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2"/>
  </p:notesMasterIdLst>
  <p:sldIdLst>
    <p:sldId id="661" r:id="rId2"/>
    <p:sldId id="679" r:id="rId3"/>
    <p:sldId id="637" r:id="rId4"/>
    <p:sldId id="662" r:id="rId5"/>
    <p:sldId id="663" r:id="rId6"/>
    <p:sldId id="677" r:id="rId7"/>
    <p:sldId id="678" r:id="rId8"/>
    <p:sldId id="664" r:id="rId9"/>
    <p:sldId id="665" r:id="rId10"/>
    <p:sldId id="675" r:id="rId11"/>
    <p:sldId id="676" r:id="rId12"/>
    <p:sldId id="666" r:id="rId13"/>
    <p:sldId id="667" r:id="rId14"/>
    <p:sldId id="668" r:id="rId15"/>
    <p:sldId id="669" r:id="rId16"/>
    <p:sldId id="670" r:id="rId17"/>
    <p:sldId id="671" r:id="rId18"/>
    <p:sldId id="674" r:id="rId19"/>
    <p:sldId id="672" r:id="rId20"/>
    <p:sldId id="680" r:id="rId21"/>
    <p:sldId id="681" r:id="rId22"/>
    <p:sldId id="682" r:id="rId23"/>
    <p:sldId id="683" r:id="rId24"/>
    <p:sldId id="684" r:id="rId25"/>
    <p:sldId id="685" r:id="rId26"/>
    <p:sldId id="686" r:id="rId27"/>
    <p:sldId id="687" r:id="rId28"/>
    <p:sldId id="688" r:id="rId29"/>
    <p:sldId id="689" r:id="rId30"/>
    <p:sldId id="691" r:id="rId31"/>
    <p:sldId id="692" r:id="rId32"/>
    <p:sldId id="693" r:id="rId33"/>
    <p:sldId id="695" r:id="rId34"/>
    <p:sldId id="697" r:id="rId35"/>
    <p:sldId id="698" r:id="rId36"/>
    <p:sldId id="699" r:id="rId37"/>
    <p:sldId id="700" r:id="rId38"/>
    <p:sldId id="701" r:id="rId39"/>
    <p:sldId id="702" r:id="rId40"/>
    <p:sldId id="703" r:id="rId41"/>
    <p:sldId id="704" r:id="rId42"/>
    <p:sldId id="705" r:id="rId43"/>
    <p:sldId id="706" r:id="rId44"/>
    <p:sldId id="707" r:id="rId45"/>
    <p:sldId id="708" r:id="rId46"/>
    <p:sldId id="709" r:id="rId47"/>
    <p:sldId id="710" r:id="rId48"/>
    <p:sldId id="711" r:id="rId49"/>
    <p:sldId id="712" r:id="rId50"/>
    <p:sldId id="713" r:id="rId51"/>
    <p:sldId id="714" r:id="rId52"/>
    <p:sldId id="715" r:id="rId53"/>
    <p:sldId id="717" r:id="rId54"/>
    <p:sldId id="719" r:id="rId55"/>
    <p:sldId id="720" r:id="rId56"/>
    <p:sldId id="721" r:id="rId57"/>
    <p:sldId id="724" r:id="rId58"/>
    <p:sldId id="725" r:id="rId59"/>
    <p:sldId id="726" r:id="rId60"/>
    <p:sldId id="727" r:id="rId61"/>
    <p:sldId id="728" r:id="rId62"/>
    <p:sldId id="729" r:id="rId63"/>
    <p:sldId id="730" r:id="rId64"/>
    <p:sldId id="731" r:id="rId65"/>
    <p:sldId id="732" r:id="rId66"/>
    <p:sldId id="733" r:id="rId67"/>
    <p:sldId id="734" r:id="rId68"/>
    <p:sldId id="735" r:id="rId69"/>
    <p:sldId id="736" r:id="rId70"/>
    <p:sldId id="737" r:id="rId71"/>
    <p:sldId id="738" r:id="rId72"/>
    <p:sldId id="739" r:id="rId73"/>
    <p:sldId id="740" r:id="rId74"/>
    <p:sldId id="741" r:id="rId75"/>
    <p:sldId id="742" r:id="rId76"/>
    <p:sldId id="744" r:id="rId77"/>
    <p:sldId id="745" r:id="rId78"/>
    <p:sldId id="747" r:id="rId79"/>
    <p:sldId id="748" r:id="rId80"/>
    <p:sldId id="749" r:id="rId81"/>
    <p:sldId id="750" r:id="rId82"/>
    <p:sldId id="751" r:id="rId83"/>
    <p:sldId id="752" r:id="rId84"/>
    <p:sldId id="753" r:id="rId85"/>
    <p:sldId id="754" r:id="rId86"/>
    <p:sldId id="755" r:id="rId87"/>
    <p:sldId id="756" r:id="rId88"/>
    <p:sldId id="757" r:id="rId89"/>
    <p:sldId id="758" r:id="rId90"/>
    <p:sldId id="759" r:id="rId91"/>
    <p:sldId id="760" r:id="rId92"/>
    <p:sldId id="761" r:id="rId93"/>
    <p:sldId id="762" r:id="rId94"/>
    <p:sldId id="763" r:id="rId95"/>
    <p:sldId id="764" r:id="rId96"/>
    <p:sldId id="765" r:id="rId97"/>
    <p:sldId id="767" r:id="rId98"/>
    <p:sldId id="768" r:id="rId99"/>
    <p:sldId id="769" r:id="rId100"/>
    <p:sldId id="770" r:id="rId101"/>
  </p:sldIdLst>
  <p:sldSz cx="9144000" cy="6858000" type="screen4x3"/>
  <p:notesSz cx="6794500" cy="99314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"/>
      <c:hPercent val="55"/>
      <c:rotY val="20"/>
      <c:depthPercent val="200"/>
      <c:rAngAx val="1"/>
    </c:view3D>
    <c:floor>
      <c:thickness val="0"/>
      <c:spPr>
        <a:solidFill>
          <a:srgbClr val="C0C0C0"/>
        </a:solidFill>
        <a:ln w="3175">
          <a:solidFill>
            <a:schemeClr val="tx1"/>
          </a:solidFill>
          <a:prstDash val="solid"/>
        </a:ln>
      </c:spPr>
    </c:floor>
    <c:sideWall>
      <c:thickness val="0"/>
      <c:spPr>
        <a:noFill/>
        <a:ln w="12700">
          <a:solidFill>
            <a:schemeClr val="tx1"/>
          </a:solidFill>
          <a:prstDash val="solid"/>
        </a:ln>
      </c:spPr>
    </c:sideWall>
    <c:backWall>
      <c:thickness val="0"/>
      <c:spPr>
        <a:noFill/>
        <a:ln w="12700">
          <a:solidFill>
            <a:schemeClr val="tx1"/>
          </a:solidFill>
          <a:prstDash val="solid"/>
        </a:ln>
      </c:spPr>
    </c:backWall>
    <c:plotArea>
      <c:layout>
        <c:manualLayout>
          <c:layoutTarget val="inner"/>
          <c:xMode val="edge"/>
          <c:yMode val="edge"/>
          <c:x val="8.600583090379009E-2"/>
          <c:y val="6.9182389937106917E-2"/>
          <c:w val="0.72594752186588918"/>
          <c:h val="0.79874213836477992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% Time</c:v>
                </c:pt>
              </c:strCache>
            </c:strRef>
          </c:tx>
          <c:spPr>
            <a:solidFill>
              <a:srgbClr val="B38FEE"/>
            </a:solidFill>
            <a:ln w="12067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 w="24134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45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ME</c:v>
                </c:pt>
                <c:pt idx="1">
                  <c:v>DCT</c:v>
                </c:pt>
                <c:pt idx="2">
                  <c:v>IDCT</c:v>
                </c:pt>
                <c:pt idx="3">
                  <c:v>Other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80</c:v>
                </c:pt>
                <c:pt idx="1">
                  <c:v>5</c:v>
                </c:pt>
                <c:pt idx="2">
                  <c:v>5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3B-4F3B-BA15-B349776920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gapDepth val="0"/>
        <c:shape val="box"/>
        <c:axId val="651473840"/>
        <c:axId val="1"/>
        <c:axId val="0"/>
      </c:bar3DChart>
      <c:catAx>
        <c:axId val="651473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017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140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zh-TW"/>
          </a:p>
        </c:txPr>
        <c:crossAx val="1"/>
        <c:crosses val="autoZero"/>
        <c:auto val="0"/>
        <c:lblAlgn val="ctr"/>
        <c:lblOffset val="100"/>
        <c:tickLblSkip val="1"/>
        <c:tickMarkSkip val="1"/>
        <c:noMultiLvlLbl val="0"/>
      </c:catAx>
      <c:valAx>
        <c:axId val="1"/>
        <c:scaling>
          <c:orientation val="minMax"/>
          <c:max val="100"/>
        </c:scaling>
        <c:delete val="0"/>
        <c:axPos val="l"/>
        <c:majorGridlines>
          <c:spPr>
            <a:ln w="3017">
              <a:solidFill>
                <a:schemeClr val="tx1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017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710" b="1" i="0" u="none" strike="noStrike" baseline="0">
                <a:solidFill>
                  <a:schemeClr val="tx1"/>
                </a:solidFill>
                <a:latin typeface="96 Helvetica BlackItalic"/>
                <a:ea typeface="96 Helvetica BlackItalic"/>
                <a:cs typeface="96 Helvetica BlackItalic"/>
              </a:defRPr>
            </a:pPr>
            <a:endParaRPr lang="zh-TW"/>
          </a:p>
        </c:txPr>
        <c:crossAx val="651473840"/>
        <c:crosses val="autoZero"/>
        <c:crossBetween val="between"/>
      </c:valAx>
      <c:spPr>
        <a:noFill/>
        <a:ln w="24134">
          <a:noFill/>
        </a:ln>
      </c:spPr>
    </c:plotArea>
    <c:legend>
      <c:legendPos val="r"/>
      <c:layout>
        <c:manualLayout>
          <c:xMode val="edge"/>
          <c:yMode val="edge"/>
          <c:x val="0.81778425655976672"/>
          <c:y val="0.44025157232704404"/>
          <c:w val="0.17055393586005832"/>
          <c:h val="0.11320754716981132"/>
        </c:manualLayout>
      </c:layout>
      <c:overlay val="0"/>
      <c:spPr>
        <a:noFill/>
        <a:ln w="3017">
          <a:solidFill>
            <a:schemeClr val="tx1"/>
          </a:solidFill>
          <a:prstDash val="solid"/>
        </a:ln>
      </c:spPr>
      <c:txPr>
        <a:bodyPr/>
        <a:lstStyle/>
        <a:p>
          <a:pPr>
            <a:defRPr sz="1573" b="1" i="0" u="none" strike="noStrike" baseline="0">
              <a:solidFill>
                <a:schemeClr val="tx1"/>
              </a:solidFill>
              <a:latin typeface="96 Helvetica BlackItalic"/>
              <a:ea typeface="96 Helvetica BlackItalic"/>
              <a:cs typeface="96 Helvetica BlackItalic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710" b="1" i="0" u="none" strike="noStrike" baseline="0">
          <a:solidFill>
            <a:schemeClr val="tx1"/>
          </a:solidFill>
          <a:latin typeface="96 Helvetica BlackItalic"/>
          <a:ea typeface="96 Helvetica BlackItalic"/>
          <a:cs typeface="96 Helvetica BlackItalic"/>
        </a:defRPr>
      </a:pPr>
      <a:endParaRPr lang="zh-TW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4" cy="498295"/>
          </a:xfrm>
          <a:prstGeom prst="rect">
            <a:avLst/>
          </a:prstGeom>
        </p:spPr>
        <p:txBody>
          <a:bodyPr vert="horz" lIns="91568" tIns="45784" rIns="91568" bIns="45784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8644" y="0"/>
            <a:ext cx="2944284" cy="498295"/>
          </a:xfrm>
          <a:prstGeom prst="rect">
            <a:avLst/>
          </a:prstGeom>
        </p:spPr>
        <p:txBody>
          <a:bodyPr vert="horz" lIns="91568" tIns="45784" rIns="91568" bIns="45784" rtlCol="0"/>
          <a:lstStyle>
            <a:lvl1pPr algn="r">
              <a:defRPr sz="1200"/>
            </a:lvl1pPr>
          </a:lstStyle>
          <a:p>
            <a:fld id="{710C60FC-1CA6-4A8A-94A2-21416E90DA0E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68" tIns="45784" rIns="91568" bIns="45784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1" y="4779487"/>
            <a:ext cx="5435600" cy="3910489"/>
          </a:xfrm>
          <a:prstGeom prst="rect">
            <a:avLst/>
          </a:prstGeom>
        </p:spPr>
        <p:txBody>
          <a:bodyPr vert="horz" lIns="91568" tIns="45784" rIns="91568" bIns="45784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3108"/>
            <a:ext cx="2944284" cy="498294"/>
          </a:xfrm>
          <a:prstGeom prst="rect">
            <a:avLst/>
          </a:prstGeom>
        </p:spPr>
        <p:txBody>
          <a:bodyPr vert="horz" lIns="91568" tIns="45784" rIns="91568" bIns="45784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8644" y="9433108"/>
            <a:ext cx="2944284" cy="498294"/>
          </a:xfrm>
          <a:prstGeom prst="rect">
            <a:avLst/>
          </a:prstGeom>
        </p:spPr>
        <p:txBody>
          <a:bodyPr vert="horz" lIns="91568" tIns="45784" rIns="91568" bIns="45784" rtlCol="0" anchor="b"/>
          <a:lstStyle>
            <a:lvl1pPr algn="r">
              <a:defRPr sz="1200"/>
            </a:lvl1pPr>
          </a:lstStyle>
          <a:p>
            <a:fld id="{61EB4CC5-8420-4829-8779-906AD7220A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8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影像版面配置區 1">
            <a:extLst>
              <a:ext uri="{FF2B5EF4-FFF2-40B4-BE49-F238E27FC236}">
                <a16:creationId xmlns:a16="http://schemas.microsoft.com/office/drawing/2014/main" id="{D74C5253-7AF4-492A-B68C-39578B572B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3638" y="1241425"/>
            <a:ext cx="4467225" cy="3351213"/>
          </a:xfrm>
          <a:ln/>
        </p:spPr>
      </p:sp>
      <p:sp>
        <p:nvSpPr>
          <p:cNvPr id="7171" name="備忘稿版面配置區 2">
            <a:extLst>
              <a:ext uri="{FF2B5EF4-FFF2-40B4-BE49-F238E27FC236}">
                <a16:creationId xmlns:a16="http://schemas.microsoft.com/office/drawing/2014/main" id="{87AC5C08-B22D-489F-B49C-C41E57F46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2" name="投影片編號版面配置區 3">
            <a:extLst>
              <a:ext uri="{FF2B5EF4-FFF2-40B4-BE49-F238E27FC236}">
                <a16:creationId xmlns:a16="http://schemas.microsoft.com/office/drawing/2014/main" id="{A9C3A6D9-BA45-45FF-8A5F-AE6960DCCB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291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3990" indent="-286150" defTabSz="97291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600" indent="-228920" defTabSz="97291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2440" indent="-228920" defTabSz="97291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280" indent="-228920" defTabSz="97291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8120" indent="-228920" defTabSz="97291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5961" indent="-228920" defTabSz="97291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3801" indent="-228920" defTabSz="97291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1641" indent="-228920" defTabSz="97291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817D444-C6A3-466D-BD2A-61A2D6277967}" type="slidenum">
              <a:rPr lang="zh-TW" altLang="en-US" sz="1100" i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altLang="zh-TW" sz="1100" i="1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A04D86B-5872-4AFB-A360-E6F2B3C066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2B68CFC-58AC-443B-A5D9-904A0DF58E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DEC3EC0-F23B-41A5-BCAE-A3168A76A5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F4280B-45E3-4956-ABCD-46F3F277062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4777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8A7B34C-1A22-4EEC-AD2E-2449B8A8DF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B21701-9F22-4636-9AC3-8ECAE89986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29CE930-D6E8-41B2-80C5-0EAF4DE4FB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7DB028-7F16-4AC7-8535-76076727502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666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26239" y="285750"/>
            <a:ext cx="2162175" cy="58181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239714" y="285750"/>
            <a:ext cx="6334125" cy="58181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9BC7C61-42D3-494A-BD4B-B5CC865B33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1D3823E-9B12-46FA-8AB6-F98619C7C6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C59F9E8-9679-42AF-AB15-26DFF29116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DE6F9-6E37-4A27-8BFB-09FC6C4DA64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1431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239713" y="285750"/>
            <a:ext cx="8648700" cy="5818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545F64-06A4-4EB2-B84B-D8E96A1733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9919A9-2634-4364-A487-A92BF59C31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BC892A-B421-43D6-AEF0-43C5B3934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8FAFE3-287C-407A-BF63-D922FE90E86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28009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0C5DE3B-C060-4C4B-93EA-C742A36631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FA75C4C-2A9F-47CA-A948-7DB7BD217F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078CC04-1061-4401-8F1B-32E22E49D9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38D81-C907-45CC-B238-CC01C817F36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9000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5EDEB97-1379-4C93-B201-D43C1DE16B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B30B2B7-FAF2-45F7-B7DC-185B2D0BE5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3F9A219-BCFF-4365-B645-320658E967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330B7A-33F7-4521-8675-C05739F5FDC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65477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3401" y="1371600"/>
            <a:ext cx="4014788" cy="4732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00589" y="1371600"/>
            <a:ext cx="4014787" cy="4732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00C887A-8B39-4C14-9260-D157B00701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E40CC14-B11C-47DB-858B-1E4C3CAD79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E3C960C-CBE6-4D0A-A68A-601E562084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697F8-7141-431A-9300-15CC24E9E6B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2076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C26AE30-0E9E-4EEB-994D-A1C3528FC0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F5C0BFD-405F-4138-9D6B-ECA771B489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A691B6B-CE5B-42B9-A0A8-25DB81A81B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8B145-42DA-4DEA-9E9A-BA04CDF61F0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3204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932CE1-D858-4C90-A4A4-4897076364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ADFB8C-5365-470D-B58F-E356FA916B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8B7D4F-32B3-4E0E-B9C9-6B096815A2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88334B-6778-40C2-8F11-DC5FA649303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46053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9D49DBB-4AAC-4F71-AC91-8B8DC9D07A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11F9C4F-8A22-4BA6-BC03-C1C76E7BB5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EC19F60-8992-48A9-9C88-7084AF7C6B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41F89-22BA-4C26-9246-C3BB8D9D673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46389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00B859B-4A01-4769-B98D-FA76DDC8F2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AD42AFD-3968-4720-AFAE-A0148001ED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6F0E848-464A-4BBA-B571-7BF64A0A8E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28252-6CB1-4605-A757-96962F3029E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967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EC94702-6EF9-480C-AF89-13734EDE91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E795A1B-75A1-401E-9019-CA2AA7D7C0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EFB8433-3A4E-49A9-84B7-C127B9C8E9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ECA17-4E6E-4C7D-8C4C-46B07F4156C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88751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09005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008E1C7-2999-4577-9CC1-73DF025BB98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blackWhite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A58EAB7-5B9C-4CFB-9132-4D00F6DB932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blackWhite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C91BD84-6821-4224-81A1-8274753DE03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White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8B9CA262-B451-4136-9830-2A88701802D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FE96491A-0509-4E20-96B0-49FFAA7B16F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rgbClr val="5AF4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800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0D85F50-9664-40BA-984B-20DC5FACCE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White">
          <a:xfrm>
            <a:off x="533401" y="1371600"/>
            <a:ext cx="8181975" cy="473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Body Text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32665943-C9D6-480B-92E0-00CF4031EF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White">
          <a:xfrm>
            <a:off x="239713" y="285752"/>
            <a:ext cx="86487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HELV.NEU 96 BLK. ITAL., SIZE 30, ALL CAPS</a:t>
            </a:r>
          </a:p>
        </p:txBody>
      </p:sp>
    </p:spTree>
    <p:extLst>
      <p:ext uri="{BB962C8B-B14F-4D97-AF65-F5344CB8AC3E}">
        <p14:creationId xmlns:p14="http://schemas.microsoft.com/office/powerpoint/2010/main" val="18948861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9pPr>
    </p:titleStyle>
    <p:bodyStyle>
      <a:lvl1pPr marL="285750" indent="-285750" algn="l" rtl="0" eaLnBrk="0" fontAlgn="base" hangingPunct="0"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93750" indent="-3492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–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36650" indent="-2286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479550" indent="-2286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1822450" indent="-2286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279650" indent="-2286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736850" indent="-2286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194050" indent="-2286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651250" indent="-2286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0.png"/><Relationship Id="rId15" Type="http://schemas.openxmlformats.org/officeDocument/2006/relationships/image" Target="../media/image34.png"/><Relationship Id="rId10" Type="http://schemas.openxmlformats.org/officeDocument/2006/relationships/image" Target="../media/image39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3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7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7" Type="http://schemas.openxmlformats.org/officeDocument/2006/relationships/image" Target="../media/image5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oleObject" Target="../embeddings/oleObject2.bin"/><Relationship Id="rId7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image" Target="../media/image96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6.wmf"/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12" Type="http://schemas.openxmlformats.org/officeDocument/2006/relationships/image" Target="../media/image15.wmf"/><Relationship Id="rId2" Type="http://schemas.openxmlformats.org/officeDocument/2006/relationships/image" Target="../media/image5.wmf"/><Relationship Id="rId16" Type="http://schemas.openxmlformats.org/officeDocument/2006/relationships/image" Target="../media/image1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wmf"/><Relationship Id="rId11" Type="http://schemas.openxmlformats.org/officeDocument/2006/relationships/image" Target="../media/image14.wmf"/><Relationship Id="rId5" Type="http://schemas.openxmlformats.org/officeDocument/2006/relationships/image" Target="../media/image8.wmf"/><Relationship Id="rId15" Type="http://schemas.openxmlformats.org/officeDocument/2006/relationships/image" Target="../media/image18.wmf"/><Relationship Id="rId10" Type="http://schemas.openxmlformats.org/officeDocument/2006/relationships/image" Target="../media/image13.wmf"/><Relationship Id="rId4" Type="http://schemas.openxmlformats.org/officeDocument/2006/relationships/image" Target="../media/image7.wmf"/><Relationship Id="rId9" Type="http://schemas.openxmlformats.org/officeDocument/2006/relationships/image" Target="../media/image12.wmf"/><Relationship Id="rId14" Type="http://schemas.openxmlformats.org/officeDocument/2006/relationships/image" Target="../media/image17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2.e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4B6EF39-45B2-4702-B119-66665A4004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4000" dirty="0">
                <a:latin typeface="Helvetica" panose="020B0604020202020204" pitchFamily="34" charset="0"/>
                <a:ea typeface="新細明體" panose="02020500000000000000" pitchFamily="18" charset="-120"/>
              </a:rPr>
              <a:t>Chapter 4. Lossy Compression</a:t>
            </a:r>
            <a:endParaRPr lang="zh-TW" altLang="en-US" sz="4000" dirty="0">
              <a:ea typeface="新細明體" panose="02020500000000000000" pitchFamily="18" charset="-120"/>
            </a:endParaRPr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0747A02C-6328-4B36-9D41-834AB9962E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  <a:defRPr/>
            </a:pPr>
            <a:r>
              <a:rPr lang="en-US" altLang="zh-TW">
                <a:ea typeface="新細明體" panose="02020500000000000000" pitchFamily="18" charset="-120"/>
              </a:rPr>
              <a:t> Quantization</a:t>
            </a:r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en-US" altLang="zh-TW">
                <a:ea typeface="新細明體" panose="02020500000000000000" pitchFamily="18" charset="-120"/>
              </a:rPr>
              <a:t> Discrete Cosine Transform (DCT)</a:t>
            </a:r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en-US" altLang="zh-TW">
                <a:ea typeface="新細明體" panose="02020500000000000000" pitchFamily="18" charset="-120"/>
              </a:rPr>
              <a:t> Motion Compensated Prediction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100" name="投影片編號版面配置區 7">
            <a:extLst>
              <a:ext uri="{FF2B5EF4-FFF2-40B4-BE49-F238E27FC236}">
                <a16:creationId xmlns:a16="http://schemas.microsoft.com/office/drawing/2014/main" id="{A8CB43D3-0C14-4052-B681-6CF93EC38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00EE624-0953-4ACA-A3D2-59DFB49E0696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Rectangle 2">
            <a:extLst>
              <a:ext uri="{FF2B5EF4-FFF2-40B4-BE49-F238E27FC236}">
                <a16:creationId xmlns:a16="http://schemas.microsoft.com/office/drawing/2014/main" id="{66535700-0CBE-4DEB-9EC5-D78BE23FC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293688"/>
            <a:ext cx="511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Quantization Effect (1/2)</a:t>
            </a:r>
          </a:p>
        </p:txBody>
      </p:sp>
      <p:sp>
        <p:nvSpPr>
          <p:cNvPr id="14339" name="Text Box 102">
            <a:extLst>
              <a:ext uri="{FF2B5EF4-FFF2-40B4-BE49-F238E27FC236}">
                <a16:creationId xmlns:a16="http://schemas.microsoft.com/office/drawing/2014/main" id="{66EAE86D-310C-471D-90DF-AE863886B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" y="3621088"/>
            <a:ext cx="2806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(a)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bits, or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256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gray level</a:t>
            </a:r>
          </a:p>
        </p:txBody>
      </p:sp>
      <p:sp>
        <p:nvSpPr>
          <p:cNvPr id="14340" name="Text Box 103">
            <a:extLst>
              <a:ext uri="{FF2B5EF4-FFF2-40B4-BE49-F238E27FC236}">
                <a16:creationId xmlns:a16="http://schemas.microsoft.com/office/drawing/2014/main" id="{3A14D9EC-03F1-4ACE-81E0-213549EDC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3202" y="3622675"/>
            <a:ext cx="29321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(b)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7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bits, or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128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gray level</a:t>
            </a:r>
          </a:p>
        </p:txBody>
      </p:sp>
      <p:sp>
        <p:nvSpPr>
          <p:cNvPr id="14341" name="Text Box 104">
            <a:extLst>
              <a:ext uri="{FF2B5EF4-FFF2-40B4-BE49-F238E27FC236}">
                <a16:creationId xmlns:a16="http://schemas.microsoft.com/office/drawing/2014/main" id="{41F05AB3-A210-43BE-B050-FD3C67AAC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5" y="6521450"/>
            <a:ext cx="2517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6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bits, or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64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gray level</a:t>
            </a:r>
          </a:p>
        </p:txBody>
      </p:sp>
      <p:sp>
        <p:nvSpPr>
          <p:cNvPr id="14342" name="Text Box 105">
            <a:extLst>
              <a:ext uri="{FF2B5EF4-FFF2-40B4-BE49-F238E27FC236}">
                <a16:creationId xmlns:a16="http://schemas.microsoft.com/office/drawing/2014/main" id="{0C4E9FBC-7535-4C81-AD2C-5F5D149F2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9265" y="6521450"/>
            <a:ext cx="25923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(d)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5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bits, or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gray level</a:t>
            </a:r>
          </a:p>
        </p:txBody>
      </p:sp>
      <p:pic>
        <p:nvPicPr>
          <p:cNvPr id="14343" name="Picture 106" descr="pic28-a">
            <a:extLst>
              <a:ext uri="{FF2B5EF4-FFF2-40B4-BE49-F238E27FC236}">
                <a16:creationId xmlns:a16="http://schemas.microsoft.com/office/drawing/2014/main" id="{263DDE50-F3B7-4404-9FD2-B419BAD21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5" y="1060450"/>
            <a:ext cx="3228975" cy="256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107" descr="pic28-b">
            <a:extLst>
              <a:ext uri="{FF2B5EF4-FFF2-40B4-BE49-F238E27FC236}">
                <a16:creationId xmlns:a16="http://schemas.microsoft.com/office/drawing/2014/main" id="{A864935C-F53B-4D60-84CE-AA0DCEB55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7" y="1060450"/>
            <a:ext cx="3275013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108" descr="pic28-c">
            <a:extLst>
              <a:ext uri="{FF2B5EF4-FFF2-40B4-BE49-F238E27FC236}">
                <a16:creationId xmlns:a16="http://schemas.microsoft.com/office/drawing/2014/main" id="{32D7495F-4B09-40D9-9448-9501443D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40" y="3954465"/>
            <a:ext cx="3228975" cy="25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109" descr="pic28-d">
            <a:extLst>
              <a:ext uri="{FF2B5EF4-FFF2-40B4-BE49-F238E27FC236}">
                <a16:creationId xmlns:a16="http://schemas.microsoft.com/office/drawing/2014/main" id="{43083AF6-ACE0-43B8-A122-1C7E0123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8" y="4014788"/>
            <a:ext cx="3225800" cy="251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7" name="投影片編號版面配置區 12">
            <a:extLst>
              <a:ext uri="{FF2B5EF4-FFF2-40B4-BE49-F238E27FC236}">
                <a16:creationId xmlns:a16="http://schemas.microsoft.com/office/drawing/2014/main" id="{40A6291A-3FCB-4798-AE7C-54C7A3BEE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3050" y="6248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096C3A7-9C22-464F-9EDD-B4A274D1E429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49" name="Rectangle 21">
            <a:extLst>
              <a:ext uri="{FF2B5EF4-FFF2-40B4-BE49-F238E27FC236}">
                <a16:creationId xmlns:a16="http://schemas.microsoft.com/office/drawing/2014/main" id="{99CA7614-69FC-4429-B113-9AACB177D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5" y="271463"/>
            <a:ext cx="5899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Half-Pixel Motion Estimation</a:t>
            </a:r>
          </a:p>
        </p:txBody>
      </p:sp>
      <p:sp>
        <p:nvSpPr>
          <p:cNvPr id="114691" name="Rectangle 23">
            <a:extLst>
              <a:ext uri="{FF2B5EF4-FFF2-40B4-BE49-F238E27FC236}">
                <a16:creationId xmlns:a16="http://schemas.microsoft.com/office/drawing/2014/main" id="{20BFB879-6740-4062-8BAB-356D560D4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3" y="3922713"/>
            <a:ext cx="3236912" cy="444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692" name="Rectangle 24">
            <a:extLst>
              <a:ext uri="{FF2B5EF4-FFF2-40B4-BE49-F238E27FC236}">
                <a16:creationId xmlns:a16="http://schemas.microsoft.com/office/drawing/2014/main" id="{9C911B82-5D0A-4902-97A0-AE93CB2C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7" y="2197100"/>
            <a:ext cx="2333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300" b="1">
                <a:solidFill>
                  <a:srgbClr val="FFFFFF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x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693" name="Rectangle 25">
            <a:extLst>
              <a:ext uri="{FF2B5EF4-FFF2-40B4-BE49-F238E27FC236}">
                <a16:creationId xmlns:a16="http://schemas.microsoft.com/office/drawing/2014/main" id="{6FECE208-8AFF-420B-A9FF-2FB592074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52" y="2197100"/>
            <a:ext cx="2333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300" b="1">
                <a:solidFill>
                  <a:srgbClr val="FFFFFF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x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694" name="Rectangle 26">
            <a:extLst>
              <a:ext uri="{FF2B5EF4-FFF2-40B4-BE49-F238E27FC236}">
                <a16:creationId xmlns:a16="http://schemas.microsoft.com/office/drawing/2014/main" id="{97F15926-3703-4B6D-BDD2-3146AC7A9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763" y="2197102"/>
            <a:ext cx="23564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300" b="1">
                <a:solidFill>
                  <a:srgbClr val="FFFFFF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x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695" name="Rectangle 27">
            <a:extLst>
              <a:ext uri="{FF2B5EF4-FFF2-40B4-BE49-F238E27FC236}">
                <a16:creationId xmlns:a16="http://schemas.microsoft.com/office/drawing/2014/main" id="{21BD5AB5-B7C3-425C-8457-B7401F62D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7" y="3689350"/>
            <a:ext cx="2333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300" b="1">
                <a:solidFill>
                  <a:srgbClr val="FFFFFF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x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696" name="Rectangle 28">
            <a:extLst>
              <a:ext uri="{FF2B5EF4-FFF2-40B4-BE49-F238E27FC236}">
                <a16:creationId xmlns:a16="http://schemas.microsoft.com/office/drawing/2014/main" id="{52C0AE70-4FC9-49C4-83AC-FC4DFFB0A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52" y="3689350"/>
            <a:ext cx="2333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300" b="1">
                <a:solidFill>
                  <a:srgbClr val="FFFFFF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x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697" name="Rectangle 29">
            <a:extLst>
              <a:ext uri="{FF2B5EF4-FFF2-40B4-BE49-F238E27FC236}">
                <a16:creationId xmlns:a16="http://schemas.microsoft.com/office/drawing/2014/main" id="{266DB87C-A470-4B0A-AA27-22002BAE4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763" y="3689352"/>
            <a:ext cx="23564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300" b="1">
                <a:solidFill>
                  <a:srgbClr val="FFFFFF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x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698" name="Rectangle 30">
            <a:extLst>
              <a:ext uri="{FF2B5EF4-FFF2-40B4-BE49-F238E27FC236}">
                <a16:creationId xmlns:a16="http://schemas.microsoft.com/office/drawing/2014/main" id="{0D6B6DF7-E30F-45F8-BE21-3032FA1BF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7" y="5181600"/>
            <a:ext cx="2333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300" b="1">
                <a:solidFill>
                  <a:srgbClr val="FFFFFF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x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699" name="Rectangle 31">
            <a:extLst>
              <a:ext uri="{FF2B5EF4-FFF2-40B4-BE49-F238E27FC236}">
                <a16:creationId xmlns:a16="http://schemas.microsoft.com/office/drawing/2014/main" id="{6ADED888-2539-48D2-94B3-3260ECB51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52" y="5181600"/>
            <a:ext cx="2333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300" b="1">
                <a:solidFill>
                  <a:srgbClr val="FFFFFF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x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700" name="Rectangle 32">
            <a:extLst>
              <a:ext uri="{FF2B5EF4-FFF2-40B4-BE49-F238E27FC236}">
                <a16:creationId xmlns:a16="http://schemas.microsoft.com/office/drawing/2014/main" id="{CE406358-9B83-4803-9856-7FC271DE3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763" y="5181602"/>
            <a:ext cx="23564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300" b="1">
                <a:solidFill>
                  <a:srgbClr val="FFFFFF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x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701" name="Freeform 33">
            <a:extLst>
              <a:ext uri="{FF2B5EF4-FFF2-40B4-BE49-F238E27FC236}">
                <a16:creationId xmlns:a16="http://schemas.microsoft.com/office/drawing/2014/main" id="{4F5E9AF2-973A-445C-8DCC-D2B6F63B96C8}"/>
              </a:ext>
            </a:extLst>
          </p:cNvPr>
          <p:cNvSpPr>
            <a:spLocks/>
          </p:cNvSpPr>
          <p:nvPr/>
        </p:nvSpPr>
        <p:spPr bwMode="auto">
          <a:xfrm>
            <a:off x="1704975" y="3101975"/>
            <a:ext cx="190500" cy="198438"/>
          </a:xfrm>
          <a:custGeom>
            <a:avLst/>
            <a:gdLst>
              <a:gd name="T0" fmla="*/ 302418750 w 120"/>
              <a:gd name="T1" fmla="*/ 158771038 h 125"/>
              <a:gd name="T2" fmla="*/ 294859075 w 120"/>
              <a:gd name="T3" fmla="*/ 95766179 h 125"/>
              <a:gd name="T4" fmla="*/ 257055938 w 120"/>
              <a:gd name="T5" fmla="*/ 40322602 h 125"/>
              <a:gd name="T6" fmla="*/ 209173763 w 120"/>
              <a:gd name="T7" fmla="*/ 7561282 h 125"/>
              <a:gd name="T8" fmla="*/ 151209375 w 120"/>
              <a:gd name="T9" fmla="*/ 0 h 125"/>
              <a:gd name="T10" fmla="*/ 93246575 w 120"/>
              <a:gd name="T11" fmla="*/ 7561282 h 125"/>
              <a:gd name="T12" fmla="*/ 42843450 w 120"/>
              <a:gd name="T13" fmla="*/ 40322602 h 125"/>
              <a:gd name="T14" fmla="*/ 15120938 w 120"/>
              <a:gd name="T15" fmla="*/ 95766179 h 125"/>
              <a:gd name="T16" fmla="*/ 0 w 120"/>
              <a:gd name="T17" fmla="*/ 158771038 h 125"/>
              <a:gd name="T18" fmla="*/ 15120938 w 120"/>
              <a:gd name="T19" fmla="*/ 214214615 h 125"/>
              <a:gd name="T20" fmla="*/ 42843450 w 120"/>
              <a:gd name="T21" fmla="*/ 269658192 h 125"/>
              <a:gd name="T22" fmla="*/ 93246575 w 120"/>
              <a:gd name="T23" fmla="*/ 299900143 h 125"/>
              <a:gd name="T24" fmla="*/ 151209375 w 120"/>
              <a:gd name="T25" fmla="*/ 315021119 h 125"/>
              <a:gd name="T26" fmla="*/ 209173763 w 120"/>
              <a:gd name="T27" fmla="*/ 299900143 h 125"/>
              <a:gd name="T28" fmla="*/ 257055938 w 120"/>
              <a:gd name="T29" fmla="*/ 269658192 h 125"/>
              <a:gd name="T30" fmla="*/ 294859075 w 120"/>
              <a:gd name="T31" fmla="*/ 214214615 h 125"/>
              <a:gd name="T32" fmla="*/ 302418750 w 120"/>
              <a:gd name="T33" fmla="*/ 158771038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5"/>
              <a:gd name="T53" fmla="*/ 120 w 120"/>
              <a:gd name="T54" fmla="*/ 125 h 12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5">
                <a:moveTo>
                  <a:pt x="120" y="63"/>
                </a:moveTo>
                <a:lnTo>
                  <a:pt x="117" y="38"/>
                </a:lnTo>
                <a:lnTo>
                  <a:pt x="102" y="16"/>
                </a:lnTo>
                <a:lnTo>
                  <a:pt x="83" y="3"/>
                </a:lnTo>
                <a:lnTo>
                  <a:pt x="60" y="0"/>
                </a:lnTo>
                <a:lnTo>
                  <a:pt x="37" y="3"/>
                </a:lnTo>
                <a:lnTo>
                  <a:pt x="17" y="16"/>
                </a:lnTo>
                <a:lnTo>
                  <a:pt x="6" y="38"/>
                </a:lnTo>
                <a:lnTo>
                  <a:pt x="0" y="63"/>
                </a:lnTo>
                <a:lnTo>
                  <a:pt x="6" y="85"/>
                </a:lnTo>
                <a:lnTo>
                  <a:pt x="17" y="107"/>
                </a:lnTo>
                <a:lnTo>
                  <a:pt x="37" y="119"/>
                </a:lnTo>
                <a:lnTo>
                  <a:pt x="60" y="125"/>
                </a:lnTo>
                <a:lnTo>
                  <a:pt x="83" y="119"/>
                </a:lnTo>
                <a:lnTo>
                  <a:pt x="102" y="107"/>
                </a:lnTo>
                <a:lnTo>
                  <a:pt x="117" y="85"/>
                </a:lnTo>
                <a:lnTo>
                  <a:pt x="120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02" name="Freeform 34">
            <a:extLst>
              <a:ext uri="{FF2B5EF4-FFF2-40B4-BE49-F238E27FC236}">
                <a16:creationId xmlns:a16="http://schemas.microsoft.com/office/drawing/2014/main" id="{ACAB1907-E2F5-4586-A802-AC085A117BCA}"/>
              </a:ext>
            </a:extLst>
          </p:cNvPr>
          <p:cNvSpPr>
            <a:spLocks/>
          </p:cNvSpPr>
          <p:nvPr/>
        </p:nvSpPr>
        <p:spPr bwMode="auto">
          <a:xfrm>
            <a:off x="2382838" y="3101975"/>
            <a:ext cx="190500" cy="198438"/>
          </a:xfrm>
          <a:custGeom>
            <a:avLst/>
            <a:gdLst>
              <a:gd name="T0" fmla="*/ 302418750 w 120"/>
              <a:gd name="T1" fmla="*/ 158771038 h 125"/>
              <a:gd name="T2" fmla="*/ 294859075 w 120"/>
              <a:gd name="T3" fmla="*/ 95766179 h 125"/>
              <a:gd name="T4" fmla="*/ 259576888 w 120"/>
              <a:gd name="T5" fmla="*/ 40322602 h 125"/>
              <a:gd name="T6" fmla="*/ 209173763 w 120"/>
              <a:gd name="T7" fmla="*/ 7561282 h 125"/>
              <a:gd name="T8" fmla="*/ 151209375 w 120"/>
              <a:gd name="T9" fmla="*/ 0 h 125"/>
              <a:gd name="T10" fmla="*/ 93246575 w 120"/>
              <a:gd name="T11" fmla="*/ 7561282 h 125"/>
              <a:gd name="T12" fmla="*/ 42843450 w 120"/>
              <a:gd name="T13" fmla="*/ 40322602 h 125"/>
              <a:gd name="T14" fmla="*/ 15120938 w 120"/>
              <a:gd name="T15" fmla="*/ 95766179 h 125"/>
              <a:gd name="T16" fmla="*/ 0 w 120"/>
              <a:gd name="T17" fmla="*/ 158771038 h 125"/>
              <a:gd name="T18" fmla="*/ 15120938 w 120"/>
              <a:gd name="T19" fmla="*/ 214214615 h 125"/>
              <a:gd name="T20" fmla="*/ 42843450 w 120"/>
              <a:gd name="T21" fmla="*/ 269658192 h 125"/>
              <a:gd name="T22" fmla="*/ 93246575 w 120"/>
              <a:gd name="T23" fmla="*/ 299900143 h 125"/>
              <a:gd name="T24" fmla="*/ 151209375 w 120"/>
              <a:gd name="T25" fmla="*/ 315021119 h 125"/>
              <a:gd name="T26" fmla="*/ 209173763 w 120"/>
              <a:gd name="T27" fmla="*/ 299900143 h 125"/>
              <a:gd name="T28" fmla="*/ 259576888 w 120"/>
              <a:gd name="T29" fmla="*/ 269658192 h 125"/>
              <a:gd name="T30" fmla="*/ 294859075 w 120"/>
              <a:gd name="T31" fmla="*/ 214214615 h 125"/>
              <a:gd name="T32" fmla="*/ 302418750 w 120"/>
              <a:gd name="T33" fmla="*/ 158771038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5"/>
              <a:gd name="T53" fmla="*/ 120 w 120"/>
              <a:gd name="T54" fmla="*/ 125 h 12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5">
                <a:moveTo>
                  <a:pt x="120" y="63"/>
                </a:moveTo>
                <a:lnTo>
                  <a:pt x="117" y="38"/>
                </a:lnTo>
                <a:lnTo>
                  <a:pt x="103" y="16"/>
                </a:lnTo>
                <a:lnTo>
                  <a:pt x="83" y="3"/>
                </a:lnTo>
                <a:lnTo>
                  <a:pt x="60" y="0"/>
                </a:lnTo>
                <a:lnTo>
                  <a:pt x="37" y="3"/>
                </a:lnTo>
                <a:lnTo>
                  <a:pt x="17" y="16"/>
                </a:lnTo>
                <a:lnTo>
                  <a:pt x="6" y="38"/>
                </a:lnTo>
                <a:lnTo>
                  <a:pt x="0" y="63"/>
                </a:lnTo>
                <a:lnTo>
                  <a:pt x="6" y="85"/>
                </a:lnTo>
                <a:lnTo>
                  <a:pt x="17" y="107"/>
                </a:lnTo>
                <a:lnTo>
                  <a:pt x="37" y="119"/>
                </a:lnTo>
                <a:lnTo>
                  <a:pt x="60" y="125"/>
                </a:lnTo>
                <a:lnTo>
                  <a:pt x="83" y="119"/>
                </a:lnTo>
                <a:lnTo>
                  <a:pt x="103" y="107"/>
                </a:lnTo>
                <a:lnTo>
                  <a:pt x="117" y="85"/>
                </a:lnTo>
                <a:lnTo>
                  <a:pt x="120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03" name="Freeform 35">
            <a:extLst>
              <a:ext uri="{FF2B5EF4-FFF2-40B4-BE49-F238E27FC236}">
                <a16:creationId xmlns:a16="http://schemas.microsoft.com/office/drawing/2014/main" id="{09BF9DBB-ED68-4C5F-A1CF-F8DEEBECA70F}"/>
              </a:ext>
            </a:extLst>
          </p:cNvPr>
          <p:cNvSpPr>
            <a:spLocks/>
          </p:cNvSpPr>
          <p:nvPr/>
        </p:nvSpPr>
        <p:spPr bwMode="auto">
          <a:xfrm>
            <a:off x="3062288" y="3101975"/>
            <a:ext cx="188912" cy="198438"/>
          </a:xfrm>
          <a:custGeom>
            <a:avLst/>
            <a:gdLst>
              <a:gd name="T0" fmla="*/ 299897006 w 119"/>
              <a:gd name="T1" fmla="*/ 158771038 h 125"/>
              <a:gd name="T2" fmla="*/ 292337351 w 119"/>
              <a:gd name="T3" fmla="*/ 95766179 h 125"/>
              <a:gd name="T4" fmla="*/ 257055257 w 119"/>
              <a:gd name="T5" fmla="*/ 40322602 h 125"/>
              <a:gd name="T6" fmla="*/ 206652266 w 119"/>
              <a:gd name="T7" fmla="*/ 7561282 h 125"/>
              <a:gd name="T8" fmla="*/ 148688031 w 119"/>
              <a:gd name="T9" fmla="*/ 0 h 125"/>
              <a:gd name="T10" fmla="*/ 93244741 w 119"/>
              <a:gd name="T11" fmla="*/ 7561282 h 125"/>
              <a:gd name="T12" fmla="*/ 42841749 w 119"/>
              <a:gd name="T13" fmla="*/ 40322602 h 125"/>
              <a:gd name="T14" fmla="*/ 12599954 w 119"/>
              <a:gd name="T15" fmla="*/ 95766179 h 125"/>
              <a:gd name="T16" fmla="*/ 0 w 119"/>
              <a:gd name="T17" fmla="*/ 158771038 h 125"/>
              <a:gd name="T18" fmla="*/ 12599954 w 119"/>
              <a:gd name="T19" fmla="*/ 214214615 h 125"/>
              <a:gd name="T20" fmla="*/ 42841749 w 119"/>
              <a:gd name="T21" fmla="*/ 269658192 h 125"/>
              <a:gd name="T22" fmla="*/ 93244741 w 119"/>
              <a:gd name="T23" fmla="*/ 299900143 h 125"/>
              <a:gd name="T24" fmla="*/ 148688031 w 119"/>
              <a:gd name="T25" fmla="*/ 315021119 h 125"/>
              <a:gd name="T26" fmla="*/ 206652266 w 119"/>
              <a:gd name="T27" fmla="*/ 299900143 h 125"/>
              <a:gd name="T28" fmla="*/ 257055257 w 119"/>
              <a:gd name="T29" fmla="*/ 269658192 h 125"/>
              <a:gd name="T30" fmla="*/ 292337351 w 119"/>
              <a:gd name="T31" fmla="*/ 214214615 h 125"/>
              <a:gd name="T32" fmla="*/ 299897006 w 119"/>
              <a:gd name="T33" fmla="*/ 158771038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9"/>
              <a:gd name="T52" fmla="*/ 0 h 125"/>
              <a:gd name="T53" fmla="*/ 119 w 119"/>
              <a:gd name="T54" fmla="*/ 125 h 12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9" h="125">
                <a:moveTo>
                  <a:pt x="119" y="63"/>
                </a:moveTo>
                <a:lnTo>
                  <a:pt x="116" y="38"/>
                </a:lnTo>
                <a:lnTo>
                  <a:pt x="102" y="16"/>
                </a:lnTo>
                <a:lnTo>
                  <a:pt x="82" y="3"/>
                </a:lnTo>
                <a:lnTo>
                  <a:pt x="59" y="0"/>
                </a:lnTo>
                <a:lnTo>
                  <a:pt x="37" y="3"/>
                </a:lnTo>
                <a:lnTo>
                  <a:pt x="17" y="16"/>
                </a:lnTo>
                <a:lnTo>
                  <a:pt x="5" y="38"/>
                </a:lnTo>
                <a:lnTo>
                  <a:pt x="0" y="63"/>
                </a:lnTo>
                <a:lnTo>
                  <a:pt x="5" y="85"/>
                </a:lnTo>
                <a:lnTo>
                  <a:pt x="17" y="107"/>
                </a:lnTo>
                <a:lnTo>
                  <a:pt x="37" y="119"/>
                </a:lnTo>
                <a:lnTo>
                  <a:pt x="59" y="125"/>
                </a:lnTo>
                <a:lnTo>
                  <a:pt x="82" y="119"/>
                </a:lnTo>
                <a:lnTo>
                  <a:pt x="102" y="107"/>
                </a:lnTo>
                <a:lnTo>
                  <a:pt x="116" y="85"/>
                </a:lnTo>
                <a:lnTo>
                  <a:pt x="119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04" name="Freeform 36">
            <a:extLst>
              <a:ext uri="{FF2B5EF4-FFF2-40B4-BE49-F238E27FC236}">
                <a16:creationId xmlns:a16="http://schemas.microsoft.com/office/drawing/2014/main" id="{859F5115-49DE-4DE9-8FC5-05BF55158553}"/>
              </a:ext>
            </a:extLst>
          </p:cNvPr>
          <p:cNvSpPr>
            <a:spLocks/>
          </p:cNvSpPr>
          <p:nvPr/>
        </p:nvSpPr>
        <p:spPr bwMode="auto">
          <a:xfrm>
            <a:off x="2382838" y="3848100"/>
            <a:ext cx="190500" cy="198438"/>
          </a:xfrm>
          <a:custGeom>
            <a:avLst/>
            <a:gdLst>
              <a:gd name="T0" fmla="*/ 302418750 w 120"/>
              <a:gd name="T1" fmla="*/ 158771038 h 125"/>
              <a:gd name="T2" fmla="*/ 294859075 w 120"/>
              <a:gd name="T3" fmla="*/ 95766179 h 125"/>
              <a:gd name="T4" fmla="*/ 259576888 w 120"/>
              <a:gd name="T5" fmla="*/ 40322602 h 125"/>
              <a:gd name="T6" fmla="*/ 209173763 w 120"/>
              <a:gd name="T7" fmla="*/ 7561282 h 125"/>
              <a:gd name="T8" fmla="*/ 151209375 w 120"/>
              <a:gd name="T9" fmla="*/ 0 h 125"/>
              <a:gd name="T10" fmla="*/ 93246575 w 120"/>
              <a:gd name="T11" fmla="*/ 7561282 h 125"/>
              <a:gd name="T12" fmla="*/ 42843450 w 120"/>
              <a:gd name="T13" fmla="*/ 40322602 h 125"/>
              <a:gd name="T14" fmla="*/ 15120938 w 120"/>
              <a:gd name="T15" fmla="*/ 95766179 h 125"/>
              <a:gd name="T16" fmla="*/ 0 w 120"/>
              <a:gd name="T17" fmla="*/ 158771038 h 125"/>
              <a:gd name="T18" fmla="*/ 15120938 w 120"/>
              <a:gd name="T19" fmla="*/ 214214615 h 125"/>
              <a:gd name="T20" fmla="*/ 42843450 w 120"/>
              <a:gd name="T21" fmla="*/ 269658192 h 125"/>
              <a:gd name="T22" fmla="*/ 93246575 w 120"/>
              <a:gd name="T23" fmla="*/ 299900143 h 125"/>
              <a:gd name="T24" fmla="*/ 151209375 w 120"/>
              <a:gd name="T25" fmla="*/ 315021119 h 125"/>
              <a:gd name="T26" fmla="*/ 209173763 w 120"/>
              <a:gd name="T27" fmla="*/ 299900143 h 125"/>
              <a:gd name="T28" fmla="*/ 259576888 w 120"/>
              <a:gd name="T29" fmla="*/ 269658192 h 125"/>
              <a:gd name="T30" fmla="*/ 294859075 w 120"/>
              <a:gd name="T31" fmla="*/ 214214615 h 125"/>
              <a:gd name="T32" fmla="*/ 302418750 w 120"/>
              <a:gd name="T33" fmla="*/ 158771038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5"/>
              <a:gd name="T53" fmla="*/ 120 w 120"/>
              <a:gd name="T54" fmla="*/ 125 h 12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5">
                <a:moveTo>
                  <a:pt x="120" y="63"/>
                </a:moveTo>
                <a:lnTo>
                  <a:pt x="117" y="38"/>
                </a:lnTo>
                <a:lnTo>
                  <a:pt x="103" y="16"/>
                </a:lnTo>
                <a:lnTo>
                  <a:pt x="83" y="3"/>
                </a:lnTo>
                <a:lnTo>
                  <a:pt x="60" y="0"/>
                </a:lnTo>
                <a:lnTo>
                  <a:pt x="37" y="3"/>
                </a:lnTo>
                <a:lnTo>
                  <a:pt x="17" y="16"/>
                </a:lnTo>
                <a:lnTo>
                  <a:pt x="6" y="38"/>
                </a:lnTo>
                <a:lnTo>
                  <a:pt x="0" y="63"/>
                </a:lnTo>
                <a:lnTo>
                  <a:pt x="6" y="85"/>
                </a:lnTo>
                <a:lnTo>
                  <a:pt x="17" y="107"/>
                </a:lnTo>
                <a:lnTo>
                  <a:pt x="37" y="119"/>
                </a:lnTo>
                <a:lnTo>
                  <a:pt x="60" y="125"/>
                </a:lnTo>
                <a:lnTo>
                  <a:pt x="83" y="119"/>
                </a:lnTo>
                <a:lnTo>
                  <a:pt x="103" y="107"/>
                </a:lnTo>
                <a:lnTo>
                  <a:pt x="117" y="85"/>
                </a:lnTo>
                <a:lnTo>
                  <a:pt x="120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05" name="Freeform 37">
            <a:extLst>
              <a:ext uri="{FF2B5EF4-FFF2-40B4-BE49-F238E27FC236}">
                <a16:creationId xmlns:a16="http://schemas.microsoft.com/office/drawing/2014/main" id="{BD94EDB1-241B-4030-889E-CEAAEA0AC261}"/>
              </a:ext>
            </a:extLst>
          </p:cNvPr>
          <p:cNvSpPr>
            <a:spLocks/>
          </p:cNvSpPr>
          <p:nvPr/>
        </p:nvSpPr>
        <p:spPr bwMode="auto">
          <a:xfrm>
            <a:off x="2382838" y="5340352"/>
            <a:ext cx="190500" cy="200025"/>
          </a:xfrm>
          <a:custGeom>
            <a:avLst/>
            <a:gdLst>
              <a:gd name="T0" fmla="*/ 302418750 w 120"/>
              <a:gd name="T1" fmla="*/ 158770638 h 126"/>
              <a:gd name="T2" fmla="*/ 294859075 w 120"/>
              <a:gd name="T3" fmla="*/ 95765938 h 126"/>
              <a:gd name="T4" fmla="*/ 259576888 w 120"/>
              <a:gd name="T5" fmla="*/ 40322500 h 126"/>
              <a:gd name="T6" fmla="*/ 209173763 w 120"/>
              <a:gd name="T7" fmla="*/ 7561263 h 126"/>
              <a:gd name="T8" fmla="*/ 151209375 w 120"/>
              <a:gd name="T9" fmla="*/ 0 h 126"/>
              <a:gd name="T10" fmla="*/ 93246575 w 120"/>
              <a:gd name="T11" fmla="*/ 7561263 h 126"/>
              <a:gd name="T12" fmla="*/ 42843450 w 120"/>
              <a:gd name="T13" fmla="*/ 40322500 h 126"/>
              <a:gd name="T14" fmla="*/ 15120938 w 120"/>
              <a:gd name="T15" fmla="*/ 95765938 h 126"/>
              <a:gd name="T16" fmla="*/ 0 w 120"/>
              <a:gd name="T17" fmla="*/ 158770638 h 126"/>
              <a:gd name="T18" fmla="*/ 15120938 w 120"/>
              <a:gd name="T19" fmla="*/ 214214075 h 126"/>
              <a:gd name="T20" fmla="*/ 42843450 w 120"/>
              <a:gd name="T21" fmla="*/ 269657513 h 126"/>
              <a:gd name="T22" fmla="*/ 93246575 w 120"/>
              <a:gd name="T23" fmla="*/ 299899388 h 126"/>
              <a:gd name="T24" fmla="*/ 151209375 w 120"/>
              <a:gd name="T25" fmla="*/ 317539688 h 126"/>
              <a:gd name="T26" fmla="*/ 209173763 w 120"/>
              <a:gd name="T27" fmla="*/ 299899388 h 126"/>
              <a:gd name="T28" fmla="*/ 259576888 w 120"/>
              <a:gd name="T29" fmla="*/ 269657513 h 126"/>
              <a:gd name="T30" fmla="*/ 294859075 w 120"/>
              <a:gd name="T31" fmla="*/ 214214075 h 126"/>
              <a:gd name="T32" fmla="*/ 302418750 w 120"/>
              <a:gd name="T33" fmla="*/ 158770638 h 1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6"/>
              <a:gd name="T53" fmla="*/ 120 w 120"/>
              <a:gd name="T54" fmla="*/ 126 h 12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6">
                <a:moveTo>
                  <a:pt x="120" y="63"/>
                </a:moveTo>
                <a:lnTo>
                  <a:pt x="117" y="38"/>
                </a:lnTo>
                <a:lnTo>
                  <a:pt x="103" y="16"/>
                </a:lnTo>
                <a:lnTo>
                  <a:pt x="83" y="3"/>
                </a:lnTo>
                <a:lnTo>
                  <a:pt x="60" y="0"/>
                </a:lnTo>
                <a:lnTo>
                  <a:pt x="37" y="3"/>
                </a:lnTo>
                <a:lnTo>
                  <a:pt x="17" y="16"/>
                </a:lnTo>
                <a:lnTo>
                  <a:pt x="6" y="38"/>
                </a:lnTo>
                <a:lnTo>
                  <a:pt x="0" y="63"/>
                </a:lnTo>
                <a:lnTo>
                  <a:pt x="6" y="85"/>
                </a:lnTo>
                <a:lnTo>
                  <a:pt x="17" y="107"/>
                </a:lnTo>
                <a:lnTo>
                  <a:pt x="37" y="119"/>
                </a:lnTo>
                <a:lnTo>
                  <a:pt x="60" y="126"/>
                </a:lnTo>
                <a:lnTo>
                  <a:pt x="83" y="119"/>
                </a:lnTo>
                <a:lnTo>
                  <a:pt x="103" y="107"/>
                </a:lnTo>
                <a:lnTo>
                  <a:pt x="117" y="85"/>
                </a:lnTo>
                <a:lnTo>
                  <a:pt x="120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06" name="Freeform 38">
            <a:extLst>
              <a:ext uri="{FF2B5EF4-FFF2-40B4-BE49-F238E27FC236}">
                <a16:creationId xmlns:a16="http://schemas.microsoft.com/office/drawing/2014/main" id="{82CF990F-0D0D-416C-8C84-41C85CAD5836}"/>
              </a:ext>
            </a:extLst>
          </p:cNvPr>
          <p:cNvSpPr>
            <a:spLocks/>
          </p:cNvSpPr>
          <p:nvPr/>
        </p:nvSpPr>
        <p:spPr bwMode="auto">
          <a:xfrm>
            <a:off x="3062288" y="4594227"/>
            <a:ext cx="188912" cy="200025"/>
          </a:xfrm>
          <a:custGeom>
            <a:avLst/>
            <a:gdLst>
              <a:gd name="T0" fmla="*/ 299897006 w 119"/>
              <a:gd name="T1" fmla="*/ 158770638 h 126"/>
              <a:gd name="T2" fmla="*/ 292337351 w 119"/>
              <a:gd name="T3" fmla="*/ 95765938 h 126"/>
              <a:gd name="T4" fmla="*/ 257055257 w 119"/>
              <a:gd name="T5" fmla="*/ 40322500 h 126"/>
              <a:gd name="T6" fmla="*/ 206652266 w 119"/>
              <a:gd name="T7" fmla="*/ 7561263 h 126"/>
              <a:gd name="T8" fmla="*/ 148688031 w 119"/>
              <a:gd name="T9" fmla="*/ 0 h 126"/>
              <a:gd name="T10" fmla="*/ 93244741 w 119"/>
              <a:gd name="T11" fmla="*/ 7561263 h 126"/>
              <a:gd name="T12" fmla="*/ 42841749 w 119"/>
              <a:gd name="T13" fmla="*/ 40322500 h 126"/>
              <a:gd name="T14" fmla="*/ 12599954 w 119"/>
              <a:gd name="T15" fmla="*/ 95765938 h 126"/>
              <a:gd name="T16" fmla="*/ 0 w 119"/>
              <a:gd name="T17" fmla="*/ 158770638 h 126"/>
              <a:gd name="T18" fmla="*/ 12599954 w 119"/>
              <a:gd name="T19" fmla="*/ 214214075 h 126"/>
              <a:gd name="T20" fmla="*/ 42841749 w 119"/>
              <a:gd name="T21" fmla="*/ 269657513 h 126"/>
              <a:gd name="T22" fmla="*/ 93244741 w 119"/>
              <a:gd name="T23" fmla="*/ 299899388 h 126"/>
              <a:gd name="T24" fmla="*/ 148688031 w 119"/>
              <a:gd name="T25" fmla="*/ 317539688 h 126"/>
              <a:gd name="T26" fmla="*/ 206652266 w 119"/>
              <a:gd name="T27" fmla="*/ 299899388 h 126"/>
              <a:gd name="T28" fmla="*/ 257055257 w 119"/>
              <a:gd name="T29" fmla="*/ 269657513 h 126"/>
              <a:gd name="T30" fmla="*/ 292337351 w 119"/>
              <a:gd name="T31" fmla="*/ 214214075 h 126"/>
              <a:gd name="T32" fmla="*/ 299897006 w 119"/>
              <a:gd name="T33" fmla="*/ 158770638 h 1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9"/>
              <a:gd name="T52" fmla="*/ 0 h 126"/>
              <a:gd name="T53" fmla="*/ 119 w 119"/>
              <a:gd name="T54" fmla="*/ 126 h 12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9" h="126">
                <a:moveTo>
                  <a:pt x="119" y="63"/>
                </a:moveTo>
                <a:lnTo>
                  <a:pt x="116" y="38"/>
                </a:lnTo>
                <a:lnTo>
                  <a:pt x="102" y="16"/>
                </a:lnTo>
                <a:lnTo>
                  <a:pt x="82" y="3"/>
                </a:lnTo>
                <a:lnTo>
                  <a:pt x="59" y="0"/>
                </a:lnTo>
                <a:lnTo>
                  <a:pt x="37" y="3"/>
                </a:lnTo>
                <a:lnTo>
                  <a:pt x="17" y="16"/>
                </a:lnTo>
                <a:lnTo>
                  <a:pt x="5" y="38"/>
                </a:lnTo>
                <a:lnTo>
                  <a:pt x="0" y="63"/>
                </a:lnTo>
                <a:lnTo>
                  <a:pt x="5" y="85"/>
                </a:lnTo>
                <a:lnTo>
                  <a:pt x="17" y="107"/>
                </a:lnTo>
                <a:lnTo>
                  <a:pt x="37" y="119"/>
                </a:lnTo>
                <a:lnTo>
                  <a:pt x="59" y="126"/>
                </a:lnTo>
                <a:lnTo>
                  <a:pt x="82" y="119"/>
                </a:lnTo>
                <a:lnTo>
                  <a:pt x="102" y="107"/>
                </a:lnTo>
                <a:lnTo>
                  <a:pt x="116" y="85"/>
                </a:lnTo>
                <a:lnTo>
                  <a:pt x="119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07" name="Freeform 39">
            <a:extLst>
              <a:ext uri="{FF2B5EF4-FFF2-40B4-BE49-F238E27FC236}">
                <a16:creationId xmlns:a16="http://schemas.microsoft.com/office/drawing/2014/main" id="{A70DB747-603E-4014-BB1E-2CD8E97DF400}"/>
              </a:ext>
            </a:extLst>
          </p:cNvPr>
          <p:cNvSpPr>
            <a:spLocks/>
          </p:cNvSpPr>
          <p:nvPr/>
        </p:nvSpPr>
        <p:spPr bwMode="auto">
          <a:xfrm>
            <a:off x="2382838" y="4594227"/>
            <a:ext cx="190500" cy="200025"/>
          </a:xfrm>
          <a:custGeom>
            <a:avLst/>
            <a:gdLst>
              <a:gd name="T0" fmla="*/ 302418750 w 120"/>
              <a:gd name="T1" fmla="*/ 158770638 h 126"/>
              <a:gd name="T2" fmla="*/ 294859075 w 120"/>
              <a:gd name="T3" fmla="*/ 95765938 h 126"/>
              <a:gd name="T4" fmla="*/ 259576888 w 120"/>
              <a:gd name="T5" fmla="*/ 40322500 h 126"/>
              <a:gd name="T6" fmla="*/ 209173763 w 120"/>
              <a:gd name="T7" fmla="*/ 7561263 h 126"/>
              <a:gd name="T8" fmla="*/ 151209375 w 120"/>
              <a:gd name="T9" fmla="*/ 0 h 126"/>
              <a:gd name="T10" fmla="*/ 93246575 w 120"/>
              <a:gd name="T11" fmla="*/ 7561263 h 126"/>
              <a:gd name="T12" fmla="*/ 42843450 w 120"/>
              <a:gd name="T13" fmla="*/ 40322500 h 126"/>
              <a:gd name="T14" fmla="*/ 15120938 w 120"/>
              <a:gd name="T15" fmla="*/ 95765938 h 126"/>
              <a:gd name="T16" fmla="*/ 0 w 120"/>
              <a:gd name="T17" fmla="*/ 158770638 h 126"/>
              <a:gd name="T18" fmla="*/ 15120938 w 120"/>
              <a:gd name="T19" fmla="*/ 214214075 h 126"/>
              <a:gd name="T20" fmla="*/ 42843450 w 120"/>
              <a:gd name="T21" fmla="*/ 269657513 h 126"/>
              <a:gd name="T22" fmla="*/ 93246575 w 120"/>
              <a:gd name="T23" fmla="*/ 299899388 h 126"/>
              <a:gd name="T24" fmla="*/ 151209375 w 120"/>
              <a:gd name="T25" fmla="*/ 317539688 h 126"/>
              <a:gd name="T26" fmla="*/ 209173763 w 120"/>
              <a:gd name="T27" fmla="*/ 299899388 h 126"/>
              <a:gd name="T28" fmla="*/ 259576888 w 120"/>
              <a:gd name="T29" fmla="*/ 269657513 h 126"/>
              <a:gd name="T30" fmla="*/ 294859075 w 120"/>
              <a:gd name="T31" fmla="*/ 214214075 h 126"/>
              <a:gd name="T32" fmla="*/ 302418750 w 120"/>
              <a:gd name="T33" fmla="*/ 158770638 h 1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6"/>
              <a:gd name="T53" fmla="*/ 120 w 120"/>
              <a:gd name="T54" fmla="*/ 126 h 12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6">
                <a:moveTo>
                  <a:pt x="120" y="63"/>
                </a:moveTo>
                <a:lnTo>
                  <a:pt x="117" y="38"/>
                </a:lnTo>
                <a:lnTo>
                  <a:pt x="103" y="16"/>
                </a:lnTo>
                <a:lnTo>
                  <a:pt x="83" y="3"/>
                </a:lnTo>
                <a:lnTo>
                  <a:pt x="60" y="0"/>
                </a:lnTo>
                <a:lnTo>
                  <a:pt x="37" y="3"/>
                </a:lnTo>
                <a:lnTo>
                  <a:pt x="17" y="16"/>
                </a:lnTo>
                <a:lnTo>
                  <a:pt x="6" y="38"/>
                </a:lnTo>
                <a:lnTo>
                  <a:pt x="0" y="63"/>
                </a:lnTo>
                <a:lnTo>
                  <a:pt x="6" y="85"/>
                </a:lnTo>
                <a:lnTo>
                  <a:pt x="17" y="107"/>
                </a:lnTo>
                <a:lnTo>
                  <a:pt x="37" y="119"/>
                </a:lnTo>
                <a:lnTo>
                  <a:pt x="60" y="126"/>
                </a:lnTo>
                <a:lnTo>
                  <a:pt x="83" y="119"/>
                </a:lnTo>
                <a:lnTo>
                  <a:pt x="103" y="107"/>
                </a:lnTo>
                <a:lnTo>
                  <a:pt x="117" y="85"/>
                </a:lnTo>
                <a:lnTo>
                  <a:pt x="120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08" name="Freeform 40">
            <a:extLst>
              <a:ext uri="{FF2B5EF4-FFF2-40B4-BE49-F238E27FC236}">
                <a16:creationId xmlns:a16="http://schemas.microsoft.com/office/drawing/2014/main" id="{3BDC81B2-C946-4A3F-83E1-3F9D8061F5A6}"/>
              </a:ext>
            </a:extLst>
          </p:cNvPr>
          <p:cNvSpPr>
            <a:spLocks/>
          </p:cNvSpPr>
          <p:nvPr/>
        </p:nvSpPr>
        <p:spPr bwMode="auto">
          <a:xfrm>
            <a:off x="1704975" y="4594227"/>
            <a:ext cx="190500" cy="200025"/>
          </a:xfrm>
          <a:custGeom>
            <a:avLst/>
            <a:gdLst>
              <a:gd name="T0" fmla="*/ 302418750 w 120"/>
              <a:gd name="T1" fmla="*/ 158770638 h 126"/>
              <a:gd name="T2" fmla="*/ 294859075 w 120"/>
              <a:gd name="T3" fmla="*/ 95765938 h 126"/>
              <a:gd name="T4" fmla="*/ 257055938 w 120"/>
              <a:gd name="T5" fmla="*/ 40322500 h 126"/>
              <a:gd name="T6" fmla="*/ 209173763 w 120"/>
              <a:gd name="T7" fmla="*/ 7561263 h 126"/>
              <a:gd name="T8" fmla="*/ 151209375 w 120"/>
              <a:gd name="T9" fmla="*/ 0 h 126"/>
              <a:gd name="T10" fmla="*/ 93246575 w 120"/>
              <a:gd name="T11" fmla="*/ 7561263 h 126"/>
              <a:gd name="T12" fmla="*/ 42843450 w 120"/>
              <a:gd name="T13" fmla="*/ 40322500 h 126"/>
              <a:gd name="T14" fmla="*/ 15120938 w 120"/>
              <a:gd name="T15" fmla="*/ 95765938 h 126"/>
              <a:gd name="T16" fmla="*/ 0 w 120"/>
              <a:gd name="T17" fmla="*/ 158770638 h 126"/>
              <a:gd name="T18" fmla="*/ 15120938 w 120"/>
              <a:gd name="T19" fmla="*/ 214214075 h 126"/>
              <a:gd name="T20" fmla="*/ 42843450 w 120"/>
              <a:gd name="T21" fmla="*/ 269657513 h 126"/>
              <a:gd name="T22" fmla="*/ 93246575 w 120"/>
              <a:gd name="T23" fmla="*/ 299899388 h 126"/>
              <a:gd name="T24" fmla="*/ 151209375 w 120"/>
              <a:gd name="T25" fmla="*/ 317539688 h 126"/>
              <a:gd name="T26" fmla="*/ 209173763 w 120"/>
              <a:gd name="T27" fmla="*/ 299899388 h 126"/>
              <a:gd name="T28" fmla="*/ 257055938 w 120"/>
              <a:gd name="T29" fmla="*/ 269657513 h 126"/>
              <a:gd name="T30" fmla="*/ 294859075 w 120"/>
              <a:gd name="T31" fmla="*/ 214214075 h 126"/>
              <a:gd name="T32" fmla="*/ 302418750 w 120"/>
              <a:gd name="T33" fmla="*/ 158770638 h 1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6"/>
              <a:gd name="T53" fmla="*/ 120 w 120"/>
              <a:gd name="T54" fmla="*/ 126 h 12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6">
                <a:moveTo>
                  <a:pt x="120" y="63"/>
                </a:moveTo>
                <a:lnTo>
                  <a:pt x="117" y="38"/>
                </a:lnTo>
                <a:lnTo>
                  <a:pt x="102" y="16"/>
                </a:lnTo>
                <a:lnTo>
                  <a:pt x="83" y="3"/>
                </a:lnTo>
                <a:lnTo>
                  <a:pt x="60" y="0"/>
                </a:lnTo>
                <a:lnTo>
                  <a:pt x="37" y="3"/>
                </a:lnTo>
                <a:lnTo>
                  <a:pt x="17" y="16"/>
                </a:lnTo>
                <a:lnTo>
                  <a:pt x="6" y="38"/>
                </a:lnTo>
                <a:lnTo>
                  <a:pt x="0" y="63"/>
                </a:lnTo>
                <a:lnTo>
                  <a:pt x="6" y="85"/>
                </a:lnTo>
                <a:lnTo>
                  <a:pt x="17" y="107"/>
                </a:lnTo>
                <a:lnTo>
                  <a:pt x="37" y="119"/>
                </a:lnTo>
                <a:lnTo>
                  <a:pt x="60" y="126"/>
                </a:lnTo>
                <a:lnTo>
                  <a:pt x="83" y="119"/>
                </a:lnTo>
                <a:lnTo>
                  <a:pt x="102" y="107"/>
                </a:lnTo>
                <a:lnTo>
                  <a:pt x="117" y="85"/>
                </a:lnTo>
                <a:lnTo>
                  <a:pt x="120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09" name="Freeform 41">
            <a:extLst>
              <a:ext uri="{FF2B5EF4-FFF2-40B4-BE49-F238E27FC236}">
                <a16:creationId xmlns:a16="http://schemas.microsoft.com/office/drawing/2014/main" id="{DD0935C3-0E4E-4295-9FC7-82C4E52EB028}"/>
              </a:ext>
            </a:extLst>
          </p:cNvPr>
          <p:cNvSpPr>
            <a:spLocks/>
          </p:cNvSpPr>
          <p:nvPr/>
        </p:nvSpPr>
        <p:spPr bwMode="auto">
          <a:xfrm>
            <a:off x="2382838" y="2355850"/>
            <a:ext cx="190500" cy="198438"/>
          </a:xfrm>
          <a:custGeom>
            <a:avLst/>
            <a:gdLst>
              <a:gd name="T0" fmla="*/ 302418750 w 120"/>
              <a:gd name="T1" fmla="*/ 158771038 h 125"/>
              <a:gd name="T2" fmla="*/ 294859075 w 120"/>
              <a:gd name="T3" fmla="*/ 95766179 h 125"/>
              <a:gd name="T4" fmla="*/ 259576888 w 120"/>
              <a:gd name="T5" fmla="*/ 40322602 h 125"/>
              <a:gd name="T6" fmla="*/ 209173763 w 120"/>
              <a:gd name="T7" fmla="*/ 7561282 h 125"/>
              <a:gd name="T8" fmla="*/ 151209375 w 120"/>
              <a:gd name="T9" fmla="*/ 0 h 125"/>
              <a:gd name="T10" fmla="*/ 93246575 w 120"/>
              <a:gd name="T11" fmla="*/ 7561282 h 125"/>
              <a:gd name="T12" fmla="*/ 42843450 w 120"/>
              <a:gd name="T13" fmla="*/ 40322602 h 125"/>
              <a:gd name="T14" fmla="*/ 15120938 w 120"/>
              <a:gd name="T15" fmla="*/ 95766179 h 125"/>
              <a:gd name="T16" fmla="*/ 0 w 120"/>
              <a:gd name="T17" fmla="*/ 158771038 h 125"/>
              <a:gd name="T18" fmla="*/ 15120938 w 120"/>
              <a:gd name="T19" fmla="*/ 214214615 h 125"/>
              <a:gd name="T20" fmla="*/ 42843450 w 120"/>
              <a:gd name="T21" fmla="*/ 267137236 h 125"/>
              <a:gd name="T22" fmla="*/ 93246575 w 120"/>
              <a:gd name="T23" fmla="*/ 299900143 h 125"/>
              <a:gd name="T24" fmla="*/ 151209375 w 120"/>
              <a:gd name="T25" fmla="*/ 315021119 h 125"/>
              <a:gd name="T26" fmla="*/ 209173763 w 120"/>
              <a:gd name="T27" fmla="*/ 299900143 h 125"/>
              <a:gd name="T28" fmla="*/ 259576888 w 120"/>
              <a:gd name="T29" fmla="*/ 267137236 h 125"/>
              <a:gd name="T30" fmla="*/ 294859075 w 120"/>
              <a:gd name="T31" fmla="*/ 214214615 h 125"/>
              <a:gd name="T32" fmla="*/ 302418750 w 120"/>
              <a:gd name="T33" fmla="*/ 158771038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5"/>
              <a:gd name="T53" fmla="*/ 120 w 120"/>
              <a:gd name="T54" fmla="*/ 125 h 12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5">
                <a:moveTo>
                  <a:pt x="120" y="63"/>
                </a:moveTo>
                <a:lnTo>
                  <a:pt x="117" y="38"/>
                </a:lnTo>
                <a:lnTo>
                  <a:pt x="103" y="16"/>
                </a:lnTo>
                <a:lnTo>
                  <a:pt x="83" y="3"/>
                </a:lnTo>
                <a:lnTo>
                  <a:pt x="60" y="0"/>
                </a:lnTo>
                <a:lnTo>
                  <a:pt x="37" y="3"/>
                </a:lnTo>
                <a:lnTo>
                  <a:pt x="17" y="16"/>
                </a:lnTo>
                <a:lnTo>
                  <a:pt x="6" y="38"/>
                </a:lnTo>
                <a:lnTo>
                  <a:pt x="0" y="63"/>
                </a:lnTo>
                <a:lnTo>
                  <a:pt x="6" y="85"/>
                </a:lnTo>
                <a:lnTo>
                  <a:pt x="17" y="106"/>
                </a:lnTo>
                <a:lnTo>
                  <a:pt x="37" y="119"/>
                </a:lnTo>
                <a:lnTo>
                  <a:pt x="60" y="125"/>
                </a:lnTo>
                <a:lnTo>
                  <a:pt x="83" y="119"/>
                </a:lnTo>
                <a:lnTo>
                  <a:pt x="103" y="106"/>
                </a:lnTo>
                <a:lnTo>
                  <a:pt x="117" y="85"/>
                </a:lnTo>
                <a:lnTo>
                  <a:pt x="120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10" name="Freeform 42">
            <a:extLst>
              <a:ext uri="{FF2B5EF4-FFF2-40B4-BE49-F238E27FC236}">
                <a16:creationId xmlns:a16="http://schemas.microsoft.com/office/drawing/2014/main" id="{5AF18A89-B3A0-4F65-B30A-98B8504B0688}"/>
              </a:ext>
            </a:extLst>
          </p:cNvPr>
          <p:cNvSpPr>
            <a:spLocks/>
          </p:cNvSpPr>
          <p:nvPr/>
        </p:nvSpPr>
        <p:spPr bwMode="auto">
          <a:xfrm>
            <a:off x="1027113" y="2355850"/>
            <a:ext cx="188912" cy="198438"/>
          </a:xfrm>
          <a:custGeom>
            <a:avLst/>
            <a:gdLst>
              <a:gd name="T0" fmla="*/ 299897006 w 119"/>
              <a:gd name="T1" fmla="*/ 158771038 h 125"/>
              <a:gd name="T2" fmla="*/ 292337351 w 119"/>
              <a:gd name="T3" fmla="*/ 95766179 h 125"/>
              <a:gd name="T4" fmla="*/ 257055257 w 119"/>
              <a:gd name="T5" fmla="*/ 40322602 h 125"/>
              <a:gd name="T6" fmla="*/ 206652266 w 119"/>
              <a:gd name="T7" fmla="*/ 7561282 h 125"/>
              <a:gd name="T8" fmla="*/ 148688031 w 119"/>
              <a:gd name="T9" fmla="*/ 0 h 125"/>
              <a:gd name="T10" fmla="*/ 93244741 w 119"/>
              <a:gd name="T11" fmla="*/ 7561282 h 125"/>
              <a:gd name="T12" fmla="*/ 42841749 w 119"/>
              <a:gd name="T13" fmla="*/ 40322602 h 125"/>
              <a:gd name="T14" fmla="*/ 12599954 w 119"/>
              <a:gd name="T15" fmla="*/ 95766179 h 125"/>
              <a:gd name="T16" fmla="*/ 0 w 119"/>
              <a:gd name="T17" fmla="*/ 158771038 h 125"/>
              <a:gd name="T18" fmla="*/ 12599954 w 119"/>
              <a:gd name="T19" fmla="*/ 214214615 h 125"/>
              <a:gd name="T20" fmla="*/ 42841749 w 119"/>
              <a:gd name="T21" fmla="*/ 267137236 h 125"/>
              <a:gd name="T22" fmla="*/ 93244741 w 119"/>
              <a:gd name="T23" fmla="*/ 299900143 h 125"/>
              <a:gd name="T24" fmla="*/ 148688031 w 119"/>
              <a:gd name="T25" fmla="*/ 315021119 h 125"/>
              <a:gd name="T26" fmla="*/ 206652266 w 119"/>
              <a:gd name="T27" fmla="*/ 299900143 h 125"/>
              <a:gd name="T28" fmla="*/ 257055257 w 119"/>
              <a:gd name="T29" fmla="*/ 267137236 h 125"/>
              <a:gd name="T30" fmla="*/ 292337351 w 119"/>
              <a:gd name="T31" fmla="*/ 214214615 h 125"/>
              <a:gd name="T32" fmla="*/ 299897006 w 119"/>
              <a:gd name="T33" fmla="*/ 158771038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9"/>
              <a:gd name="T52" fmla="*/ 0 h 125"/>
              <a:gd name="T53" fmla="*/ 119 w 119"/>
              <a:gd name="T54" fmla="*/ 125 h 12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9" h="125">
                <a:moveTo>
                  <a:pt x="119" y="63"/>
                </a:moveTo>
                <a:lnTo>
                  <a:pt x="116" y="38"/>
                </a:lnTo>
                <a:lnTo>
                  <a:pt x="102" y="16"/>
                </a:lnTo>
                <a:lnTo>
                  <a:pt x="82" y="3"/>
                </a:lnTo>
                <a:lnTo>
                  <a:pt x="59" y="0"/>
                </a:lnTo>
                <a:lnTo>
                  <a:pt x="37" y="3"/>
                </a:lnTo>
                <a:lnTo>
                  <a:pt x="17" y="16"/>
                </a:lnTo>
                <a:lnTo>
                  <a:pt x="5" y="38"/>
                </a:lnTo>
                <a:lnTo>
                  <a:pt x="0" y="63"/>
                </a:lnTo>
                <a:lnTo>
                  <a:pt x="5" y="85"/>
                </a:lnTo>
                <a:lnTo>
                  <a:pt x="17" y="106"/>
                </a:lnTo>
                <a:lnTo>
                  <a:pt x="37" y="119"/>
                </a:lnTo>
                <a:lnTo>
                  <a:pt x="59" y="125"/>
                </a:lnTo>
                <a:lnTo>
                  <a:pt x="82" y="119"/>
                </a:lnTo>
                <a:lnTo>
                  <a:pt x="102" y="106"/>
                </a:lnTo>
                <a:lnTo>
                  <a:pt x="116" y="85"/>
                </a:lnTo>
                <a:lnTo>
                  <a:pt x="119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11" name="Freeform 43">
            <a:extLst>
              <a:ext uri="{FF2B5EF4-FFF2-40B4-BE49-F238E27FC236}">
                <a16:creationId xmlns:a16="http://schemas.microsoft.com/office/drawing/2014/main" id="{A5B93A71-BE77-48BB-9696-D9395EA49B60}"/>
              </a:ext>
            </a:extLst>
          </p:cNvPr>
          <p:cNvSpPr>
            <a:spLocks/>
          </p:cNvSpPr>
          <p:nvPr/>
        </p:nvSpPr>
        <p:spPr bwMode="auto">
          <a:xfrm>
            <a:off x="347663" y="3101975"/>
            <a:ext cx="190500" cy="198438"/>
          </a:xfrm>
          <a:custGeom>
            <a:avLst/>
            <a:gdLst>
              <a:gd name="T0" fmla="*/ 302418750 w 120"/>
              <a:gd name="T1" fmla="*/ 158771038 h 125"/>
              <a:gd name="T2" fmla="*/ 294859075 w 120"/>
              <a:gd name="T3" fmla="*/ 95766179 h 125"/>
              <a:gd name="T4" fmla="*/ 259576888 w 120"/>
              <a:gd name="T5" fmla="*/ 40322602 h 125"/>
              <a:gd name="T6" fmla="*/ 209173763 w 120"/>
              <a:gd name="T7" fmla="*/ 7561282 h 125"/>
              <a:gd name="T8" fmla="*/ 151209375 w 120"/>
              <a:gd name="T9" fmla="*/ 0 h 125"/>
              <a:gd name="T10" fmla="*/ 93246575 w 120"/>
              <a:gd name="T11" fmla="*/ 7561282 h 125"/>
              <a:gd name="T12" fmla="*/ 42843450 w 120"/>
              <a:gd name="T13" fmla="*/ 40322602 h 125"/>
              <a:gd name="T14" fmla="*/ 15120938 w 120"/>
              <a:gd name="T15" fmla="*/ 95766179 h 125"/>
              <a:gd name="T16" fmla="*/ 0 w 120"/>
              <a:gd name="T17" fmla="*/ 158771038 h 125"/>
              <a:gd name="T18" fmla="*/ 15120938 w 120"/>
              <a:gd name="T19" fmla="*/ 214214615 h 125"/>
              <a:gd name="T20" fmla="*/ 42843450 w 120"/>
              <a:gd name="T21" fmla="*/ 269658192 h 125"/>
              <a:gd name="T22" fmla="*/ 93246575 w 120"/>
              <a:gd name="T23" fmla="*/ 299900143 h 125"/>
              <a:gd name="T24" fmla="*/ 151209375 w 120"/>
              <a:gd name="T25" fmla="*/ 315021119 h 125"/>
              <a:gd name="T26" fmla="*/ 209173763 w 120"/>
              <a:gd name="T27" fmla="*/ 299900143 h 125"/>
              <a:gd name="T28" fmla="*/ 259576888 w 120"/>
              <a:gd name="T29" fmla="*/ 269658192 h 125"/>
              <a:gd name="T30" fmla="*/ 294859075 w 120"/>
              <a:gd name="T31" fmla="*/ 214214615 h 125"/>
              <a:gd name="T32" fmla="*/ 302418750 w 120"/>
              <a:gd name="T33" fmla="*/ 158771038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5"/>
              <a:gd name="T53" fmla="*/ 120 w 120"/>
              <a:gd name="T54" fmla="*/ 125 h 12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5">
                <a:moveTo>
                  <a:pt x="120" y="63"/>
                </a:moveTo>
                <a:lnTo>
                  <a:pt x="117" y="38"/>
                </a:lnTo>
                <a:lnTo>
                  <a:pt x="103" y="16"/>
                </a:lnTo>
                <a:lnTo>
                  <a:pt x="83" y="3"/>
                </a:lnTo>
                <a:lnTo>
                  <a:pt x="60" y="0"/>
                </a:lnTo>
                <a:lnTo>
                  <a:pt x="37" y="3"/>
                </a:lnTo>
                <a:lnTo>
                  <a:pt x="17" y="16"/>
                </a:lnTo>
                <a:lnTo>
                  <a:pt x="6" y="38"/>
                </a:lnTo>
                <a:lnTo>
                  <a:pt x="0" y="63"/>
                </a:lnTo>
                <a:lnTo>
                  <a:pt x="6" y="85"/>
                </a:lnTo>
                <a:lnTo>
                  <a:pt x="17" y="107"/>
                </a:lnTo>
                <a:lnTo>
                  <a:pt x="37" y="119"/>
                </a:lnTo>
                <a:lnTo>
                  <a:pt x="60" y="125"/>
                </a:lnTo>
                <a:lnTo>
                  <a:pt x="83" y="119"/>
                </a:lnTo>
                <a:lnTo>
                  <a:pt x="103" y="107"/>
                </a:lnTo>
                <a:lnTo>
                  <a:pt x="117" y="85"/>
                </a:lnTo>
                <a:lnTo>
                  <a:pt x="120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12" name="Freeform 44">
            <a:extLst>
              <a:ext uri="{FF2B5EF4-FFF2-40B4-BE49-F238E27FC236}">
                <a16:creationId xmlns:a16="http://schemas.microsoft.com/office/drawing/2014/main" id="{D25DCC13-EF89-4375-81D4-0A09FD312A5D}"/>
              </a:ext>
            </a:extLst>
          </p:cNvPr>
          <p:cNvSpPr>
            <a:spLocks/>
          </p:cNvSpPr>
          <p:nvPr/>
        </p:nvSpPr>
        <p:spPr bwMode="auto">
          <a:xfrm>
            <a:off x="347663" y="4594227"/>
            <a:ext cx="190500" cy="200025"/>
          </a:xfrm>
          <a:custGeom>
            <a:avLst/>
            <a:gdLst>
              <a:gd name="T0" fmla="*/ 302418750 w 120"/>
              <a:gd name="T1" fmla="*/ 158770638 h 126"/>
              <a:gd name="T2" fmla="*/ 294859075 w 120"/>
              <a:gd name="T3" fmla="*/ 95765938 h 126"/>
              <a:gd name="T4" fmla="*/ 259576888 w 120"/>
              <a:gd name="T5" fmla="*/ 40322500 h 126"/>
              <a:gd name="T6" fmla="*/ 209173763 w 120"/>
              <a:gd name="T7" fmla="*/ 7561263 h 126"/>
              <a:gd name="T8" fmla="*/ 151209375 w 120"/>
              <a:gd name="T9" fmla="*/ 0 h 126"/>
              <a:gd name="T10" fmla="*/ 93246575 w 120"/>
              <a:gd name="T11" fmla="*/ 7561263 h 126"/>
              <a:gd name="T12" fmla="*/ 42843450 w 120"/>
              <a:gd name="T13" fmla="*/ 40322500 h 126"/>
              <a:gd name="T14" fmla="*/ 15120938 w 120"/>
              <a:gd name="T15" fmla="*/ 95765938 h 126"/>
              <a:gd name="T16" fmla="*/ 0 w 120"/>
              <a:gd name="T17" fmla="*/ 158770638 h 126"/>
              <a:gd name="T18" fmla="*/ 15120938 w 120"/>
              <a:gd name="T19" fmla="*/ 214214075 h 126"/>
              <a:gd name="T20" fmla="*/ 42843450 w 120"/>
              <a:gd name="T21" fmla="*/ 269657513 h 126"/>
              <a:gd name="T22" fmla="*/ 93246575 w 120"/>
              <a:gd name="T23" fmla="*/ 299899388 h 126"/>
              <a:gd name="T24" fmla="*/ 151209375 w 120"/>
              <a:gd name="T25" fmla="*/ 317539688 h 126"/>
              <a:gd name="T26" fmla="*/ 209173763 w 120"/>
              <a:gd name="T27" fmla="*/ 299899388 h 126"/>
              <a:gd name="T28" fmla="*/ 259576888 w 120"/>
              <a:gd name="T29" fmla="*/ 269657513 h 126"/>
              <a:gd name="T30" fmla="*/ 294859075 w 120"/>
              <a:gd name="T31" fmla="*/ 214214075 h 126"/>
              <a:gd name="T32" fmla="*/ 302418750 w 120"/>
              <a:gd name="T33" fmla="*/ 158770638 h 1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6"/>
              <a:gd name="T53" fmla="*/ 120 w 120"/>
              <a:gd name="T54" fmla="*/ 126 h 12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6">
                <a:moveTo>
                  <a:pt x="120" y="63"/>
                </a:moveTo>
                <a:lnTo>
                  <a:pt x="117" y="38"/>
                </a:lnTo>
                <a:lnTo>
                  <a:pt x="103" y="16"/>
                </a:lnTo>
                <a:lnTo>
                  <a:pt x="83" y="3"/>
                </a:lnTo>
                <a:lnTo>
                  <a:pt x="60" y="0"/>
                </a:lnTo>
                <a:lnTo>
                  <a:pt x="37" y="3"/>
                </a:lnTo>
                <a:lnTo>
                  <a:pt x="17" y="16"/>
                </a:lnTo>
                <a:lnTo>
                  <a:pt x="6" y="38"/>
                </a:lnTo>
                <a:lnTo>
                  <a:pt x="0" y="63"/>
                </a:lnTo>
                <a:lnTo>
                  <a:pt x="6" y="85"/>
                </a:lnTo>
                <a:lnTo>
                  <a:pt x="17" y="107"/>
                </a:lnTo>
                <a:lnTo>
                  <a:pt x="37" y="119"/>
                </a:lnTo>
                <a:lnTo>
                  <a:pt x="60" y="126"/>
                </a:lnTo>
                <a:lnTo>
                  <a:pt x="83" y="119"/>
                </a:lnTo>
                <a:lnTo>
                  <a:pt x="103" y="107"/>
                </a:lnTo>
                <a:lnTo>
                  <a:pt x="117" y="85"/>
                </a:lnTo>
                <a:lnTo>
                  <a:pt x="120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13" name="Line 45">
            <a:extLst>
              <a:ext uri="{FF2B5EF4-FFF2-40B4-BE49-F238E27FC236}">
                <a16:creationId xmlns:a16="http://schemas.microsoft.com/office/drawing/2014/main" id="{E9A4AD81-037D-4586-94A8-DB8719E1EF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2530475"/>
            <a:ext cx="1587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14" name="Line 46">
            <a:extLst>
              <a:ext uri="{FF2B5EF4-FFF2-40B4-BE49-F238E27FC236}">
                <a16:creationId xmlns:a16="http://schemas.microsoft.com/office/drawing/2014/main" id="{3C84ABFB-E193-42DF-A752-E3394009D14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2798763"/>
            <a:ext cx="1587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15" name="Line 47">
            <a:extLst>
              <a:ext uri="{FF2B5EF4-FFF2-40B4-BE49-F238E27FC236}">
                <a16:creationId xmlns:a16="http://schemas.microsoft.com/office/drawing/2014/main" id="{B6C11765-8A32-4CE8-AAF9-E73A48365A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3067050"/>
            <a:ext cx="1587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16" name="Line 48">
            <a:extLst>
              <a:ext uri="{FF2B5EF4-FFF2-40B4-BE49-F238E27FC236}">
                <a16:creationId xmlns:a16="http://schemas.microsoft.com/office/drawing/2014/main" id="{9AD2B59E-95BB-462D-8853-451DD7B4FF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3335340"/>
            <a:ext cx="1587" cy="4603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17" name="Line 49">
            <a:extLst>
              <a:ext uri="{FF2B5EF4-FFF2-40B4-BE49-F238E27FC236}">
                <a16:creationId xmlns:a16="http://schemas.microsoft.com/office/drawing/2014/main" id="{3A6ACD98-C552-4E43-A505-67D9161AEE5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3605213"/>
            <a:ext cx="1587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18" name="Line 50">
            <a:extLst>
              <a:ext uri="{FF2B5EF4-FFF2-40B4-BE49-F238E27FC236}">
                <a16:creationId xmlns:a16="http://schemas.microsoft.com/office/drawing/2014/main" id="{EB4C0A11-8E9B-4CC2-B25D-6028C2A0E7F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3873500"/>
            <a:ext cx="1587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19" name="Line 51">
            <a:extLst>
              <a:ext uri="{FF2B5EF4-FFF2-40B4-BE49-F238E27FC236}">
                <a16:creationId xmlns:a16="http://schemas.microsoft.com/office/drawing/2014/main" id="{A7E52C93-1999-43FA-A7C8-BE7005CD0DD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4141788"/>
            <a:ext cx="1587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20" name="Line 52">
            <a:extLst>
              <a:ext uri="{FF2B5EF4-FFF2-40B4-BE49-F238E27FC236}">
                <a16:creationId xmlns:a16="http://schemas.microsoft.com/office/drawing/2014/main" id="{3E92CDC5-559E-486A-94F3-0E5DDB443D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4410075"/>
            <a:ext cx="1587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21" name="Line 53">
            <a:extLst>
              <a:ext uri="{FF2B5EF4-FFF2-40B4-BE49-F238E27FC236}">
                <a16:creationId xmlns:a16="http://schemas.microsoft.com/office/drawing/2014/main" id="{3D36C0C4-74C8-4CC6-8F9C-EB4083C7A6F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4678365"/>
            <a:ext cx="1587" cy="4603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22" name="Line 54">
            <a:extLst>
              <a:ext uri="{FF2B5EF4-FFF2-40B4-BE49-F238E27FC236}">
                <a16:creationId xmlns:a16="http://schemas.microsoft.com/office/drawing/2014/main" id="{504718BA-19C7-4F2E-BD95-DC64AE9F35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4948238"/>
            <a:ext cx="1587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23" name="Line 55">
            <a:extLst>
              <a:ext uri="{FF2B5EF4-FFF2-40B4-BE49-F238E27FC236}">
                <a16:creationId xmlns:a16="http://schemas.microsoft.com/office/drawing/2014/main" id="{ED9BD2AF-B574-445D-B593-CB9CFC260C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5216525"/>
            <a:ext cx="1587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24" name="Line 56">
            <a:extLst>
              <a:ext uri="{FF2B5EF4-FFF2-40B4-BE49-F238E27FC236}">
                <a16:creationId xmlns:a16="http://schemas.microsoft.com/office/drawing/2014/main" id="{3D274154-D217-4489-9019-22DC704E97F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5484813"/>
            <a:ext cx="1587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25" name="Line 57">
            <a:extLst>
              <a:ext uri="{FF2B5EF4-FFF2-40B4-BE49-F238E27FC236}">
                <a16:creationId xmlns:a16="http://schemas.microsoft.com/office/drawing/2014/main" id="{E3DFB5B3-4742-48AE-876A-F0D8BCD5D9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5753100"/>
            <a:ext cx="1587" cy="46038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26" name="Freeform 58">
            <a:extLst>
              <a:ext uri="{FF2B5EF4-FFF2-40B4-BE49-F238E27FC236}">
                <a16:creationId xmlns:a16="http://schemas.microsoft.com/office/drawing/2014/main" id="{255DE908-D5CF-4B88-91AD-97212CA05091}"/>
              </a:ext>
            </a:extLst>
          </p:cNvPr>
          <p:cNvSpPr>
            <a:spLocks/>
          </p:cNvSpPr>
          <p:nvPr/>
        </p:nvSpPr>
        <p:spPr bwMode="auto">
          <a:xfrm>
            <a:off x="2392363" y="2360615"/>
            <a:ext cx="176212" cy="193675"/>
          </a:xfrm>
          <a:custGeom>
            <a:avLst/>
            <a:gdLst>
              <a:gd name="T0" fmla="*/ 279735756 w 111"/>
              <a:gd name="T1" fmla="*/ 307459063 h 122"/>
              <a:gd name="T2" fmla="*/ 136088051 w 111"/>
              <a:gd name="T3" fmla="*/ 0 h 122"/>
              <a:gd name="T4" fmla="*/ 0 w 111"/>
              <a:gd name="T5" fmla="*/ 307459063 h 122"/>
              <a:gd name="T6" fmla="*/ 279735756 w 111"/>
              <a:gd name="T7" fmla="*/ 307459063 h 122"/>
              <a:gd name="T8" fmla="*/ 0 60000 65536"/>
              <a:gd name="T9" fmla="*/ 0 60000 65536"/>
              <a:gd name="T10" fmla="*/ 0 60000 65536"/>
              <a:gd name="T11" fmla="*/ 0 60000 65536"/>
              <a:gd name="T12" fmla="*/ 0 w 111"/>
              <a:gd name="T13" fmla="*/ 0 h 122"/>
              <a:gd name="T14" fmla="*/ 111 w 111"/>
              <a:gd name="T15" fmla="*/ 122 h 1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1" h="122">
                <a:moveTo>
                  <a:pt x="111" y="122"/>
                </a:moveTo>
                <a:lnTo>
                  <a:pt x="54" y="0"/>
                </a:lnTo>
                <a:lnTo>
                  <a:pt x="0" y="122"/>
                </a:lnTo>
                <a:lnTo>
                  <a:pt x="111" y="122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27" name="Line 59">
            <a:extLst>
              <a:ext uri="{FF2B5EF4-FFF2-40B4-BE49-F238E27FC236}">
                <a16:creationId xmlns:a16="http://schemas.microsoft.com/office/drawing/2014/main" id="{DFC37D61-F77E-4C3F-B8AC-98DB3289B77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915" y="320199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28" name="Line 60">
            <a:extLst>
              <a:ext uri="{FF2B5EF4-FFF2-40B4-BE49-F238E27FC236}">
                <a16:creationId xmlns:a16="http://schemas.microsoft.com/office/drawing/2014/main" id="{AE79C50B-AB55-4586-93A9-7708C5E7409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90" y="320199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29" name="Line 61">
            <a:extLst>
              <a:ext uri="{FF2B5EF4-FFF2-40B4-BE49-F238E27FC236}">
                <a16:creationId xmlns:a16="http://schemas.microsoft.com/office/drawing/2014/main" id="{4FF36BAA-2582-4F4A-92A4-0CF0882FE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1865" y="3201990"/>
            <a:ext cx="39687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30" name="Line 62">
            <a:extLst>
              <a:ext uri="{FF2B5EF4-FFF2-40B4-BE49-F238E27FC236}">
                <a16:creationId xmlns:a16="http://schemas.microsoft.com/office/drawing/2014/main" id="{037EBCBB-14ED-406D-9FE2-A89E5068F7A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6340" y="3201990"/>
            <a:ext cx="39687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31" name="Line 63">
            <a:extLst>
              <a:ext uri="{FF2B5EF4-FFF2-40B4-BE49-F238E27FC236}">
                <a16:creationId xmlns:a16="http://schemas.microsoft.com/office/drawing/2014/main" id="{08CBA9DB-AC5C-416B-ADA6-45531C17FB1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9227" y="320199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32" name="Line 64">
            <a:extLst>
              <a:ext uri="{FF2B5EF4-FFF2-40B4-BE49-F238E27FC236}">
                <a16:creationId xmlns:a16="http://schemas.microsoft.com/office/drawing/2014/main" id="{0D12B838-CEF8-425C-B8DC-F9AE628683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3702" y="320199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33" name="Line 65">
            <a:extLst>
              <a:ext uri="{FF2B5EF4-FFF2-40B4-BE49-F238E27FC236}">
                <a16:creationId xmlns:a16="http://schemas.microsoft.com/office/drawing/2014/main" id="{532C3019-69E6-412E-8F7D-B669D6CBB81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8177" y="320199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34" name="Line 66">
            <a:extLst>
              <a:ext uri="{FF2B5EF4-FFF2-40B4-BE49-F238E27FC236}">
                <a16:creationId xmlns:a16="http://schemas.microsoft.com/office/drawing/2014/main" id="{C1DB0DE0-9098-4957-ABD7-0058673A92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2652" y="320199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35" name="Line 67">
            <a:extLst>
              <a:ext uri="{FF2B5EF4-FFF2-40B4-BE49-F238E27FC236}">
                <a16:creationId xmlns:a16="http://schemas.microsoft.com/office/drawing/2014/main" id="{99CE606E-7ACD-450F-8933-2A39162BA6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7125" y="3201990"/>
            <a:ext cx="39688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36" name="Line 68">
            <a:extLst>
              <a:ext uri="{FF2B5EF4-FFF2-40B4-BE49-F238E27FC236}">
                <a16:creationId xmlns:a16="http://schemas.microsoft.com/office/drawing/2014/main" id="{A7B8967E-8CA0-48AE-B597-6AE52FB7AF9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1600" y="3201990"/>
            <a:ext cx="39688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37" name="Line 69">
            <a:extLst>
              <a:ext uri="{FF2B5EF4-FFF2-40B4-BE49-F238E27FC236}">
                <a16:creationId xmlns:a16="http://schemas.microsoft.com/office/drawing/2014/main" id="{3CE0A27C-C13E-43F3-9E28-27CC811A1F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4490" y="320199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38" name="Line 70">
            <a:extLst>
              <a:ext uri="{FF2B5EF4-FFF2-40B4-BE49-F238E27FC236}">
                <a16:creationId xmlns:a16="http://schemas.microsoft.com/office/drawing/2014/main" id="{38698C64-EDAC-4FB2-9169-3FECC29D04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8965" y="320199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39" name="Line 71">
            <a:extLst>
              <a:ext uri="{FF2B5EF4-FFF2-40B4-BE49-F238E27FC236}">
                <a16:creationId xmlns:a16="http://schemas.microsoft.com/office/drawing/2014/main" id="{9CE2DE5E-5664-4037-BDD5-264B05A4E9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3440" y="320199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40" name="Line 72">
            <a:extLst>
              <a:ext uri="{FF2B5EF4-FFF2-40B4-BE49-F238E27FC236}">
                <a16:creationId xmlns:a16="http://schemas.microsoft.com/office/drawing/2014/main" id="{9E1D3302-0054-4316-B723-01C21E4A4E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7915" y="320199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41" name="Freeform 73">
            <a:extLst>
              <a:ext uri="{FF2B5EF4-FFF2-40B4-BE49-F238E27FC236}">
                <a16:creationId xmlns:a16="http://schemas.microsoft.com/office/drawing/2014/main" id="{38B7CE17-79DF-45C3-8200-5FF5F6164863}"/>
              </a:ext>
            </a:extLst>
          </p:cNvPr>
          <p:cNvSpPr>
            <a:spLocks/>
          </p:cNvSpPr>
          <p:nvPr/>
        </p:nvSpPr>
        <p:spPr bwMode="auto">
          <a:xfrm>
            <a:off x="1027113" y="3101975"/>
            <a:ext cx="188912" cy="198438"/>
          </a:xfrm>
          <a:custGeom>
            <a:avLst/>
            <a:gdLst>
              <a:gd name="T0" fmla="*/ 299897006 w 119"/>
              <a:gd name="T1" fmla="*/ 158771038 h 125"/>
              <a:gd name="T2" fmla="*/ 292337351 w 119"/>
              <a:gd name="T3" fmla="*/ 95766179 h 125"/>
              <a:gd name="T4" fmla="*/ 257055257 w 119"/>
              <a:gd name="T5" fmla="*/ 40322602 h 125"/>
              <a:gd name="T6" fmla="*/ 206652266 w 119"/>
              <a:gd name="T7" fmla="*/ 7561282 h 125"/>
              <a:gd name="T8" fmla="*/ 148688031 w 119"/>
              <a:gd name="T9" fmla="*/ 0 h 125"/>
              <a:gd name="T10" fmla="*/ 93244741 w 119"/>
              <a:gd name="T11" fmla="*/ 7561282 h 125"/>
              <a:gd name="T12" fmla="*/ 42841749 w 119"/>
              <a:gd name="T13" fmla="*/ 40322602 h 125"/>
              <a:gd name="T14" fmla="*/ 12599954 w 119"/>
              <a:gd name="T15" fmla="*/ 95766179 h 125"/>
              <a:gd name="T16" fmla="*/ 0 w 119"/>
              <a:gd name="T17" fmla="*/ 158771038 h 125"/>
              <a:gd name="T18" fmla="*/ 12599954 w 119"/>
              <a:gd name="T19" fmla="*/ 214214615 h 125"/>
              <a:gd name="T20" fmla="*/ 42841749 w 119"/>
              <a:gd name="T21" fmla="*/ 269658192 h 125"/>
              <a:gd name="T22" fmla="*/ 93244741 w 119"/>
              <a:gd name="T23" fmla="*/ 299900143 h 125"/>
              <a:gd name="T24" fmla="*/ 148688031 w 119"/>
              <a:gd name="T25" fmla="*/ 315021119 h 125"/>
              <a:gd name="T26" fmla="*/ 206652266 w 119"/>
              <a:gd name="T27" fmla="*/ 299900143 h 125"/>
              <a:gd name="T28" fmla="*/ 257055257 w 119"/>
              <a:gd name="T29" fmla="*/ 269658192 h 125"/>
              <a:gd name="T30" fmla="*/ 292337351 w 119"/>
              <a:gd name="T31" fmla="*/ 214214615 h 125"/>
              <a:gd name="T32" fmla="*/ 299897006 w 119"/>
              <a:gd name="T33" fmla="*/ 158771038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9"/>
              <a:gd name="T52" fmla="*/ 0 h 125"/>
              <a:gd name="T53" fmla="*/ 119 w 119"/>
              <a:gd name="T54" fmla="*/ 125 h 12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9" h="125">
                <a:moveTo>
                  <a:pt x="119" y="63"/>
                </a:moveTo>
                <a:lnTo>
                  <a:pt x="116" y="38"/>
                </a:lnTo>
                <a:lnTo>
                  <a:pt x="102" y="16"/>
                </a:lnTo>
                <a:lnTo>
                  <a:pt x="82" y="3"/>
                </a:lnTo>
                <a:lnTo>
                  <a:pt x="59" y="0"/>
                </a:lnTo>
                <a:lnTo>
                  <a:pt x="37" y="3"/>
                </a:lnTo>
                <a:lnTo>
                  <a:pt x="17" y="16"/>
                </a:lnTo>
                <a:lnTo>
                  <a:pt x="5" y="38"/>
                </a:lnTo>
                <a:lnTo>
                  <a:pt x="0" y="63"/>
                </a:lnTo>
                <a:lnTo>
                  <a:pt x="5" y="85"/>
                </a:lnTo>
                <a:lnTo>
                  <a:pt x="17" y="107"/>
                </a:lnTo>
                <a:lnTo>
                  <a:pt x="37" y="119"/>
                </a:lnTo>
                <a:lnTo>
                  <a:pt x="59" y="125"/>
                </a:lnTo>
                <a:lnTo>
                  <a:pt x="82" y="119"/>
                </a:lnTo>
                <a:lnTo>
                  <a:pt x="102" y="107"/>
                </a:lnTo>
                <a:lnTo>
                  <a:pt x="116" y="85"/>
                </a:lnTo>
                <a:lnTo>
                  <a:pt x="119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42" name="Freeform 74">
            <a:extLst>
              <a:ext uri="{FF2B5EF4-FFF2-40B4-BE49-F238E27FC236}">
                <a16:creationId xmlns:a16="http://schemas.microsoft.com/office/drawing/2014/main" id="{56D2ABD9-3C17-4A33-87FA-8EA6BB765EAB}"/>
              </a:ext>
            </a:extLst>
          </p:cNvPr>
          <p:cNvSpPr>
            <a:spLocks/>
          </p:cNvSpPr>
          <p:nvPr/>
        </p:nvSpPr>
        <p:spPr bwMode="auto">
          <a:xfrm>
            <a:off x="1027113" y="3848100"/>
            <a:ext cx="188912" cy="198438"/>
          </a:xfrm>
          <a:custGeom>
            <a:avLst/>
            <a:gdLst>
              <a:gd name="T0" fmla="*/ 299897006 w 119"/>
              <a:gd name="T1" fmla="*/ 158771038 h 125"/>
              <a:gd name="T2" fmla="*/ 292337351 w 119"/>
              <a:gd name="T3" fmla="*/ 95766179 h 125"/>
              <a:gd name="T4" fmla="*/ 257055257 w 119"/>
              <a:gd name="T5" fmla="*/ 40322602 h 125"/>
              <a:gd name="T6" fmla="*/ 206652266 w 119"/>
              <a:gd name="T7" fmla="*/ 7561282 h 125"/>
              <a:gd name="T8" fmla="*/ 148688031 w 119"/>
              <a:gd name="T9" fmla="*/ 0 h 125"/>
              <a:gd name="T10" fmla="*/ 93244741 w 119"/>
              <a:gd name="T11" fmla="*/ 7561282 h 125"/>
              <a:gd name="T12" fmla="*/ 42841749 w 119"/>
              <a:gd name="T13" fmla="*/ 40322602 h 125"/>
              <a:gd name="T14" fmla="*/ 12599954 w 119"/>
              <a:gd name="T15" fmla="*/ 95766179 h 125"/>
              <a:gd name="T16" fmla="*/ 0 w 119"/>
              <a:gd name="T17" fmla="*/ 158771038 h 125"/>
              <a:gd name="T18" fmla="*/ 12599954 w 119"/>
              <a:gd name="T19" fmla="*/ 214214615 h 125"/>
              <a:gd name="T20" fmla="*/ 42841749 w 119"/>
              <a:gd name="T21" fmla="*/ 269658192 h 125"/>
              <a:gd name="T22" fmla="*/ 93244741 w 119"/>
              <a:gd name="T23" fmla="*/ 299900143 h 125"/>
              <a:gd name="T24" fmla="*/ 148688031 w 119"/>
              <a:gd name="T25" fmla="*/ 315021119 h 125"/>
              <a:gd name="T26" fmla="*/ 206652266 w 119"/>
              <a:gd name="T27" fmla="*/ 299900143 h 125"/>
              <a:gd name="T28" fmla="*/ 257055257 w 119"/>
              <a:gd name="T29" fmla="*/ 269658192 h 125"/>
              <a:gd name="T30" fmla="*/ 292337351 w 119"/>
              <a:gd name="T31" fmla="*/ 214214615 h 125"/>
              <a:gd name="T32" fmla="*/ 299897006 w 119"/>
              <a:gd name="T33" fmla="*/ 158771038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9"/>
              <a:gd name="T52" fmla="*/ 0 h 125"/>
              <a:gd name="T53" fmla="*/ 119 w 119"/>
              <a:gd name="T54" fmla="*/ 125 h 12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9" h="125">
                <a:moveTo>
                  <a:pt x="119" y="63"/>
                </a:moveTo>
                <a:lnTo>
                  <a:pt x="116" y="38"/>
                </a:lnTo>
                <a:lnTo>
                  <a:pt x="102" y="16"/>
                </a:lnTo>
                <a:lnTo>
                  <a:pt x="82" y="3"/>
                </a:lnTo>
                <a:lnTo>
                  <a:pt x="59" y="0"/>
                </a:lnTo>
                <a:lnTo>
                  <a:pt x="37" y="3"/>
                </a:lnTo>
                <a:lnTo>
                  <a:pt x="17" y="16"/>
                </a:lnTo>
                <a:lnTo>
                  <a:pt x="5" y="38"/>
                </a:lnTo>
                <a:lnTo>
                  <a:pt x="0" y="63"/>
                </a:lnTo>
                <a:lnTo>
                  <a:pt x="5" y="85"/>
                </a:lnTo>
                <a:lnTo>
                  <a:pt x="17" y="107"/>
                </a:lnTo>
                <a:lnTo>
                  <a:pt x="37" y="119"/>
                </a:lnTo>
                <a:lnTo>
                  <a:pt x="59" y="125"/>
                </a:lnTo>
                <a:lnTo>
                  <a:pt x="82" y="119"/>
                </a:lnTo>
                <a:lnTo>
                  <a:pt x="102" y="107"/>
                </a:lnTo>
                <a:lnTo>
                  <a:pt x="116" y="85"/>
                </a:lnTo>
                <a:lnTo>
                  <a:pt x="119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43" name="Freeform 75">
            <a:extLst>
              <a:ext uri="{FF2B5EF4-FFF2-40B4-BE49-F238E27FC236}">
                <a16:creationId xmlns:a16="http://schemas.microsoft.com/office/drawing/2014/main" id="{27DD6227-1CF2-46C2-A038-9D83ACD2F0C7}"/>
              </a:ext>
            </a:extLst>
          </p:cNvPr>
          <p:cNvSpPr>
            <a:spLocks/>
          </p:cNvSpPr>
          <p:nvPr/>
        </p:nvSpPr>
        <p:spPr bwMode="auto">
          <a:xfrm>
            <a:off x="1027113" y="4594227"/>
            <a:ext cx="188912" cy="200025"/>
          </a:xfrm>
          <a:custGeom>
            <a:avLst/>
            <a:gdLst>
              <a:gd name="T0" fmla="*/ 299897006 w 119"/>
              <a:gd name="T1" fmla="*/ 158770638 h 126"/>
              <a:gd name="T2" fmla="*/ 292337351 w 119"/>
              <a:gd name="T3" fmla="*/ 95765938 h 126"/>
              <a:gd name="T4" fmla="*/ 257055257 w 119"/>
              <a:gd name="T5" fmla="*/ 40322500 h 126"/>
              <a:gd name="T6" fmla="*/ 206652266 w 119"/>
              <a:gd name="T7" fmla="*/ 7561263 h 126"/>
              <a:gd name="T8" fmla="*/ 148688031 w 119"/>
              <a:gd name="T9" fmla="*/ 0 h 126"/>
              <a:gd name="T10" fmla="*/ 93244741 w 119"/>
              <a:gd name="T11" fmla="*/ 7561263 h 126"/>
              <a:gd name="T12" fmla="*/ 42841749 w 119"/>
              <a:gd name="T13" fmla="*/ 40322500 h 126"/>
              <a:gd name="T14" fmla="*/ 12599954 w 119"/>
              <a:gd name="T15" fmla="*/ 95765938 h 126"/>
              <a:gd name="T16" fmla="*/ 0 w 119"/>
              <a:gd name="T17" fmla="*/ 158770638 h 126"/>
              <a:gd name="T18" fmla="*/ 12599954 w 119"/>
              <a:gd name="T19" fmla="*/ 214214075 h 126"/>
              <a:gd name="T20" fmla="*/ 42841749 w 119"/>
              <a:gd name="T21" fmla="*/ 269657513 h 126"/>
              <a:gd name="T22" fmla="*/ 93244741 w 119"/>
              <a:gd name="T23" fmla="*/ 299899388 h 126"/>
              <a:gd name="T24" fmla="*/ 148688031 w 119"/>
              <a:gd name="T25" fmla="*/ 317539688 h 126"/>
              <a:gd name="T26" fmla="*/ 206652266 w 119"/>
              <a:gd name="T27" fmla="*/ 299899388 h 126"/>
              <a:gd name="T28" fmla="*/ 257055257 w 119"/>
              <a:gd name="T29" fmla="*/ 269657513 h 126"/>
              <a:gd name="T30" fmla="*/ 292337351 w 119"/>
              <a:gd name="T31" fmla="*/ 214214075 h 126"/>
              <a:gd name="T32" fmla="*/ 299897006 w 119"/>
              <a:gd name="T33" fmla="*/ 158770638 h 1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9"/>
              <a:gd name="T52" fmla="*/ 0 h 126"/>
              <a:gd name="T53" fmla="*/ 119 w 119"/>
              <a:gd name="T54" fmla="*/ 126 h 12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9" h="126">
                <a:moveTo>
                  <a:pt x="119" y="63"/>
                </a:moveTo>
                <a:lnTo>
                  <a:pt x="116" y="38"/>
                </a:lnTo>
                <a:lnTo>
                  <a:pt x="102" y="16"/>
                </a:lnTo>
                <a:lnTo>
                  <a:pt x="82" y="3"/>
                </a:lnTo>
                <a:lnTo>
                  <a:pt x="59" y="0"/>
                </a:lnTo>
                <a:lnTo>
                  <a:pt x="37" y="3"/>
                </a:lnTo>
                <a:lnTo>
                  <a:pt x="17" y="16"/>
                </a:lnTo>
                <a:lnTo>
                  <a:pt x="5" y="38"/>
                </a:lnTo>
                <a:lnTo>
                  <a:pt x="0" y="63"/>
                </a:lnTo>
                <a:lnTo>
                  <a:pt x="5" y="85"/>
                </a:lnTo>
                <a:lnTo>
                  <a:pt x="17" y="107"/>
                </a:lnTo>
                <a:lnTo>
                  <a:pt x="37" y="119"/>
                </a:lnTo>
                <a:lnTo>
                  <a:pt x="59" y="126"/>
                </a:lnTo>
                <a:lnTo>
                  <a:pt x="82" y="119"/>
                </a:lnTo>
                <a:lnTo>
                  <a:pt x="102" y="107"/>
                </a:lnTo>
                <a:lnTo>
                  <a:pt x="116" y="85"/>
                </a:lnTo>
                <a:lnTo>
                  <a:pt x="119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44" name="Freeform 76">
            <a:extLst>
              <a:ext uri="{FF2B5EF4-FFF2-40B4-BE49-F238E27FC236}">
                <a16:creationId xmlns:a16="http://schemas.microsoft.com/office/drawing/2014/main" id="{597B0253-AD12-4A83-A252-FD885032423B}"/>
              </a:ext>
            </a:extLst>
          </p:cNvPr>
          <p:cNvSpPr>
            <a:spLocks/>
          </p:cNvSpPr>
          <p:nvPr/>
        </p:nvSpPr>
        <p:spPr bwMode="auto">
          <a:xfrm>
            <a:off x="1027113" y="5340352"/>
            <a:ext cx="188912" cy="200025"/>
          </a:xfrm>
          <a:custGeom>
            <a:avLst/>
            <a:gdLst>
              <a:gd name="T0" fmla="*/ 299897006 w 119"/>
              <a:gd name="T1" fmla="*/ 158770638 h 126"/>
              <a:gd name="T2" fmla="*/ 292337351 w 119"/>
              <a:gd name="T3" fmla="*/ 95765938 h 126"/>
              <a:gd name="T4" fmla="*/ 257055257 w 119"/>
              <a:gd name="T5" fmla="*/ 40322500 h 126"/>
              <a:gd name="T6" fmla="*/ 206652266 w 119"/>
              <a:gd name="T7" fmla="*/ 7561263 h 126"/>
              <a:gd name="T8" fmla="*/ 148688031 w 119"/>
              <a:gd name="T9" fmla="*/ 0 h 126"/>
              <a:gd name="T10" fmla="*/ 93244741 w 119"/>
              <a:gd name="T11" fmla="*/ 7561263 h 126"/>
              <a:gd name="T12" fmla="*/ 42841749 w 119"/>
              <a:gd name="T13" fmla="*/ 40322500 h 126"/>
              <a:gd name="T14" fmla="*/ 12599954 w 119"/>
              <a:gd name="T15" fmla="*/ 95765938 h 126"/>
              <a:gd name="T16" fmla="*/ 0 w 119"/>
              <a:gd name="T17" fmla="*/ 158770638 h 126"/>
              <a:gd name="T18" fmla="*/ 12599954 w 119"/>
              <a:gd name="T19" fmla="*/ 214214075 h 126"/>
              <a:gd name="T20" fmla="*/ 42841749 w 119"/>
              <a:gd name="T21" fmla="*/ 269657513 h 126"/>
              <a:gd name="T22" fmla="*/ 93244741 w 119"/>
              <a:gd name="T23" fmla="*/ 299899388 h 126"/>
              <a:gd name="T24" fmla="*/ 148688031 w 119"/>
              <a:gd name="T25" fmla="*/ 317539688 h 126"/>
              <a:gd name="T26" fmla="*/ 206652266 w 119"/>
              <a:gd name="T27" fmla="*/ 299899388 h 126"/>
              <a:gd name="T28" fmla="*/ 257055257 w 119"/>
              <a:gd name="T29" fmla="*/ 269657513 h 126"/>
              <a:gd name="T30" fmla="*/ 292337351 w 119"/>
              <a:gd name="T31" fmla="*/ 214214075 h 126"/>
              <a:gd name="T32" fmla="*/ 299897006 w 119"/>
              <a:gd name="T33" fmla="*/ 158770638 h 1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9"/>
              <a:gd name="T52" fmla="*/ 0 h 126"/>
              <a:gd name="T53" fmla="*/ 119 w 119"/>
              <a:gd name="T54" fmla="*/ 126 h 12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9" h="126">
                <a:moveTo>
                  <a:pt x="119" y="63"/>
                </a:moveTo>
                <a:lnTo>
                  <a:pt x="116" y="38"/>
                </a:lnTo>
                <a:lnTo>
                  <a:pt x="102" y="16"/>
                </a:lnTo>
                <a:lnTo>
                  <a:pt x="82" y="3"/>
                </a:lnTo>
                <a:lnTo>
                  <a:pt x="59" y="0"/>
                </a:lnTo>
                <a:lnTo>
                  <a:pt x="37" y="3"/>
                </a:lnTo>
                <a:lnTo>
                  <a:pt x="17" y="16"/>
                </a:lnTo>
                <a:lnTo>
                  <a:pt x="5" y="38"/>
                </a:lnTo>
                <a:lnTo>
                  <a:pt x="0" y="63"/>
                </a:lnTo>
                <a:lnTo>
                  <a:pt x="5" y="85"/>
                </a:lnTo>
                <a:lnTo>
                  <a:pt x="17" y="107"/>
                </a:lnTo>
                <a:lnTo>
                  <a:pt x="37" y="119"/>
                </a:lnTo>
                <a:lnTo>
                  <a:pt x="59" y="126"/>
                </a:lnTo>
                <a:lnTo>
                  <a:pt x="82" y="119"/>
                </a:lnTo>
                <a:lnTo>
                  <a:pt x="102" y="107"/>
                </a:lnTo>
                <a:lnTo>
                  <a:pt x="116" y="85"/>
                </a:lnTo>
                <a:lnTo>
                  <a:pt x="119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45" name="Line 77">
            <a:extLst>
              <a:ext uri="{FF2B5EF4-FFF2-40B4-BE49-F238E27FC236}">
                <a16:creationId xmlns:a16="http://schemas.microsoft.com/office/drawing/2014/main" id="{EE75D9CD-C6FC-4497-ABE1-070C4ADB21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915" y="2455863"/>
            <a:ext cx="1587" cy="335756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46" name="Line 78">
            <a:extLst>
              <a:ext uri="{FF2B5EF4-FFF2-40B4-BE49-F238E27FC236}">
                <a16:creationId xmlns:a16="http://schemas.microsoft.com/office/drawing/2014/main" id="{60B61959-DE7E-43AA-9EC6-1BE4013043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913" y="2455865"/>
            <a:ext cx="3224212" cy="1587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47" name="Line 79">
            <a:extLst>
              <a:ext uri="{FF2B5EF4-FFF2-40B4-BE49-F238E27FC236}">
                <a16:creationId xmlns:a16="http://schemas.microsoft.com/office/drawing/2014/main" id="{B42C1940-1A5C-4E04-8E99-25092E762F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2544763"/>
            <a:ext cx="1588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48" name="Line 80">
            <a:extLst>
              <a:ext uri="{FF2B5EF4-FFF2-40B4-BE49-F238E27FC236}">
                <a16:creationId xmlns:a16="http://schemas.microsoft.com/office/drawing/2014/main" id="{8D3C8B8E-FF0B-4A37-91B2-889B3B8975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2813050"/>
            <a:ext cx="1588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49" name="Line 81">
            <a:extLst>
              <a:ext uri="{FF2B5EF4-FFF2-40B4-BE49-F238E27FC236}">
                <a16:creationId xmlns:a16="http://schemas.microsoft.com/office/drawing/2014/main" id="{FB755747-A4C7-4BD3-A165-8FB001D6461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3081340"/>
            <a:ext cx="1588" cy="4603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50" name="Line 82">
            <a:extLst>
              <a:ext uri="{FF2B5EF4-FFF2-40B4-BE49-F238E27FC236}">
                <a16:creationId xmlns:a16="http://schemas.microsoft.com/office/drawing/2014/main" id="{3C5C49A0-D8AB-42BA-8FA9-59152A9382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3351213"/>
            <a:ext cx="1588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51" name="Line 83">
            <a:extLst>
              <a:ext uri="{FF2B5EF4-FFF2-40B4-BE49-F238E27FC236}">
                <a16:creationId xmlns:a16="http://schemas.microsoft.com/office/drawing/2014/main" id="{C605A65D-3253-4535-B32C-0A3C4EC3A3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3619500"/>
            <a:ext cx="1588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52" name="Line 84">
            <a:extLst>
              <a:ext uri="{FF2B5EF4-FFF2-40B4-BE49-F238E27FC236}">
                <a16:creationId xmlns:a16="http://schemas.microsoft.com/office/drawing/2014/main" id="{05CD5F6B-0CBD-4337-A5E0-7D0F86663A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3887788"/>
            <a:ext cx="1588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53" name="Line 85">
            <a:extLst>
              <a:ext uri="{FF2B5EF4-FFF2-40B4-BE49-F238E27FC236}">
                <a16:creationId xmlns:a16="http://schemas.microsoft.com/office/drawing/2014/main" id="{66A33EDF-14C1-4389-B101-173677EB10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4156075"/>
            <a:ext cx="1588" cy="46038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54" name="Line 86">
            <a:extLst>
              <a:ext uri="{FF2B5EF4-FFF2-40B4-BE49-F238E27FC236}">
                <a16:creationId xmlns:a16="http://schemas.microsoft.com/office/drawing/2014/main" id="{2F4B1715-E707-4C96-9E1C-98715F3E798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4425950"/>
            <a:ext cx="1588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55" name="Line 87">
            <a:extLst>
              <a:ext uri="{FF2B5EF4-FFF2-40B4-BE49-F238E27FC236}">
                <a16:creationId xmlns:a16="http://schemas.microsoft.com/office/drawing/2014/main" id="{C54BAA94-F585-459F-8572-1B44D722D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4694238"/>
            <a:ext cx="1588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56" name="Line 88">
            <a:extLst>
              <a:ext uri="{FF2B5EF4-FFF2-40B4-BE49-F238E27FC236}">
                <a16:creationId xmlns:a16="http://schemas.microsoft.com/office/drawing/2014/main" id="{3ACEC143-FD30-49D6-9E60-E3745D0F678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4962525"/>
            <a:ext cx="1588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57" name="Line 89">
            <a:extLst>
              <a:ext uri="{FF2B5EF4-FFF2-40B4-BE49-F238E27FC236}">
                <a16:creationId xmlns:a16="http://schemas.microsoft.com/office/drawing/2014/main" id="{18945D98-20DF-42E9-BD41-815DCFF95A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5230815"/>
            <a:ext cx="1588" cy="4603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58" name="Line 90">
            <a:extLst>
              <a:ext uri="{FF2B5EF4-FFF2-40B4-BE49-F238E27FC236}">
                <a16:creationId xmlns:a16="http://schemas.microsoft.com/office/drawing/2014/main" id="{FAEB7553-46EE-4F30-B5AB-EEF29D2E97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5500688"/>
            <a:ext cx="1588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59" name="Line 91">
            <a:extLst>
              <a:ext uri="{FF2B5EF4-FFF2-40B4-BE49-F238E27FC236}">
                <a16:creationId xmlns:a16="http://schemas.microsoft.com/office/drawing/2014/main" id="{408DC6B8-5CD1-45B5-95B1-E87B3102F0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5768975"/>
            <a:ext cx="1588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60" name="Line 92">
            <a:extLst>
              <a:ext uri="{FF2B5EF4-FFF2-40B4-BE49-F238E27FC236}">
                <a16:creationId xmlns:a16="http://schemas.microsoft.com/office/drawing/2014/main" id="{8942026D-680D-45BF-9C26-C805A0AFE1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5768975"/>
            <a:ext cx="1588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61" name="Line 93">
            <a:extLst>
              <a:ext uri="{FF2B5EF4-FFF2-40B4-BE49-F238E27FC236}">
                <a16:creationId xmlns:a16="http://schemas.microsoft.com/office/drawing/2014/main" id="{A945D470-ED00-4F46-8728-A07FBC4FA9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915" y="469424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62" name="Line 94">
            <a:extLst>
              <a:ext uri="{FF2B5EF4-FFF2-40B4-BE49-F238E27FC236}">
                <a16:creationId xmlns:a16="http://schemas.microsoft.com/office/drawing/2014/main" id="{00B06123-01FA-4306-939D-2427E7FEFC4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90" y="469424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63" name="Line 95">
            <a:extLst>
              <a:ext uri="{FF2B5EF4-FFF2-40B4-BE49-F238E27FC236}">
                <a16:creationId xmlns:a16="http://schemas.microsoft.com/office/drawing/2014/main" id="{11D99B6F-9823-4E0F-95ED-FDADB78ECFB9}"/>
              </a:ext>
            </a:extLst>
          </p:cNvPr>
          <p:cNvSpPr>
            <a:spLocks noChangeShapeType="1"/>
          </p:cNvSpPr>
          <p:nvPr/>
        </p:nvSpPr>
        <p:spPr bwMode="auto">
          <a:xfrm>
            <a:off x="931865" y="4694240"/>
            <a:ext cx="39687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64" name="Line 96">
            <a:extLst>
              <a:ext uri="{FF2B5EF4-FFF2-40B4-BE49-F238E27FC236}">
                <a16:creationId xmlns:a16="http://schemas.microsoft.com/office/drawing/2014/main" id="{6FBC2953-84D2-42F0-A817-8B6F3B4D70B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6340" y="4694240"/>
            <a:ext cx="39687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65" name="Line 97">
            <a:extLst>
              <a:ext uri="{FF2B5EF4-FFF2-40B4-BE49-F238E27FC236}">
                <a16:creationId xmlns:a16="http://schemas.microsoft.com/office/drawing/2014/main" id="{422D9B2B-398F-49DA-9871-D8E027E8189A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9227" y="469424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66" name="Line 98">
            <a:extLst>
              <a:ext uri="{FF2B5EF4-FFF2-40B4-BE49-F238E27FC236}">
                <a16:creationId xmlns:a16="http://schemas.microsoft.com/office/drawing/2014/main" id="{89818E57-3D75-4BAF-82CC-B52FCF43790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3702" y="469424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67" name="Line 99">
            <a:extLst>
              <a:ext uri="{FF2B5EF4-FFF2-40B4-BE49-F238E27FC236}">
                <a16:creationId xmlns:a16="http://schemas.microsoft.com/office/drawing/2014/main" id="{4B802BE2-3F30-487A-97A6-DC0E4C5ED52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8177" y="469424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68" name="Line 100">
            <a:extLst>
              <a:ext uri="{FF2B5EF4-FFF2-40B4-BE49-F238E27FC236}">
                <a16:creationId xmlns:a16="http://schemas.microsoft.com/office/drawing/2014/main" id="{EFFFAF70-97C5-4317-BA92-E166E65BE5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2652" y="469424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69" name="Line 101">
            <a:extLst>
              <a:ext uri="{FF2B5EF4-FFF2-40B4-BE49-F238E27FC236}">
                <a16:creationId xmlns:a16="http://schemas.microsoft.com/office/drawing/2014/main" id="{FEDD5E15-52B7-4738-8C6C-A973F4B5359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7125" y="4694240"/>
            <a:ext cx="39688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70" name="Line 102">
            <a:extLst>
              <a:ext uri="{FF2B5EF4-FFF2-40B4-BE49-F238E27FC236}">
                <a16:creationId xmlns:a16="http://schemas.microsoft.com/office/drawing/2014/main" id="{945C073D-0DCB-45ED-B7E3-C015F0976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1600" y="4694240"/>
            <a:ext cx="39688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71" name="Line 103">
            <a:extLst>
              <a:ext uri="{FF2B5EF4-FFF2-40B4-BE49-F238E27FC236}">
                <a16:creationId xmlns:a16="http://schemas.microsoft.com/office/drawing/2014/main" id="{CC3D59B3-471F-44A8-B93D-EE04C9AB8DE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4490" y="469424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72" name="Line 104">
            <a:extLst>
              <a:ext uri="{FF2B5EF4-FFF2-40B4-BE49-F238E27FC236}">
                <a16:creationId xmlns:a16="http://schemas.microsoft.com/office/drawing/2014/main" id="{7282EB64-06CD-4676-A12D-23F03EE1BB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8965" y="469424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73" name="Line 105">
            <a:extLst>
              <a:ext uri="{FF2B5EF4-FFF2-40B4-BE49-F238E27FC236}">
                <a16:creationId xmlns:a16="http://schemas.microsoft.com/office/drawing/2014/main" id="{BCFB6E0E-06E5-4B4A-8E99-BDFB29FE0C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3440" y="469424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74" name="Line 106">
            <a:extLst>
              <a:ext uri="{FF2B5EF4-FFF2-40B4-BE49-F238E27FC236}">
                <a16:creationId xmlns:a16="http://schemas.microsoft.com/office/drawing/2014/main" id="{C1293BC8-2D99-4E62-ACDE-1E700E2562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7915" y="469424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75" name="Rectangle 107">
            <a:extLst>
              <a:ext uri="{FF2B5EF4-FFF2-40B4-BE49-F238E27FC236}">
                <a16:creationId xmlns:a16="http://schemas.microsoft.com/office/drawing/2014/main" id="{F7ABDB69-6DA7-434B-9F33-128E77FE2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3" y="5395913"/>
            <a:ext cx="3238500" cy="444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776" name="Line 108">
            <a:extLst>
              <a:ext uri="{FF2B5EF4-FFF2-40B4-BE49-F238E27FC236}">
                <a16:creationId xmlns:a16="http://schemas.microsoft.com/office/drawing/2014/main" id="{CE76AFA0-984D-4B96-9EDA-4BE1D110D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0225" y="2455863"/>
            <a:ext cx="1588" cy="335756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77" name="Line 109">
            <a:extLst>
              <a:ext uri="{FF2B5EF4-FFF2-40B4-BE49-F238E27FC236}">
                <a16:creationId xmlns:a16="http://schemas.microsoft.com/office/drawing/2014/main" id="{7A113268-CE43-4EBD-A30A-64B48AB67A9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950" y="2455863"/>
            <a:ext cx="1588" cy="335756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78" name="Line 110">
            <a:extLst>
              <a:ext uri="{FF2B5EF4-FFF2-40B4-BE49-F238E27FC236}">
                <a16:creationId xmlns:a16="http://schemas.microsoft.com/office/drawing/2014/main" id="{6BE23A5E-E4B9-4463-9CBC-C0D7DAC0448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76665" y="4787900"/>
            <a:ext cx="396875" cy="1398588"/>
          </a:xfrm>
          <a:prstGeom prst="line">
            <a:avLst/>
          </a:prstGeom>
          <a:noFill/>
          <a:ln w="47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79" name="Freeform 111">
            <a:extLst>
              <a:ext uri="{FF2B5EF4-FFF2-40B4-BE49-F238E27FC236}">
                <a16:creationId xmlns:a16="http://schemas.microsoft.com/office/drawing/2014/main" id="{8F593EF1-B8B9-4709-B970-1FC109F4466F}"/>
              </a:ext>
            </a:extLst>
          </p:cNvPr>
          <p:cNvSpPr>
            <a:spLocks/>
          </p:cNvSpPr>
          <p:nvPr/>
        </p:nvSpPr>
        <p:spPr bwMode="auto">
          <a:xfrm>
            <a:off x="3730627" y="4694240"/>
            <a:ext cx="100013" cy="123825"/>
          </a:xfrm>
          <a:custGeom>
            <a:avLst/>
            <a:gdLst>
              <a:gd name="T0" fmla="*/ 0 w 63"/>
              <a:gd name="T1" fmla="*/ 196572188 h 78"/>
              <a:gd name="T2" fmla="*/ 30242026 w 63"/>
              <a:gd name="T3" fmla="*/ 0 h 78"/>
              <a:gd name="T4" fmla="*/ 158771431 w 63"/>
              <a:gd name="T5" fmla="*/ 141128750 h 78"/>
              <a:gd name="T6" fmla="*/ 0 w 63"/>
              <a:gd name="T7" fmla="*/ 196572188 h 78"/>
              <a:gd name="T8" fmla="*/ 0 60000 65536"/>
              <a:gd name="T9" fmla="*/ 0 60000 65536"/>
              <a:gd name="T10" fmla="*/ 0 60000 65536"/>
              <a:gd name="T11" fmla="*/ 0 60000 65536"/>
              <a:gd name="T12" fmla="*/ 0 w 63"/>
              <a:gd name="T13" fmla="*/ 0 h 78"/>
              <a:gd name="T14" fmla="*/ 63 w 63"/>
              <a:gd name="T15" fmla="*/ 78 h 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" h="78">
                <a:moveTo>
                  <a:pt x="0" y="78"/>
                </a:moveTo>
                <a:lnTo>
                  <a:pt x="12" y="0"/>
                </a:lnTo>
                <a:lnTo>
                  <a:pt x="63" y="56"/>
                </a:lnTo>
                <a:lnTo>
                  <a:pt x="0" y="78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80" name="Rectangle 112">
            <a:extLst>
              <a:ext uri="{FF2B5EF4-FFF2-40B4-BE49-F238E27FC236}">
                <a16:creationId xmlns:a16="http://schemas.microsoft.com/office/drawing/2014/main" id="{E848E56A-17DF-4B96-B7ED-35FBA29D1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577" y="5997575"/>
            <a:ext cx="1554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Half-pixel grid</a:t>
            </a:r>
          </a:p>
        </p:txBody>
      </p:sp>
      <p:sp>
        <p:nvSpPr>
          <p:cNvPr id="114781" name="Line 113">
            <a:extLst>
              <a:ext uri="{FF2B5EF4-FFF2-40B4-BE49-F238E27FC236}">
                <a16:creationId xmlns:a16="http://schemas.microsoft.com/office/drawing/2014/main" id="{96B958D5-CEC3-4752-94CB-CCBCD5032CA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68577" y="5834065"/>
            <a:ext cx="1604963" cy="352425"/>
          </a:xfrm>
          <a:prstGeom prst="line">
            <a:avLst/>
          </a:prstGeom>
          <a:noFill/>
          <a:ln w="47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82" name="Freeform 114">
            <a:extLst>
              <a:ext uri="{FF2B5EF4-FFF2-40B4-BE49-F238E27FC236}">
                <a16:creationId xmlns:a16="http://schemas.microsoft.com/office/drawing/2014/main" id="{BB9988C7-8184-4E85-B05C-691C31253C40}"/>
              </a:ext>
            </a:extLst>
          </p:cNvPr>
          <p:cNvSpPr>
            <a:spLocks/>
          </p:cNvSpPr>
          <p:nvPr/>
        </p:nvSpPr>
        <p:spPr bwMode="auto">
          <a:xfrm>
            <a:off x="2478088" y="5778500"/>
            <a:ext cx="112712" cy="109538"/>
          </a:xfrm>
          <a:custGeom>
            <a:avLst/>
            <a:gdLst>
              <a:gd name="T0" fmla="*/ 143647475 w 71"/>
              <a:gd name="T1" fmla="*/ 173892369 h 69"/>
              <a:gd name="T2" fmla="*/ 0 w 71"/>
              <a:gd name="T3" fmla="*/ 55443691 h 69"/>
              <a:gd name="T4" fmla="*/ 178929506 w 71"/>
              <a:gd name="T5" fmla="*/ 0 h 69"/>
              <a:gd name="T6" fmla="*/ 143647475 w 71"/>
              <a:gd name="T7" fmla="*/ 173892369 h 69"/>
              <a:gd name="T8" fmla="*/ 0 60000 65536"/>
              <a:gd name="T9" fmla="*/ 0 60000 65536"/>
              <a:gd name="T10" fmla="*/ 0 60000 65536"/>
              <a:gd name="T11" fmla="*/ 0 60000 65536"/>
              <a:gd name="T12" fmla="*/ 0 w 71"/>
              <a:gd name="T13" fmla="*/ 0 h 69"/>
              <a:gd name="T14" fmla="*/ 71 w 71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1" h="69">
                <a:moveTo>
                  <a:pt x="57" y="69"/>
                </a:moveTo>
                <a:lnTo>
                  <a:pt x="0" y="22"/>
                </a:lnTo>
                <a:lnTo>
                  <a:pt x="71" y="0"/>
                </a:lnTo>
                <a:lnTo>
                  <a:pt x="57" y="69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83" name="Line 115">
            <a:extLst>
              <a:ext uri="{FF2B5EF4-FFF2-40B4-BE49-F238E27FC236}">
                <a16:creationId xmlns:a16="http://schemas.microsoft.com/office/drawing/2014/main" id="{BCFC6FB3-B906-4288-9E94-93963798B1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98888" y="3201990"/>
            <a:ext cx="374650" cy="661987"/>
          </a:xfrm>
          <a:prstGeom prst="line">
            <a:avLst/>
          </a:prstGeom>
          <a:noFill/>
          <a:ln w="47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84" name="Freeform 116">
            <a:extLst>
              <a:ext uri="{FF2B5EF4-FFF2-40B4-BE49-F238E27FC236}">
                <a16:creationId xmlns:a16="http://schemas.microsoft.com/office/drawing/2014/main" id="{196C19FF-A7FA-4548-839E-0ACD505598A8}"/>
              </a:ext>
            </a:extLst>
          </p:cNvPr>
          <p:cNvSpPr>
            <a:spLocks/>
          </p:cNvSpPr>
          <p:nvPr/>
        </p:nvSpPr>
        <p:spPr bwMode="auto">
          <a:xfrm>
            <a:off x="3749677" y="3817940"/>
            <a:ext cx="98425" cy="130175"/>
          </a:xfrm>
          <a:custGeom>
            <a:avLst/>
            <a:gdLst>
              <a:gd name="T0" fmla="*/ 20161250 w 62"/>
              <a:gd name="T1" fmla="*/ 0 h 82"/>
              <a:gd name="T2" fmla="*/ 0 w 62"/>
              <a:gd name="T3" fmla="*/ 206652813 h 82"/>
              <a:gd name="T4" fmla="*/ 156249688 w 62"/>
              <a:gd name="T5" fmla="*/ 95765938 h 82"/>
              <a:gd name="T6" fmla="*/ 20161250 w 62"/>
              <a:gd name="T7" fmla="*/ 0 h 82"/>
              <a:gd name="T8" fmla="*/ 0 60000 65536"/>
              <a:gd name="T9" fmla="*/ 0 60000 65536"/>
              <a:gd name="T10" fmla="*/ 0 60000 65536"/>
              <a:gd name="T11" fmla="*/ 0 60000 65536"/>
              <a:gd name="T12" fmla="*/ 0 w 62"/>
              <a:gd name="T13" fmla="*/ 0 h 82"/>
              <a:gd name="T14" fmla="*/ 62 w 62"/>
              <a:gd name="T15" fmla="*/ 82 h 8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" h="82">
                <a:moveTo>
                  <a:pt x="8" y="0"/>
                </a:moveTo>
                <a:lnTo>
                  <a:pt x="0" y="82"/>
                </a:lnTo>
                <a:lnTo>
                  <a:pt x="62" y="38"/>
                </a:lnTo>
                <a:lnTo>
                  <a:pt x="8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85" name="Line 117">
            <a:extLst>
              <a:ext uri="{FF2B5EF4-FFF2-40B4-BE49-F238E27FC236}">
                <a16:creationId xmlns:a16="http://schemas.microsoft.com/office/drawing/2014/main" id="{B8754731-F18F-427C-9195-635723B6932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28988" y="2947988"/>
            <a:ext cx="844550" cy="254000"/>
          </a:xfrm>
          <a:prstGeom prst="line">
            <a:avLst/>
          </a:prstGeom>
          <a:noFill/>
          <a:ln w="47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86" name="Freeform 118">
            <a:extLst>
              <a:ext uri="{FF2B5EF4-FFF2-40B4-BE49-F238E27FC236}">
                <a16:creationId xmlns:a16="http://schemas.microsoft.com/office/drawing/2014/main" id="{6978CDE8-D9C1-41B0-A377-C725200ECBE8}"/>
              </a:ext>
            </a:extLst>
          </p:cNvPr>
          <p:cNvSpPr>
            <a:spLocks/>
          </p:cNvSpPr>
          <p:nvPr/>
        </p:nvSpPr>
        <p:spPr bwMode="auto">
          <a:xfrm>
            <a:off x="3241675" y="2892425"/>
            <a:ext cx="114300" cy="114300"/>
          </a:xfrm>
          <a:custGeom>
            <a:avLst/>
            <a:gdLst>
              <a:gd name="T0" fmla="*/ 138609388 w 72"/>
              <a:gd name="T1" fmla="*/ 181451250 h 72"/>
              <a:gd name="T2" fmla="*/ 0 w 72"/>
              <a:gd name="T3" fmla="*/ 40322500 h 72"/>
              <a:gd name="T4" fmla="*/ 181451250 w 72"/>
              <a:gd name="T5" fmla="*/ 0 h 72"/>
              <a:gd name="T6" fmla="*/ 138609388 w 72"/>
              <a:gd name="T7" fmla="*/ 181451250 h 72"/>
              <a:gd name="T8" fmla="*/ 0 60000 65536"/>
              <a:gd name="T9" fmla="*/ 0 60000 65536"/>
              <a:gd name="T10" fmla="*/ 0 60000 65536"/>
              <a:gd name="T11" fmla="*/ 0 60000 65536"/>
              <a:gd name="T12" fmla="*/ 0 w 72"/>
              <a:gd name="T13" fmla="*/ 0 h 72"/>
              <a:gd name="T14" fmla="*/ 72 w 72"/>
              <a:gd name="T15" fmla="*/ 72 h 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" h="72">
                <a:moveTo>
                  <a:pt x="55" y="72"/>
                </a:moveTo>
                <a:lnTo>
                  <a:pt x="0" y="16"/>
                </a:lnTo>
                <a:lnTo>
                  <a:pt x="72" y="0"/>
                </a:lnTo>
                <a:lnTo>
                  <a:pt x="55" y="72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87" name="Rectangle 119">
            <a:extLst>
              <a:ext uri="{FF2B5EF4-FFF2-40B4-BE49-F238E27FC236}">
                <a16:creationId xmlns:a16="http://schemas.microsoft.com/office/drawing/2014/main" id="{05E2DDDA-774F-4082-B0A0-C9495C1CF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315" y="3048002"/>
            <a:ext cx="19091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Integer-pixel grid</a:t>
            </a:r>
          </a:p>
        </p:txBody>
      </p:sp>
      <p:sp>
        <p:nvSpPr>
          <p:cNvPr id="114788" name="Freeform 120">
            <a:extLst>
              <a:ext uri="{FF2B5EF4-FFF2-40B4-BE49-F238E27FC236}">
                <a16:creationId xmlns:a16="http://schemas.microsoft.com/office/drawing/2014/main" id="{02F5023B-1245-4E65-8FE7-33AA2BD66C84}"/>
              </a:ext>
            </a:extLst>
          </p:cNvPr>
          <p:cNvSpPr>
            <a:spLocks/>
          </p:cNvSpPr>
          <p:nvPr/>
        </p:nvSpPr>
        <p:spPr bwMode="auto">
          <a:xfrm>
            <a:off x="4495802" y="4505325"/>
            <a:ext cx="193675" cy="198438"/>
          </a:xfrm>
          <a:custGeom>
            <a:avLst/>
            <a:gdLst>
              <a:gd name="T0" fmla="*/ 307459063 w 122"/>
              <a:gd name="T1" fmla="*/ 156250081 h 125"/>
              <a:gd name="T2" fmla="*/ 292338125 w 122"/>
              <a:gd name="T3" fmla="*/ 93246810 h 125"/>
              <a:gd name="T4" fmla="*/ 257055938 w 122"/>
              <a:gd name="T5" fmla="*/ 37803233 h 125"/>
              <a:gd name="T6" fmla="*/ 214214075 w 122"/>
              <a:gd name="T7" fmla="*/ 7561282 h 125"/>
              <a:gd name="T8" fmla="*/ 148690013 w 122"/>
              <a:gd name="T9" fmla="*/ 0 h 125"/>
              <a:gd name="T10" fmla="*/ 93246575 w 122"/>
              <a:gd name="T11" fmla="*/ 7561282 h 125"/>
              <a:gd name="T12" fmla="*/ 50403125 w 122"/>
              <a:gd name="T13" fmla="*/ 37803233 h 125"/>
              <a:gd name="T14" fmla="*/ 12601575 w 122"/>
              <a:gd name="T15" fmla="*/ 93246810 h 125"/>
              <a:gd name="T16" fmla="*/ 0 w 122"/>
              <a:gd name="T17" fmla="*/ 156250081 h 125"/>
              <a:gd name="T18" fmla="*/ 12601575 w 122"/>
              <a:gd name="T19" fmla="*/ 211693658 h 125"/>
              <a:gd name="T20" fmla="*/ 50403125 w 122"/>
              <a:gd name="T21" fmla="*/ 267137236 h 125"/>
              <a:gd name="T22" fmla="*/ 93246575 w 122"/>
              <a:gd name="T23" fmla="*/ 299900143 h 125"/>
              <a:gd name="T24" fmla="*/ 148690013 w 122"/>
              <a:gd name="T25" fmla="*/ 315021119 h 125"/>
              <a:gd name="T26" fmla="*/ 214214075 w 122"/>
              <a:gd name="T27" fmla="*/ 299900143 h 125"/>
              <a:gd name="T28" fmla="*/ 257055938 w 122"/>
              <a:gd name="T29" fmla="*/ 267137236 h 125"/>
              <a:gd name="T30" fmla="*/ 292338125 w 122"/>
              <a:gd name="T31" fmla="*/ 211693658 h 125"/>
              <a:gd name="T32" fmla="*/ 307459063 w 122"/>
              <a:gd name="T33" fmla="*/ 156250081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2"/>
              <a:gd name="T52" fmla="*/ 0 h 125"/>
              <a:gd name="T53" fmla="*/ 122 w 122"/>
              <a:gd name="T54" fmla="*/ 125 h 12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2" h="125">
                <a:moveTo>
                  <a:pt x="122" y="62"/>
                </a:moveTo>
                <a:lnTo>
                  <a:pt x="116" y="37"/>
                </a:lnTo>
                <a:lnTo>
                  <a:pt x="102" y="15"/>
                </a:lnTo>
                <a:lnTo>
                  <a:pt x="85" y="3"/>
                </a:lnTo>
                <a:lnTo>
                  <a:pt x="59" y="0"/>
                </a:lnTo>
                <a:lnTo>
                  <a:pt x="37" y="3"/>
                </a:lnTo>
                <a:lnTo>
                  <a:pt x="20" y="15"/>
                </a:lnTo>
                <a:lnTo>
                  <a:pt x="5" y="37"/>
                </a:lnTo>
                <a:lnTo>
                  <a:pt x="0" y="62"/>
                </a:lnTo>
                <a:lnTo>
                  <a:pt x="5" y="84"/>
                </a:lnTo>
                <a:lnTo>
                  <a:pt x="20" y="106"/>
                </a:lnTo>
                <a:lnTo>
                  <a:pt x="37" y="119"/>
                </a:lnTo>
                <a:lnTo>
                  <a:pt x="59" y="125"/>
                </a:lnTo>
                <a:lnTo>
                  <a:pt x="85" y="119"/>
                </a:lnTo>
                <a:lnTo>
                  <a:pt x="102" y="106"/>
                </a:lnTo>
                <a:lnTo>
                  <a:pt x="116" y="84"/>
                </a:lnTo>
                <a:lnTo>
                  <a:pt x="122" y="62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89" name="Rectangle 121">
            <a:extLst>
              <a:ext uri="{FF2B5EF4-FFF2-40B4-BE49-F238E27FC236}">
                <a16:creationId xmlns:a16="http://schemas.microsoft.com/office/drawing/2014/main" id="{F9A4C8CC-51C5-4F11-9C9F-C92B212B3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513" y="3759202"/>
            <a:ext cx="23564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300" b="1">
                <a:solidFill>
                  <a:srgbClr val="FFFFFF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x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790" name="Rectangle 122">
            <a:extLst>
              <a:ext uri="{FF2B5EF4-FFF2-40B4-BE49-F238E27FC236}">
                <a16:creationId xmlns:a16="http://schemas.microsoft.com/office/drawing/2014/main" id="{2487B4EA-B43B-4116-BF12-CB97D4B73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8" y="3892550"/>
            <a:ext cx="3657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Pixel values on integer-pixel grid</a:t>
            </a:r>
          </a:p>
        </p:txBody>
      </p:sp>
      <p:sp>
        <p:nvSpPr>
          <p:cNvPr id="114791" name="Rectangle 123">
            <a:extLst>
              <a:ext uri="{FF2B5EF4-FFF2-40B4-BE49-F238E27FC236}">
                <a16:creationId xmlns:a16="http://schemas.microsoft.com/office/drawing/2014/main" id="{73FA6171-457E-451A-A5B1-07D57E1C7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251325"/>
            <a:ext cx="4178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Interpolated pixel values on half-pixel</a:t>
            </a:r>
          </a:p>
        </p:txBody>
      </p:sp>
      <p:sp>
        <p:nvSpPr>
          <p:cNvPr id="114792" name="Rectangle 124">
            <a:extLst>
              <a:ext uri="{FF2B5EF4-FFF2-40B4-BE49-F238E27FC236}">
                <a16:creationId xmlns:a16="http://schemas.microsoft.com/office/drawing/2014/main" id="{DFF3AD00-C593-48F1-9987-F40E695B5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2" y="4549775"/>
            <a:ext cx="4022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grid using bilinear interpolation from</a:t>
            </a:r>
          </a:p>
        </p:txBody>
      </p:sp>
      <p:sp>
        <p:nvSpPr>
          <p:cNvPr id="114793" name="Rectangle 125">
            <a:extLst>
              <a:ext uri="{FF2B5EF4-FFF2-40B4-BE49-F238E27FC236}">
                <a16:creationId xmlns:a16="http://schemas.microsoft.com/office/drawing/2014/main" id="{5E9F0ECB-8FE4-4A86-995B-EFA1CA051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2" y="4848225"/>
            <a:ext cx="3629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pixel values on integer-pixel grid</a:t>
            </a:r>
          </a:p>
        </p:txBody>
      </p:sp>
      <p:sp>
        <p:nvSpPr>
          <p:cNvPr id="114794" name="投影片編號版面配置區 105">
            <a:extLst>
              <a:ext uri="{FF2B5EF4-FFF2-40B4-BE49-F238E27FC236}">
                <a16:creationId xmlns:a16="http://schemas.microsoft.com/office/drawing/2014/main" id="{73B94284-8D26-4625-AFF3-50787AC6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EFDC364-B7BE-4424-B566-9D236C2A2E5C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100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>
            <a:extLst>
              <a:ext uri="{FF2B5EF4-FFF2-40B4-BE49-F238E27FC236}">
                <a16:creationId xmlns:a16="http://schemas.microsoft.com/office/drawing/2014/main" id="{D47BB9FF-E5D7-4C52-AEEF-80E6E8676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293688"/>
            <a:ext cx="511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Quantization Effect (2/2)</a:t>
            </a:r>
          </a:p>
        </p:txBody>
      </p:sp>
      <p:sp>
        <p:nvSpPr>
          <p:cNvPr id="15363" name="Text Box 4">
            <a:extLst>
              <a:ext uri="{FF2B5EF4-FFF2-40B4-BE49-F238E27FC236}">
                <a16:creationId xmlns:a16="http://schemas.microsoft.com/office/drawing/2014/main" id="{248C9687-FCC9-482A-B4CA-3D44EE7EA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2" y="3594100"/>
            <a:ext cx="2600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(e)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4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bits, or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16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gray level</a:t>
            </a:r>
          </a:p>
        </p:txBody>
      </p:sp>
      <p:sp>
        <p:nvSpPr>
          <p:cNvPr id="15364" name="Text Box 5">
            <a:extLst>
              <a:ext uri="{FF2B5EF4-FFF2-40B4-BE49-F238E27FC236}">
                <a16:creationId xmlns:a16="http://schemas.microsoft.com/office/drawing/2014/main" id="{3E480CAA-A5F0-4D6B-8836-3E80D3B4A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5152" y="3578225"/>
            <a:ext cx="2270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(f)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bits, or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gray level.</a:t>
            </a:r>
          </a:p>
        </p:txBody>
      </p:sp>
      <p:sp>
        <p:nvSpPr>
          <p:cNvPr id="15365" name="Text Box 6">
            <a:extLst>
              <a:ext uri="{FF2B5EF4-FFF2-40B4-BE49-F238E27FC236}">
                <a16:creationId xmlns:a16="http://schemas.microsoft.com/office/drawing/2014/main" id="{76AAC09A-E591-4880-8C43-4859AD790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5" y="6521450"/>
            <a:ext cx="23574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(g)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2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bits, or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4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gray level</a:t>
            </a:r>
          </a:p>
        </p:txBody>
      </p:sp>
      <p:sp>
        <p:nvSpPr>
          <p:cNvPr id="15366" name="Text Box 7">
            <a:extLst>
              <a:ext uri="{FF2B5EF4-FFF2-40B4-BE49-F238E27FC236}">
                <a16:creationId xmlns:a16="http://schemas.microsoft.com/office/drawing/2014/main" id="{78629B7F-A7EE-440A-83EF-0D6AA0BA7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2290" y="6521450"/>
            <a:ext cx="2263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(h)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1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bits, or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2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gray level.</a:t>
            </a:r>
          </a:p>
        </p:txBody>
      </p:sp>
      <p:pic>
        <p:nvPicPr>
          <p:cNvPr id="15367" name="Picture 8" descr="pic28-e">
            <a:extLst>
              <a:ext uri="{FF2B5EF4-FFF2-40B4-BE49-F238E27FC236}">
                <a16:creationId xmlns:a16="http://schemas.microsoft.com/office/drawing/2014/main" id="{97DCAFAF-2672-452E-817E-C6978C53F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1079502"/>
            <a:ext cx="3211512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9" descr="pic28-f">
            <a:extLst>
              <a:ext uri="{FF2B5EF4-FFF2-40B4-BE49-F238E27FC236}">
                <a16:creationId xmlns:a16="http://schemas.microsoft.com/office/drawing/2014/main" id="{72013F49-A40C-424B-A577-91C6E1218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38" y="1065213"/>
            <a:ext cx="3128962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10" descr="pic28-g">
            <a:extLst>
              <a:ext uri="{FF2B5EF4-FFF2-40B4-BE49-F238E27FC236}">
                <a16:creationId xmlns:a16="http://schemas.microsoft.com/office/drawing/2014/main" id="{37636418-350E-4AA3-89D9-923161A72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2" y="3914775"/>
            <a:ext cx="3211513" cy="260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11" descr="pic28-h">
            <a:extLst>
              <a:ext uri="{FF2B5EF4-FFF2-40B4-BE49-F238E27FC236}">
                <a16:creationId xmlns:a16="http://schemas.microsoft.com/office/drawing/2014/main" id="{FA63E681-ECF3-43D4-8398-E6C94ACC1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2" y="3910013"/>
            <a:ext cx="321627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1" name="投影片編號版面配置區 12">
            <a:extLst>
              <a:ext uri="{FF2B5EF4-FFF2-40B4-BE49-F238E27FC236}">
                <a16:creationId xmlns:a16="http://schemas.microsoft.com/office/drawing/2014/main" id="{A818F442-F174-48B7-A859-16B4332F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2425" y="6248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0C970BE-AECC-4D24-8FE0-994E859E75DE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2">
            <a:extLst>
              <a:ext uri="{FF2B5EF4-FFF2-40B4-BE49-F238E27FC236}">
                <a16:creationId xmlns:a16="http://schemas.microsoft.com/office/drawing/2014/main" id="{0894C75E-3B69-49C1-9254-7AC0FA691A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Gray">
          <a:xfrm>
            <a:off x="723900" y="261938"/>
            <a:ext cx="7772400" cy="59531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Optimal Quantization (1/4)</a:t>
            </a:r>
            <a:endParaRPr lang="en-US" altLang="zh-TW" sz="3600">
              <a:ea typeface="新細明體" pitchFamily="18" charset="-120"/>
            </a:endParaRPr>
          </a:p>
        </p:txBody>
      </p:sp>
      <p:sp>
        <p:nvSpPr>
          <p:cNvPr id="575491" name="Rectangle 3">
            <a:extLst>
              <a:ext uri="{FF2B5EF4-FFF2-40B4-BE49-F238E27FC236}">
                <a16:creationId xmlns:a16="http://schemas.microsoft.com/office/drawing/2014/main" id="{DA5B8A47-7A2A-4C20-8A2E-DF18F28DB1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 bwMode="invGray">
          <a:xfrm>
            <a:off x="266700" y="1816100"/>
            <a:ext cx="7772400" cy="4648200"/>
          </a:xfrm>
          <a:blipFill>
            <a:blip r:embed="rId2"/>
            <a:stretch>
              <a:fillRect l="-1569" t="-1444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 dirty="0">
                <a:noFill/>
              </a:rPr>
              <a:t> </a:t>
            </a:r>
          </a:p>
        </p:txBody>
      </p:sp>
      <p:sp>
        <p:nvSpPr>
          <p:cNvPr id="16388" name="投影片編號版面配置區 7">
            <a:extLst>
              <a:ext uri="{FF2B5EF4-FFF2-40B4-BE49-F238E27FC236}">
                <a16:creationId xmlns:a16="http://schemas.microsoft.com/office/drawing/2014/main" id="{F8C9A8C3-9BD7-4132-96ED-C43583B1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1DC2867-EC2C-4409-908C-97C689D0A45E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773E19A-9438-41DB-8AF3-136F5B066CCF}"/>
                  </a:ext>
                </a:extLst>
              </p:cNvPr>
              <p:cNvSpPr txBox="1"/>
              <p:nvPr/>
            </p:nvSpPr>
            <p:spPr>
              <a:xfrm>
                <a:off x="1104900" y="3091884"/>
                <a:ext cx="5937203" cy="1589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limLoc m:val="undOvr"/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p>
                                    <m:sSup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773E19A-9438-41DB-8AF3-136F5B066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0" y="3091884"/>
                <a:ext cx="5937203" cy="15896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>
            <a:extLst>
              <a:ext uri="{FF2B5EF4-FFF2-40B4-BE49-F238E27FC236}">
                <a16:creationId xmlns:a16="http://schemas.microsoft.com/office/drawing/2014/main" id="{63284CC1-9C6E-430C-A3DB-0B9711E480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Gray">
          <a:xfrm>
            <a:off x="241300" y="1143000"/>
            <a:ext cx="7772400" cy="685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If </a:t>
            </a:r>
            <a:r>
              <a:rPr lang="en-US" altLang="zh-TW" i="1" dirty="0">
                <a:ea typeface="新細明體" pitchFamily="18" charset="-120"/>
              </a:rPr>
              <a:t>J</a:t>
            </a:r>
            <a:r>
              <a:rPr lang="en-US" altLang="zh-TW" dirty="0">
                <a:ea typeface="新細明體" pitchFamily="18" charset="-120"/>
              </a:rPr>
              <a:t> is large</a:t>
            </a:r>
          </a:p>
        </p:txBody>
      </p:sp>
      <p:sp>
        <p:nvSpPr>
          <p:cNvPr id="17411" name="Line 3">
            <a:extLst>
              <a:ext uri="{FF2B5EF4-FFF2-40B4-BE49-F238E27FC236}">
                <a16:creationId xmlns:a16="http://schemas.microsoft.com/office/drawing/2014/main" id="{2F26089F-B7AA-41FE-B79B-6DBAF836F02F}"/>
              </a:ext>
            </a:extLst>
          </p:cNvPr>
          <p:cNvSpPr>
            <a:spLocks noChangeShapeType="1"/>
          </p:cNvSpPr>
          <p:nvPr/>
        </p:nvSpPr>
        <p:spPr bwMode="invGray">
          <a:xfrm>
            <a:off x="2527300" y="1465263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412" name="Line 8">
            <a:extLst>
              <a:ext uri="{FF2B5EF4-FFF2-40B4-BE49-F238E27FC236}">
                <a16:creationId xmlns:a16="http://schemas.microsoft.com/office/drawing/2014/main" id="{AE3A5D9D-2A8C-4582-8D57-B1A520B73A86}"/>
              </a:ext>
            </a:extLst>
          </p:cNvPr>
          <p:cNvSpPr>
            <a:spLocks noChangeShapeType="1"/>
          </p:cNvSpPr>
          <p:nvPr/>
        </p:nvSpPr>
        <p:spPr bwMode="blackGray">
          <a:xfrm>
            <a:off x="3517900" y="3538538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Line 10">
            <a:extLst>
              <a:ext uri="{FF2B5EF4-FFF2-40B4-BE49-F238E27FC236}">
                <a16:creationId xmlns:a16="http://schemas.microsoft.com/office/drawing/2014/main" id="{97D9A1C5-685D-4F17-983C-583F567F86E0}"/>
              </a:ext>
            </a:extLst>
          </p:cNvPr>
          <p:cNvSpPr>
            <a:spLocks noChangeShapeType="1"/>
          </p:cNvSpPr>
          <p:nvPr/>
        </p:nvSpPr>
        <p:spPr bwMode="invGray">
          <a:xfrm>
            <a:off x="774700" y="4071938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76527" name="Rectangle 15">
            <a:extLst>
              <a:ext uri="{FF2B5EF4-FFF2-40B4-BE49-F238E27FC236}">
                <a16:creationId xmlns:a16="http://schemas.microsoft.com/office/drawing/2014/main" id="{11EF7775-489D-4385-B084-831092C6BD5C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241300" y="5143500"/>
            <a:ext cx="599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285750" indent="-2857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AFD00"/>
              </a:buClr>
              <a:buSzPct val="100000"/>
              <a:buFont typeface="75 Helvetica Bold" charset="0"/>
              <a:buChar char="•"/>
              <a:defRPr/>
            </a:pPr>
            <a:r>
              <a:rPr lang="en-US" altLang="zh-TW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If </a:t>
            </a:r>
            <a:r>
              <a:rPr lang="en-US" altLang="zh-TW" sz="26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p(f)</a:t>
            </a:r>
            <a:r>
              <a:rPr lang="en-US" altLang="zh-TW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is uniformly distributed:</a:t>
            </a:r>
          </a:p>
        </p:txBody>
      </p:sp>
      <p:sp>
        <p:nvSpPr>
          <p:cNvPr id="576528" name="Rectangle 16">
            <a:extLst>
              <a:ext uri="{FF2B5EF4-FFF2-40B4-BE49-F238E27FC236}">
                <a16:creationId xmlns:a16="http://schemas.microsoft.com/office/drawing/2014/main" id="{1AFCBF66-37AE-4A8E-812A-5E12CE10C2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Gray">
          <a:xfrm>
            <a:off x="469900" y="174627"/>
            <a:ext cx="7772400" cy="6826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Optimal Quantization (2/4)</a:t>
            </a:r>
            <a:endParaRPr lang="en-US" altLang="zh-TW" sz="3600">
              <a:ea typeface="新細明體" pitchFamily="18" charset="-120"/>
            </a:endParaRPr>
          </a:p>
        </p:txBody>
      </p:sp>
      <p:sp>
        <p:nvSpPr>
          <p:cNvPr id="17416" name="投影片編號版面配置區 18">
            <a:extLst>
              <a:ext uri="{FF2B5EF4-FFF2-40B4-BE49-F238E27FC236}">
                <a16:creationId xmlns:a16="http://schemas.microsoft.com/office/drawing/2014/main" id="{7B5C79AA-8B6B-44B3-BA82-91713931D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E6562CF-6E21-48EC-9820-723FD65F73CE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zh-TW" sz="1400" dirty="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4BFBE2A-A6CA-411F-937C-29B564A94483}"/>
                  </a:ext>
                </a:extLst>
              </p:cNvPr>
              <p:cNvSpPr txBox="1"/>
              <p:nvPr/>
            </p:nvSpPr>
            <p:spPr>
              <a:xfrm>
                <a:off x="335677" y="3218004"/>
                <a:ext cx="3255443" cy="773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ct val="50000"/>
                  </a:spcBef>
                  <a:spcAft>
                    <a:spcPct val="50000"/>
                  </a:spcAft>
                  <a:defRPr/>
                </a:pPr>
                <a:r>
                  <a:rPr lang="en-US" altLang="zh-TW" sz="26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新細明體" pitchFamily="18" charset="-120"/>
                  </a:rPr>
                  <a:t>for optimal </a:t>
                </a:r>
                <a:r>
                  <a:rPr lang="en-US" altLang="zh-TW" sz="2600" i="1" dirty="0" err="1">
                    <a:ea typeface="新細明體" pitchFamily="18" charset="-120"/>
                  </a:rPr>
                  <a:t>r</a:t>
                </a:r>
                <a:r>
                  <a:rPr lang="en-US" altLang="zh-TW" sz="2600" i="1" baseline="-25000" dirty="0" err="1">
                    <a:ea typeface="新細明體" pitchFamily="18" charset="-120"/>
                  </a:rPr>
                  <a:t>j</a:t>
                </a:r>
                <a:r>
                  <a:rPr lang="en-US" altLang="zh-TW" sz="2600" i="1" baseline="-25000" dirty="0">
                    <a:ea typeface="新細明體" pitchFamily="18" charset="-120"/>
                  </a:rPr>
                  <a:t> </a:t>
                </a:r>
                <a:r>
                  <a:rPr lang="en-US" altLang="zh-TW" sz="2600" dirty="0">
                    <a:ea typeface="新細明體" pitchFamily="18" charset="-120"/>
                  </a:rPr>
                  <a:t>:</a:t>
                </a:r>
                <a:r>
                  <a:rPr lang="zh-TW" altLang="en-US" sz="2600" dirty="0">
                    <a:ea typeface="新細明體" pitchFamily="18" charset="-12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600" i="1">
                            <a:latin typeface="Cambria Math" panose="02040503050406030204" pitchFamily="18" charset="0"/>
                            <a:ea typeface="新細明體" pitchFamily="18" charset="-120"/>
                          </a:rPr>
                        </m:ctrlPr>
                      </m:fPr>
                      <m:num>
                        <m:r>
                          <a:rPr lang="en-US" altLang="zh-TW" sz="2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2600" i="1" dirty="0">
                            <a:latin typeface="Cambria Math" panose="02040503050406030204" pitchFamily="18" charset="0"/>
                          </a:rPr>
                          <m:t>D</m:t>
                        </m:r>
                      </m:num>
                      <m:den>
                        <m:r>
                          <a:rPr lang="en-US" altLang="zh-TW" sz="2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6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TW" sz="2600" i="1">
                        <a:latin typeface="Cambria Math" panose="02040503050406030204" pitchFamily="18" charset="0"/>
                        <a:ea typeface="新細明體" pitchFamily="18" charset="-120"/>
                      </a:rPr>
                      <m:t>=0</m:t>
                    </m:r>
                  </m:oMath>
                </a14:m>
                <a:endParaRPr lang="en-US" altLang="zh-TW" sz="2600" i="1" dirty="0">
                  <a:ea typeface="新細明體" pitchFamily="18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4BFBE2A-A6CA-411F-937C-29B564A94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77" y="3218004"/>
                <a:ext cx="3255443" cy="773032"/>
              </a:xfrm>
              <a:prstGeom prst="rect">
                <a:avLst/>
              </a:prstGeom>
              <a:blipFill>
                <a:blip r:embed="rId10"/>
                <a:stretch>
                  <a:fillRect l="-3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64BC525-9B4E-4BBD-9EAE-4653FA9F2E87}"/>
                  </a:ext>
                </a:extLst>
              </p:cNvPr>
              <p:cNvSpPr txBox="1"/>
              <p:nvPr/>
            </p:nvSpPr>
            <p:spPr>
              <a:xfrm>
                <a:off x="1112071" y="1682147"/>
                <a:ext cx="2263504" cy="69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limLoc m:val="undOvr"/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64BC525-9B4E-4BBD-9EAE-4653FA9F2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71" y="1682147"/>
                <a:ext cx="2263504" cy="6965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77BA7C6-4E00-4931-A7B9-8C7B9638A47F}"/>
                  </a:ext>
                </a:extLst>
              </p:cNvPr>
              <p:cNvSpPr txBox="1"/>
              <p:nvPr/>
            </p:nvSpPr>
            <p:spPr>
              <a:xfrm>
                <a:off x="1103362" y="2544937"/>
                <a:ext cx="2916760" cy="630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77BA7C6-4E00-4931-A7B9-8C7B9638A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62" y="2544937"/>
                <a:ext cx="2916760" cy="6301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1227653-F78A-43E4-9424-C74474A5CCED}"/>
                  </a:ext>
                </a:extLst>
              </p:cNvPr>
              <p:cNvSpPr txBox="1"/>
              <p:nvPr/>
            </p:nvSpPr>
            <p:spPr>
              <a:xfrm>
                <a:off x="3133992" y="1193057"/>
                <a:ext cx="2024272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1227653-F78A-43E4-9424-C74474A5C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992" y="1193057"/>
                <a:ext cx="2024272" cy="4655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DDEC9D10-FF7D-4371-B28F-69047A1397A5}"/>
                  </a:ext>
                </a:extLst>
              </p:cNvPr>
              <p:cNvSpPr txBox="1"/>
              <p:nvPr/>
            </p:nvSpPr>
            <p:spPr>
              <a:xfrm>
                <a:off x="4624254" y="3375388"/>
                <a:ext cx="2270813" cy="332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DDEC9D10-FF7D-4371-B28F-69047A139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254" y="3375388"/>
                <a:ext cx="2270813" cy="332463"/>
              </a:xfrm>
              <a:prstGeom prst="rect">
                <a:avLst/>
              </a:prstGeom>
              <a:blipFill>
                <a:blip r:embed="rId14"/>
                <a:stretch>
                  <a:fillRect l="-2151" r="-1075" b="-2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839206C-CEFE-4A6D-8812-19246C064CD1}"/>
                  </a:ext>
                </a:extLst>
              </p:cNvPr>
              <p:cNvSpPr txBox="1"/>
              <p:nvPr/>
            </p:nvSpPr>
            <p:spPr>
              <a:xfrm>
                <a:off x="1734089" y="3886187"/>
                <a:ext cx="2094163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839206C-CEFE-4A6D-8812-19246C06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089" y="3886187"/>
                <a:ext cx="2094163" cy="354584"/>
              </a:xfrm>
              <a:prstGeom prst="rect">
                <a:avLst/>
              </a:prstGeom>
              <a:blipFill>
                <a:blip r:embed="rId15"/>
                <a:stretch>
                  <a:fillRect l="-872" r="-2326" b="-220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4A35F0C2-F3C3-461B-8B5D-870446771938}"/>
                  </a:ext>
                </a:extLst>
              </p:cNvPr>
              <p:cNvSpPr txBox="1"/>
              <p:nvPr/>
            </p:nvSpPr>
            <p:spPr>
              <a:xfrm>
                <a:off x="867396" y="4213065"/>
                <a:ext cx="3739440" cy="9926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4A35F0C2-F3C3-461B-8B5D-870446771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96" y="4213065"/>
                <a:ext cx="3739440" cy="9926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6864D0C8-7125-44B0-B3EC-5E97D8BD3217}"/>
                  </a:ext>
                </a:extLst>
              </p:cNvPr>
              <p:cNvSpPr txBox="1"/>
              <p:nvPr/>
            </p:nvSpPr>
            <p:spPr>
              <a:xfrm>
                <a:off x="635570" y="5675825"/>
                <a:ext cx="7772400" cy="4603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𝑏𝑖𝑡𝑠</m:t>
                        </m:r>
                      </m:e>
                    </m:d>
                  </m:oMath>
                </a14:m>
                <a:r>
                  <a:rPr lang="en-US" altLang="zh-TW" b="0" i="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den>
                    </m:f>
                  </m:oMath>
                </a14:m>
                <a:r>
                  <a:rPr lang="en-US" altLang="zh-TW" b="0" i="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altLang="zh-TW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altLang="zh-TW" dirty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6864D0C8-7125-44B0-B3EC-5E97D8BD3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70" y="5675825"/>
                <a:ext cx="7772400" cy="460319"/>
              </a:xfrm>
              <a:prstGeom prst="rect">
                <a:avLst/>
              </a:prstGeom>
              <a:blipFill>
                <a:blip r:embed="rId1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>
            <a:extLst>
              <a:ext uri="{FF2B5EF4-FFF2-40B4-BE49-F238E27FC236}">
                <a16:creationId xmlns:a16="http://schemas.microsoft.com/office/drawing/2014/main" id="{14968CE2-3D99-47AE-8E62-EC80B96254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Gray">
          <a:xfrm>
            <a:off x="622300" y="1104902"/>
            <a:ext cx="7772400" cy="46196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 typeface="75 Helvetica Bold" charset="0"/>
              <a:buNone/>
              <a:defRPr/>
            </a:pPr>
            <a:r>
              <a:rPr lang="en-US" altLang="zh-TW" dirty="0">
                <a:ea typeface="新細明體" pitchFamily="18" charset="-120"/>
              </a:rPr>
              <a:t>In general :</a:t>
            </a:r>
          </a:p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To minimize </a:t>
            </a:r>
            <a:r>
              <a:rPr lang="en-US" altLang="zh-TW" i="1" dirty="0">
                <a:ea typeface="新細明體" pitchFamily="18" charset="-120"/>
              </a:rPr>
              <a:t>D, </a:t>
            </a:r>
            <a:r>
              <a:rPr lang="en-US" altLang="zh-TW" dirty="0">
                <a:ea typeface="新細明體" pitchFamily="18" charset="-120"/>
              </a:rPr>
              <a:t>with</a:t>
            </a:r>
          </a:p>
          <a:p>
            <a:pPr>
              <a:defRPr/>
            </a:pPr>
            <a:endParaRPr lang="en-US" altLang="zh-TW" dirty="0">
              <a:ea typeface="新細明體" pitchFamily="18" charset="-120"/>
            </a:endParaRPr>
          </a:p>
          <a:p>
            <a:pPr>
              <a:defRPr/>
            </a:pPr>
            <a:endParaRPr lang="en-US" altLang="zh-TW" dirty="0">
              <a:ea typeface="新細明體" pitchFamily="18" charset="-120"/>
            </a:endParaRPr>
          </a:p>
          <a:p>
            <a:pPr>
              <a:defRPr/>
            </a:pPr>
            <a:endParaRPr lang="en-US" altLang="zh-TW" dirty="0">
              <a:ea typeface="新細明體" pitchFamily="18" charset="-120"/>
            </a:endParaRPr>
          </a:p>
          <a:p>
            <a:pPr>
              <a:lnSpc>
                <a:spcPct val="70000"/>
              </a:lnSpc>
              <a:defRPr/>
            </a:pPr>
            <a:r>
              <a:rPr lang="en-US" altLang="zh-TW" dirty="0">
                <a:ea typeface="新細明體" pitchFamily="18" charset="-120"/>
              </a:rPr>
              <a:t>Max-Lloyd Quantizer:</a:t>
            </a:r>
          </a:p>
        </p:txBody>
      </p:sp>
      <p:sp>
        <p:nvSpPr>
          <p:cNvPr id="577547" name="Rectangle 11">
            <a:extLst>
              <a:ext uri="{FF2B5EF4-FFF2-40B4-BE49-F238E27FC236}">
                <a16:creationId xmlns:a16="http://schemas.microsoft.com/office/drawing/2014/main" id="{A9E7E093-CD4E-4949-9171-E23CDBA25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Gray">
          <a:xfrm>
            <a:off x="622300" y="260350"/>
            <a:ext cx="7772400" cy="5969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Optimal Quantization (3/4)</a:t>
            </a:r>
            <a:endParaRPr lang="en-US" altLang="zh-TW" sz="3600">
              <a:ea typeface="新細明體" pitchFamily="18" charset="-120"/>
            </a:endParaRPr>
          </a:p>
        </p:txBody>
      </p:sp>
      <p:sp>
        <p:nvSpPr>
          <p:cNvPr id="18436" name="投影片編號版面配置區 13">
            <a:extLst>
              <a:ext uri="{FF2B5EF4-FFF2-40B4-BE49-F238E27FC236}">
                <a16:creationId xmlns:a16="http://schemas.microsoft.com/office/drawing/2014/main" id="{C8DAA293-05AF-4EC2-8B05-BC154A77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35261B9-FA36-47C6-95A5-A3279C96945F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0E6FB4FE-8B6E-48F0-99A6-936EBCE49F88}"/>
                  </a:ext>
                </a:extLst>
              </p:cNvPr>
              <p:cNvSpPr txBox="1"/>
              <p:nvPr/>
            </p:nvSpPr>
            <p:spPr>
              <a:xfrm>
                <a:off x="4059223" y="1648354"/>
                <a:ext cx="30544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=∞.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0E6FB4FE-8B6E-48F0-99A6-936EBCE4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223" y="1648354"/>
                <a:ext cx="305442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64C46B7-28C2-4D58-A60C-2E97787FC5E0}"/>
                  </a:ext>
                </a:extLst>
              </p:cNvPr>
              <p:cNvSpPr txBox="1"/>
              <p:nvPr/>
            </p:nvSpPr>
            <p:spPr>
              <a:xfrm>
                <a:off x="1083690" y="2943628"/>
                <a:ext cx="253896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=0,  1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64C46B7-28C2-4D58-A60C-2E97787FC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90" y="2943628"/>
                <a:ext cx="2538964" cy="6971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A55E08B7-29BD-475B-97E8-6135B2500B98}"/>
                  </a:ext>
                </a:extLst>
              </p:cNvPr>
              <p:cNvSpPr txBox="1"/>
              <p:nvPr/>
            </p:nvSpPr>
            <p:spPr>
              <a:xfrm>
                <a:off x="1120595" y="2212033"/>
                <a:ext cx="2846420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=0,  1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A55E08B7-29BD-475B-97E8-6135B2500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95" y="2212033"/>
                <a:ext cx="2846420" cy="6971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57C9638-C895-4CDB-929B-FF0ED83EAF0F}"/>
                  </a:ext>
                </a:extLst>
              </p:cNvPr>
              <p:cNvSpPr txBox="1"/>
              <p:nvPr/>
            </p:nvSpPr>
            <p:spPr>
              <a:xfrm>
                <a:off x="4383115" y="4851266"/>
                <a:ext cx="2840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57C9638-C895-4CDB-929B-FF0ED83EA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115" y="4851266"/>
                <a:ext cx="28405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DA58DBC-E227-488C-BC53-0AE227DD0A75}"/>
                  </a:ext>
                </a:extLst>
              </p:cNvPr>
              <p:cNvSpPr txBox="1"/>
              <p:nvPr/>
            </p:nvSpPr>
            <p:spPr>
              <a:xfrm>
                <a:off x="1051560" y="4568391"/>
                <a:ext cx="5949899" cy="872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𝑑𝑓</m:t>
                            </m:r>
                          </m:e>
                        </m:nary>
                      </m:num>
                      <m:den>
                        <m:nary>
                          <m:nary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𝑑𝑓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altLang="zh-TW" b="0" i="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b="0" i="0" dirty="0">
                    <a:latin typeface="+mj-lt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altLang="zh-TW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b="0" i="0" dirty="0">
                    <a:latin typeface="+mj-lt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b="0" i="0" dirty="0">
                    <a:latin typeface="+mj-lt"/>
                    <a:ea typeface="Cambria Math" panose="02040503050406030204" pitchFamily="18" charset="0"/>
                  </a:rPr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DA58DBC-E227-488C-BC53-0AE227DD0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" y="4568391"/>
                <a:ext cx="5949899" cy="872739"/>
              </a:xfrm>
              <a:prstGeom prst="rect">
                <a:avLst/>
              </a:prstGeom>
              <a:blipFill>
                <a:blip r:embed="rId10"/>
                <a:stretch>
                  <a:fillRect l="-102" r="-5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2" name="Rectangle 2">
            <a:extLst>
              <a:ext uri="{FF2B5EF4-FFF2-40B4-BE49-F238E27FC236}">
                <a16:creationId xmlns:a16="http://schemas.microsoft.com/office/drawing/2014/main" id="{2A4F5EAC-081F-422D-B636-12FD251AD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5300" y="1409700"/>
            <a:ext cx="7886700" cy="41148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The integration can be replaced by summation if </a:t>
            </a:r>
            <a:r>
              <a:rPr lang="en-US" altLang="zh-TW" i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 is discrete valued.</a:t>
            </a:r>
          </a:p>
          <a:p>
            <a:pPr>
              <a:buFont typeface="75 Helvetica Bold" charset="0"/>
              <a:buNone/>
              <a:defRPr/>
            </a:pPr>
            <a:endParaRPr lang="en-US" altLang="zh-TW" sz="700" dirty="0">
              <a:ea typeface="新細明體" pitchFamily="18" charset="-120"/>
            </a:endParaRPr>
          </a:p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In practice, various distributions (e.g., uniform, Gaussian, or Laplacian) are used to model the source </a:t>
            </a:r>
            <a:r>
              <a:rPr lang="en-US" altLang="zh-TW" i="1" dirty="0">
                <a:ea typeface="新細明體" pitchFamily="18" charset="-120"/>
              </a:rPr>
              <a:t>p</a:t>
            </a:r>
            <a:r>
              <a:rPr lang="en-US" altLang="zh-TW" dirty="0">
                <a:ea typeface="新細明體" pitchFamily="18" charset="-120"/>
              </a:rPr>
              <a:t>(</a:t>
            </a:r>
            <a:r>
              <a:rPr lang="en-US" altLang="zh-TW" i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)</a:t>
            </a:r>
            <a:r>
              <a:rPr lang="en-US" altLang="zh-TW" i="1" dirty="0">
                <a:ea typeface="新細明體" pitchFamily="18" charset="-120"/>
              </a:rPr>
              <a:t>.</a:t>
            </a:r>
          </a:p>
          <a:p>
            <a:pPr>
              <a:defRPr/>
            </a:pPr>
            <a:endParaRPr lang="en-US" altLang="zh-TW" sz="700" dirty="0">
              <a:ea typeface="新細明體" pitchFamily="18" charset="-120"/>
            </a:endParaRPr>
          </a:p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If </a:t>
            </a:r>
            <a:r>
              <a:rPr lang="en-US" altLang="zh-TW" i="1" dirty="0">
                <a:ea typeface="新細明體" pitchFamily="18" charset="-120"/>
              </a:rPr>
              <a:t>p</a:t>
            </a:r>
            <a:r>
              <a:rPr lang="en-US" altLang="zh-TW" dirty="0">
                <a:ea typeface="新細明體" pitchFamily="18" charset="-120"/>
              </a:rPr>
              <a:t>(</a:t>
            </a:r>
            <a:r>
              <a:rPr lang="en-US" altLang="zh-TW" i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)</a:t>
            </a:r>
            <a:r>
              <a:rPr lang="en-US" altLang="zh-TW" i="1" dirty="0">
                <a:ea typeface="新細明體" pitchFamily="18" charset="-120"/>
              </a:rPr>
              <a:t> </a:t>
            </a:r>
            <a:r>
              <a:rPr lang="en-US" altLang="zh-TW" dirty="0">
                <a:ea typeface="新細明體" pitchFamily="18" charset="-120"/>
              </a:rPr>
              <a:t>is unknown, histogram can be used to obtain </a:t>
            </a:r>
            <a:r>
              <a:rPr lang="en-US" altLang="zh-TW" i="1" dirty="0">
                <a:ea typeface="新細明體" pitchFamily="18" charset="-120"/>
              </a:rPr>
              <a:t>p</a:t>
            </a:r>
            <a:r>
              <a:rPr lang="en-US" altLang="zh-TW" dirty="0">
                <a:ea typeface="新細明體" pitchFamily="18" charset="-120"/>
              </a:rPr>
              <a:t>(</a:t>
            </a:r>
            <a:r>
              <a:rPr lang="en-US" altLang="zh-TW" i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)</a:t>
            </a:r>
            <a:r>
              <a:rPr lang="en-US" altLang="zh-TW" i="1" dirty="0">
                <a:ea typeface="新細明體" pitchFamily="18" charset="-120"/>
              </a:rPr>
              <a:t>,</a:t>
            </a:r>
            <a:r>
              <a:rPr lang="en-US" altLang="zh-TW" dirty="0">
                <a:ea typeface="新細明體" pitchFamily="18" charset="-120"/>
              </a:rPr>
              <a:t> after normalization.</a:t>
            </a:r>
          </a:p>
        </p:txBody>
      </p:sp>
      <p:sp>
        <p:nvSpPr>
          <p:cNvPr id="578563" name="Rectangle 3">
            <a:extLst>
              <a:ext uri="{FF2B5EF4-FFF2-40B4-BE49-F238E27FC236}">
                <a16:creationId xmlns:a16="http://schemas.microsoft.com/office/drawing/2014/main" id="{715DB5D3-EDAE-445F-B289-08FCECD2B7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5300" y="246065"/>
            <a:ext cx="7772400" cy="611187"/>
          </a:xfrm>
        </p:spPr>
        <p:txBody>
          <a:bodyPr/>
          <a:lstStyle/>
          <a:p>
            <a:pPr>
              <a:defRPr/>
            </a:pPr>
            <a:r>
              <a:rPr lang="en-US" altLang="zh-TW" sz="3600">
                <a:ea typeface="新細明體" pitchFamily="18" charset="-120"/>
              </a:rPr>
              <a:t>Optimal Quantization (4/4)</a:t>
            </a:r>
          </a:p>
        </p:txBody>
      </p:sp>
      <p:sp>
        <p:nvSpPr>
          <p:cNvPr id="19460" name="投影片編號版面配置區 5">
            <a:extLst>
              <a:ext uri="{FF2B5EF4-FFF2-40B4-BE49-F238E27FC236}">
                <a16:creationId xmlns:a16="http://schemas.microsoft.com/office/drawing/2014/main" id="{9B63F5A3-116D-4644-BDCD-C19E9D67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0062C4B-EA6B-4A09-BE87-A8803892BCFD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026">
                <a:extLst>
                  <a:ext uri="{FF2B5EF4-FFF2-40B4-BE49-F238E27FC236}">
                    <a16:creationId xmlns:a16="http://schemas.microsoft.com/office/drawing/2014/main" id="{864FF9A2-B9E7-4EED-B6BA-AF1F305DD89D}"/>
                  </a:ext>
                </a:extLst>
              </p:cNvPr>
              <p:cNvSpPr txBox="1">
                <a:spLocks noChangeArrowheads="1"/>
              </p:cNvSpPr>
              <p:nvPr/>
            </p:nvSpPr>
            <p:spPr bwMode="invGray">
              <a:xfrm>
                <a:off x="298450" y="1333500"/>
                <a:ext cx="8547100" cy="4914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285750" indent="-285750" algn="l" rtl="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75 Helvetica Bold" charset="0"/>
                  <a:buChar char="•"/>
                  <a:defRPr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93750" indent="-349250" algn="l" rtl="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75 Helvetica Bold" charset="0"/>
                  <a:buChar char="–"/>
                  <a:defRPr sz="24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2pPr>
                <a:lvl3pPr marL="1136650" indent="-228600" algn="l" rtl="0" eaLnBrk="0" fontAlgn="base" hangingPunct="0">
                  <a:lnSpc>
                    <a:spcPct val="95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75 Helvetica Bold" charset="0"/>
                  <a:buChar char="•"/>
                  <a:defRPr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3pPr>
                <a:lvl4pPr marL="1479550" indent="-228600" algn="l" rtl="0" eaLnBrk="0" fontAlgn="base" hangingPunct="0">
                  <a:lnSpc>
                    <a:spcPct val="95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75 Helvetica Bold" charset="0"/>
                  <a:buChar char="–"/>
                  <a:defRPr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4pPr>
                <a:lvl5pPr marL="1822450" indent="-228600" algn="l" rtl="0" eaLnBrk="0" fontAlgn="base" hangingPunct="0">
                  <a:lnSpc>
                    <a:spcPct val="95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75 Helvetica Bold" charset="0"/>
                  <a:buChar char="•"/>
                  <a:defRPr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5pPr>
                <a:lvl6pPr marL="2279650" indent="-228600" algn="l" rtl="0" eaLnBrk="0" fontAlgn="base" hangingPunct="0">
                  <a:lnSpc>
                    <a:spcPct val="95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75 Helvetica Bold" charset="0"/>
                  <a:buChar char="•"/>
                  <a:defRPr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6pPr>
                <a:lvl7pPr marL="2736850" indent="-228600" algn="l" rtl="0" eaLnBrk="0" fontAlgn="base" hangingPunct="0">
                  <a:lnSpc>
                    <a:spcPct val="95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75 Helvetica Bold" charset="0"/>
                  <a:buChar char="•"/>
                  <a:defRPr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7pPr>
                <a:lvl8pPr marL="3194050" indent="-228600" algn="l" rtl="0" eaLnBrk="0" fontAlgn="base" hangingPunct="0">
                  <a:lnSpc>
                    <a:spcPct val="95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75 Helvetica Bold" charset="0"/>
                  <a:buChar char="•"/>
                  <a:defRPr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8pPr>
                <a:lvl9pPr marL="3651250" indent="-228600" algn="l" rtl="0" eaLnBrk="0" fontAlgn="base" hangingPunct="0">
                  <a:lnSpc>
                    <a:spcPct val="95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75 Helvetica Bold" charset="0"/>
                  <a:buChar char="•"/>
                  <a:defRPr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9pPr>
              </a:lstStyle>
              <a:p>
                <a:pPr>
                  <a:defRPr/>
                </a:pPr>
                <a:r>
                  <a:rPr lang="en-US" altLang="zh-TW" kern="0" dirty="0">
                    <a:ea typeface="新細明體" pitchFamily="18" charset="-120"/>
                  </a:rPr>
                  <a:t>Uniform Quantization: </a:t>
                </a:r>
              </a:p>
              <a:p>
                <a:pPr>
                  <a:defRPr/>
                </a:pPr>
                <a:endParaRPr lang="en-US" altLang="zh-TW" kern="0" dirty="0">
                  <a:ea typeface="新細明體" pitchFamily="18" charset="-120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zh-TW" kern="0" dirty="0">
                    <a:ea typeface="新細明體" pitchFamily="18" charset="-120"/>
                  </a:rPr>
                  <a:t>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</m:ctrlPr>
                      </m:sSub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  <m:t>𝑒</m:t>
                        </m:r>
                      </m:e>
                      <m:sub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altLang="zh-TW" kern="0" dirty="0">
                    <a:ea typeface="新細明體" pitchFamily="18" charset="-120"/>
                  </a:rPr>
                  <a:t> is uniformly distributed with </a:t>
                </a:r>
                <a:r>
                  <a:rPr lang="en-US" altLang="zh-TW" b="1" kern="0" dirty="0">
                    <a:ea typeface="新細明體" pitchFamily="18" charset="-120"/>
                  </a:rPr>
                  <a:t>zero mean</a:t>
                </a:r>
                <a:r>
                  <a:rPr lang="en-US" altLang="zh-TW" kern="0" dirty="0">
                    <a:ea typeface="新細明體" pitchFamily="18" charset="-120"/>
                  </a:rPr>
                  <a:t> and </a:t>
                </a:r>
                <a:r>
                  <a:rPr lang="en-US" altLang="zh-TW" b="1" kern="0" dirty="0">
                    <a:ea typeface="新細明體" pitchFamily="18" charset="-120"/>
                  </a:rPr>
                  <a:t>variance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b="1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b="1" i="1" kern="0">
                                <a:latin typeface="Cambria Math" panose="02040503050406030204" pitchFamily="18" charset="0"/>
                                <a:ea typeface="新細明體" pitchFamily="18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b="1" i="1" ker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altLang="zh-TW" b="1" i="1" kern="0">
                                <a:latin typeface="Cambria Math" panose="02040503050406030204" pitchFamily="18" charset="0"/>
                                <a:ea typeface="新細明體" pitchFamily="18" charset="-12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TW" b="1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  <m:t>𝟏𝟐</m:t>
                        </m:r>
                      </m:den>
                    </m:f>
                  </m:oMath>
                </a14:m>
                <a:r>
                  <a:rPr lang="en-US" altLang="zh-TW" kern="0" dirty="0">
                    <a:ea typeface="新細明體" pitchFamily="18" charset="-12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</m:ctrlPr>
                      </m:sSub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  <m:t>𝑑</m:t>
                        </m:r>
                      </m:e>
                      <m:sub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  <m:t>𝑖</m:t>
                        </m:r>
                      </m:sub>
                    </m:sSub>
                    <m:r>
                      <a:rPr lang="en-US" altLang="zh-TW" i="1" kern="0">
                        <a:latin typeface="Cambria Math" panose="02040503050406030204" pitchFamily="18" charset="0"/>
                        <a:ea typeface="新細明體" pitchFamily="18" charset="-120"/>
                      </a:rPr>
                      <m:t>−</m:t>
                    </m:r>
                    <m:sSub>
                      <m:sSubPr>
                        <m:ctrlPr>
                          <a:rPr lang="en-US" altLang="zh-TW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</m:ctrlPr>
                      </m:sSub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  <m:t>𝑑</m:t>
                        </m:r>
                      </m:e>
                      <m:sub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  <m:t>𝑖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  <m:t>−1</m:t>
                        </m:r>
                      </m:sub>
                    </m:sSub>
                    <m:r>
                      <a:rPr lang="en-US" altLang="zh-TW" i="1" kern="0">
                        <a:latin typeface="Cambria Math" panose="02040503050406030204" pitchFamily="18" charset="0"/>
                        <a:ea typeface="新細明體" pitchFamily="18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kern="0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kern="0" dirty="0">
                    <a:ea typeface="新細明體" pitchFamily="18" charset="-120"/>
                  </a:rPr>
                  <a:t>).</a:t>
                </a: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zh-TW" kern="0" dirty="0">
                    <a:ea typeface="新細明體" pitchFamily="18" charset="-120"/>
                  </a:rPr>
                  <a:t>Let the range of </a:t>
                </a:r>
                <a:r>
                  <a:rPr lang="en-US" altLang="zh-TW" i="1" kern="0" dirty="0">
                    <a:ea typeface="新細明體" pitchFamily="18" charset="-120"/>
                  </a:rPr>
                  <a:t>f</a:t>
                </a:r>
                <a:r>
                  <a:rPr lang="en-US" altLang="zh-TW" kern="0" dirty="0">
                    <a:ea typeface="新細明體" pitchFamily="18" charset="-120"/>
                  </a:rPr>
                  <a:t> be </a:t>
                </a:r>
                <a:r>
                  <a:rPr lang="en-US" altLang="zh-TW" i="1" kern="0" dirty="0">
                    <a:ea typeface="新細明體" pitchFamily="18" charset="-120"/>
                  </a:rPr>
                  <a:t>A</a:t>
                </a:r>
                <a:r>
                  <a:rPr lang="en-US" altLang="zh-TW" kern="0" dirty="0">
                    <a:ea typeface="新細明體" pitchFamily="18" charset="-120"/>
                  </a:rPr>
                  <a:t>. Its variance is</a:t>
                </a:r>
              </a:p>
              <a:p>
                <a:pPr>
                  <a:lnSpc>
                    <a:spcPct val="110000"/>
                  </a:lnSpc>
                  <a:defRPr/>
                </a:pPr>
                <a:endParaRPr lang="en-US" altLang="zh-TW" kern="0" dirty="0">
                  <a:ea typeface="新細明體" pitchFamily="18" charset="-120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zh-TW" kern="0" dirty="0">
                    <a:ea typeface="新細明體" pitchFamily="18" charset="-120"/>
                  </a:rPr>
                  <a:t>The signal-to-noise ratio for a uniform quantizer is</a:t>
                </a:r>
              </a:p>
              <a:p>
                <a:pPr>
                  <a:defRPr/>
                </a:pPr>
                <a:endParaRPr lang="zh-TW" altLang="en-US" kern="0" dirty="0">
                  <a:ea typeface="新細明體" pitchFamily="18" charset="-120"/>
                </a:endParaRPr>
              </a:p>
            </p:txBody>
          </p:sp>
        </mc:Choice>
        <mc:Fallback xmlns="">
          <p:sp>
            <p:nvSpPr>
              <p:cNvPr id="12" name="Rectangle 1026">
                <a:extLst>
                  <a:ext uri="{FF2B5EF4-FFF2-40B4-BE49-F238E27FC236}">
                    <a16:creationId xmlns:a16="http://schemas.microsoft.com/office/drawing/2014/main" id="{864FF9A2-B9E7-4EED-B6BA-AF1F305DD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invGray">
              <a:xfrm>
                <a:off x="298450" y="1333500"/>
                <a:ext cx="8547100" cy="4914900"/>
              </a:xfrm>
              <a:prstGeom prst="rect">
                <a:avLst/>
              </a:prstGeom>
              <a:blipFill>
                <a:blip r:embed="rId2"/>
                <a:stretch>
                  <a:fillRect l="-1569" t="-148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84" name="Object 1028">
                <a:extLst>
                  <a:ext uri="{FF2B5EF4-FFF2-40B4-BE49-F238E27FC236}">
                    <a16:creationId xmlns:a16="http://schemas.microsoft.com/office/drawing/2014/main" id="{E2D6C17D-C7B2-4FB3-8D00-9FE06055E086}"/>
                  </a:ext>
                </a:extLst>
              </p:cNvPr>
              <p:cNvSpPr txBox="1"/>
              <p:nvPr/>
            </p:nvSpPr>
            <p:spPr bwMode="blackGray">
              <a:xfrm>
                <a:off x="2111828" y="4292601"/>
                <a:ext cx="3273425" cy="7080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TW" alt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nary>
                        <m:nary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𝑑𝑓</m:t>
                          </m:r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484" name="Object 1028">
                <a:extLst>
                  <a:ext uri="{FF2B5EF4-FFF2-40B4-BE49-F238E27FC236}">
                    <a16:creationId xmlns:a16="http://schemas.microsoft.com/office/drawing/2014/main" id="{E2D6C17D-C7B2-4FB3-8D00-9FE06055E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2111828" y="4292601"/>
                <a:ext cx="3273425" cy="708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86" name="Object 1032">
                <a:extLst>
                  <a:ext uri="{FF2B5EF4-FFF2-40B4-BE49-F238E27FC236}">
                    <a16:creationId xmlns:a16="http://schemas.microsoft.com/office/drawing/2014/main" id="{A83D92E8-E3DA-4ECB-AE49-A5D0768669EB}"/>
                  </a:ext>
                </a:extLst>
              </p:cNvPr>
              <p:cNvSpPr txBox="1"/>
              <p:nvPr/>
            </p:nvSpPr>
            <p:spPr bwMode="blackGray">
              <a:xfrm>
                <a:off x="2003425" y="5491162"/>
                <a:ext cx="4549775" cy="13668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𝑆𝑁𝑅</m:t>
                          </m:r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Variance</m:t>
                              </m:r>
                            </m:fName>
                            <m:e/>
                          </m:func>
                        </m:num>
                        <m:den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MSQE</m:t>
                              </m:r>
                            </m:fName>
                            <m:e/>
                          </m:func>
                        </m:den>
                      </m:f>
                      <m:r>
                        <a:rPr lang="zh-TW" alt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/12</m:t>
                          </m:r>
                        </m:num>
                        <m:den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/12</m:t>
                          </m:r>
                        </m:den>
                      </m:f>
                      <m:r>
                        <a:rPr lang="zh-TW" alt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𝑆𝑁𝑅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func>
                                <m:func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dB</m:t>
                                  </m:r>
                                </m:fName>
                                <m:e/>
                              </m:func>
                            </m:sub>
                          </m:sSub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zh-TW" altLang="en-US" i="1"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SNR</m:t>
                          </m:r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zh-TW" altLang="en-US" i="1">
                          <a:latin typeface="Cambria Math" panose="02040503050406030204" pitchFamily="18" charset="0"/>
                        </a:rPr>
                        <m:t>≈6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dB</m:t>
                          </m:r>
                        </m:fName>
                        <m:e/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486" name="Object 1032">
                <a:extLst>
                  <a:ext uri="{FF2B5EF4-FFF2-40B4-BE49-F238E27FC236}">
                    <a16:creationId xmlns:a16="http://schemas.microsoft.com/office/drawing/2014/main" id="{A83D92E8-E3DA-4ECB-AE49-A5D076866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2003425" y="5491162"/>
                <a:ext cx="4549775" cy="13668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9593" name="Rectangle 1033">
            <a:extLst>
              <a:ext uri="{FF2B5EF4-FFF2-40B4-BE49-F238E27FC236}">
                <a16:creationId xmlns:a16="http://schemas.microsoft.com/office/drawing/2014/main" id="{9F1170CB-3724-4945-B0C5-DA4E89BC3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Gray">
          <a:xfrm>
            <a:off x="330200" y="188915"/>
            <a:ext cx="7772400" cy="6683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en-US" altLang="zh-TW" sz="3600">
                <a:ea typeface="新細明體" pitchFamily="18" charset="-120"/>
              </a:rPr>
              <a:t>Uniform and Optimal Quantization</a:t>
            </a:r>
          </a:p>
        </p:txBody>
      </p:sp>
      <p:sp>
        <p:nvSpPr>
          <p:cNvPr id="20488" name="投影片編號版面配置區 11">
            <a:extLst>
              <a:ext uri="{FF2B5EF4-FFF2-40B4-BE49-F238E27FC236}">
                <a16:creationId xmlns:a16="http://schemas.microsoft.com/office/drawing/2014/main" id="{D915DA5B-AE91-48BF-9111-9B9D719E1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0F6259A-B259-40F7-A07E-06914A2281E1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zh-TW" sz="1400" dirty="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EBE0D23-78EE-47B2-A1A1-64B89F2FAFAE}"/>
                  </a:ext>
                </a:extLst>
              </p:cNvPr>
              <p:cNvSpPr txBox="1"/>
              <p:nvPr/>
            </p:nvSpPr>
            <p:spPr>
              <a:xfrm>
                <a:off x="1283610" y="1879135"/>
                <a:ext cx="293279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EBE0D23-78EE-47B2-A1A1-64B89F2FA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610" y="1879135"/>
                <a:ext cx="2932791" cy="616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4" name="Rectangle 6">
            <a:extLst>
              <a:ext uri="{FF2B5EF4-FFF2-40B4-BE49-F238E27FC236}">
                <a16:creationId xmlns:a16="http://schemas.microsoft.com/office/drawing/2014/main" id="{9A1F3821-BDD1-453F-9807-BA5513F43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3" y="217488"/>
            <a:ext cx="5467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Max-Lloyd Quantizer (1/2)</a:t>
            </a:r>
          </a:p>
        </p:txBody>
      </p:sp>
      <p:pic>
        <p:nvPicPr>
          <p:cNvPr id="21507" name="Picture 7">
            <a:extLst>
              <a:ext uri="{FF2B5EF4-FFF2-40B4-BE49-F238E27FC236}">
                <a16:creationId xmlns:a16="http://schemas.microsoft.com/office/drawing/2014/main" id="{CD9369F6-FC2E-43C3-9A17-BFE6400117D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1077913"/>
            <a:ext cx="8926512" cy="558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投影片編號版面配置區 5">
            <a:extLst>
              <a:ext uri="{FF2B5EF4-FFF2-40B4-BE49-F238E27FC236}">
                <a16:creationId xmlns:a16="http://schemas.microsoft.com/office/drawing/2014/main" id="{E8925FBC-1199-4D2E-BC56-E9CFC0B16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3C2D74B-0B1E-4182-A21B-A2C53D28FBDE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>
            <a:extLst>
              <a:ext uri="{FF2B5EF4-FFF2-40B4-BE49-F238E27FC236}">
                <a16:creationId xmlns:a16="http://schemas.microsoft.com/office/drawing/2014/main" id="{FD7D7694-5DDB-4133-ABF5-18A117AD9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3" y="217488"/>
            <a:ext cx="5467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Max-Lloyd Quantizer (2/2)</a:t>
            </a:r>
          </a:p>
        </p:txBody>
      </p:sp>
      <p:pic>
        <p:nvPicPr>
          <p:cNvPr id="22531" name="Picture 4" descr="quan4">
            <a:extLst>
              <a:ext uri="{FF2B5EF4-FFF2-40B4-BE49-F238E27FC236}">
                <a16:creationId xmlns:a16="http://schemas.microsoft.com/office/drawing/2014/main" id="{4309B65E-33EF-427A-8F57-6C5196189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90" y="1163640"/>
            <a:ext cx="8378825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投影片編號版面配置區 5">
            <a:extLst>
              <a:ext uri="{FF2B5EF4-FFF2-40B4-BE49-F238E27FC236}">
                <a16:creationId xmlns:a16="http://schemas.microsoft.com/office/drawing/2014/main" id="{6EEB65CC-BF31-4413-A507-606131006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396FC7C-4637-47A7-B74C-E48701638937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>
            <a:extLst>
              <a:ext uri="{FF2B5EF4-FFF2-40B4-BE49-F238E27FC236}">
                <a16:creationId xmlns:a16="http://schemas.microsoft.com/office/drawing/2014/main" id="{D246F728-7D36-490D-AA6D-410973E690CC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400800" y="2266950"/>
            <a:ext cx="2228850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9AB40397-2FFB-45B2-ACDE-E10C120D682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295400" y="2247900"/>
            <a:ext cx="2006600" cy="952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56" name="Freeform 4">
            <a:extLst>
              <a:ext uri="{FF2B5EF4-FFF2-40B4-BE49-F238E27FC236}">
                <a16:creationId xmlns:a16="http://schemas.microsoft.com/office/drawing/2014/main" id="{3D7FDDB0-E811-4EB2-B89D-C235904FC172}"/>
              </a:ext>
            </a:extLst>
          </p:cNvPr>
          <p:cNvSpPr>
            <a:spLocks/>
          </p:cNvSpPr>
          <p:nvPr/>
        </p:nvSpPr>
        <p:spPr bwMode="blackWhite">
          <a:xfrm>
            <a:off x="2632075" y="3406775"/>
            <a:ext cx="446088" cy="623888"/>
          </a:xfrm>
          <a:custGeom>
            <a:avLst/>
            <a:gdLst>
              <a:gd name="T0" fmla="*/ 705644541 w 281"/>
              <a:gd name="T1" fmla="*/ 0 h 393"/>
              <a:gd name="T2" fmla="*/ 705644541 w 281"/>
              <a:gd name="T3" fmla="*/ 987902042 h 393"/>
              <a:gd name="T4" fmla="*/ 0 w 281"/>
              <a:gd name="T5" fmla="*/ 987902042 h 393"/>
              <a:gd name="T6" fmla="*/ 0 60000 65536"/>
              <a:gd name="T7" fmla="*/ 0 60000 65536"/>
              <a:gd name="T8" fmla="*/ 0 60000 65536"/>
              <a:gd name="T9" fmla="*/ 0 w 281"/>
              <a:gd name="T10" fmla="*/ 0 h 393"/>
              <a:gd name="T11" fmla="*/ 281 w 281"/>
              <a:gd name="T12" fmla="*/ 393 h 3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" h="393">
                <a:moveTo>
                  <a:pt x="280" y="0"/>
                </a:moveTo>
                <a:lnTo>
                  <a:pt x="280" y="392"/>
                </a:lnTo>
                <a:lnTo>
                  <a:pt x="0" y="392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557" name="Freeform 5">
            <a:extLst>
              <a:ext uri="{FF2B5EF4-FFF2-40B4-BE49-F238E27FC236}">
                <a16:creationId xmlns:a16="http://schemas.microsoft.com/office/drawing/2014/main" id="{8EFA7B15-DE36-43CB-9589-B59C197871D2}"/>
              </a:ext>
            </a:extLst>
          </p:cNvPr>
          <p:cNvSpPr>
            <a:spLocks/>
          </p:cNvSpPr>
          <p:nvPr/>
        </p:nvSpPr>
        <p:spPr bwMode="blackWhite">
          <a:xfrm>
            <a:off x="1155700" y="2387600"/>
            <a:ext cx="838200" cy="1676400"/>
          </a:xfrm>
          <a:custGeom>
            <a:avLst/>
            <a:gdLst>
              <a:gd name="T0" fmla="*/ 1268189021 w 553"/>
              <a:gd name="T1" fmla="*/ 2147483646 h 593"/>
              <a:gd name="T2" fmla="*/ 0 w 553"/>
              <a:gd name="T3" fmla="*/ 2147483646 h 593"/>
              <a:gd name="T4" fmla="*/ 0 w 553"/>
              <a:gd name="T5" fmla="*/ 0 h 593"/>
              <a:gd name="T6" fmla="*/ 0 60000 65536"/>
              <a:gd name="T7" fmla="*/ 0 60000 65536"/>
              <a:gd name="T8" fmla="*/ 0 60000 65536"/>
              <a:gd name="T9" fmla="*/ 0 w 553"/>
              <a:gd name="T10" fmla="*/ 0 h 593"/>
              <a:gd name="T11" fmla="*/ 553 w 553"/>
              <a:gd name="T12" fmla="*/ 593 h 5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3" h="593">
                <a:moveTo>
                  <a:pt x="552" y="592"/>
                </a:moveTo>
                <a:lnTo>
                  <a:pt x="0" y="592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1638" name="Rectangle 6">
            <a:extLst>
              <a:ext uri="{FF2B5EF4-FFF2-40B4-BE49-F238E27FC236}">
                <a16:creationId xmlns:a16="http://schemas.microsoft.com/office/drawing/2014/main" id="{54729CAA-199E-4B84-A12A-FEFF7444E89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25452" y="274638"/>
            <a:ext cx="62087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Lossy Predictive Coding</a:t>
            </a:r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FAE2ACDF-AE8F-439F-B946-266BC2BE847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22413" y="3806825"/>
            <a:ext cx="1096962" cy="49530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1640" name="Rectangle 8">
            <a:extLst>
              <a:ext uri="{FF2B5EF4-FFF2-40B4-BE49-F238E27FC236}">
                <a16:creationId xmlns:a16="http://schemas.microsoft.com/office/drawing/2014/main" id="{82683C57-71B0-4186-97B6-D3C955F0B6B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31336" y="3911600"/>
            <a:ext cx="1109278" cy="323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Predictor</a:t>
            </a:r>
            <a:endParaRPr lang="en-US" altLang="zh-TW">
              <a:solidFill>
                <a:srgbClr val="FFFFFF"/>
              </a:solidFill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23561" name="Line 9">
            <a:extLst>
              <a:ext uri="{FF2B5EF4-FFF2-40B4-BE49-F238E27FC236}">
                <a16:creationId xmlns:a16="http://schemas.microsoft.com/office/drawing/2014/main" id="{3902C16D-C827-4398-9FB6-ACFB8C84CDA9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1155700" y="345440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23562" name="Group 10">
            <a:extLst>
              <a:ext uri="{FF2B5EF4-FFF2-40B4-BE49-F238E27FC236}">
                <a16:creationId xmlns:a16="http://schemas.microsoft.com/office/drawing/2014/main" id="{18AE3783-CD6A-4D2D-A0A5-863C8C9F5E49}"/>
              </a:ext>
            </a:extLst>
          </p:cNvPr>
          <p:cNvGrpSpPr>
            <a:grpSpLocks/>
          </p:cNvGrpSpPr>
          <p:nvPr/>
        </p:nvGrpSpPr>
        <p:grpSpPr bwMode="auto">
          <a:xfrm>
            <a:off x="2917826" y="3219450"/>
            <a:ext cx="334962" cy="400050"/>
            <a:chOff x="1660" y="1790"/>
            <a:chExt cx="211" cy="252"/>
          </a:xfrm>
        </p:grpSpPr>
        <p:sp>
          <p:nvSpPr>
            <p:cNvPr id="23602" name="Oval 11">
              <a:extLst>
                <a:ext uri="{FF2B5EF4-FFF2-40B4-BE49-F238E27FC236}">
                  <a16:creationId xmlns:a16="http://schemas.microsoft.com/office/drawing/2014/main" id="{011E2FDF-6517-424F-981F-AF63EFC43695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677" y="1837"/>
              <a:ext cx="176" cy="176"/>
            </a:xfrm>
            <a:prstGeom prst="ellipse">
              <a:avLst/>
            </a:prstGeom>
            <a:solidFill>
              <a:srgbClr val="063DE8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23603" name="Rectangle 12">
              <a:extLst>
                <a:ext uri="{FF2B5EF4-FFF2-40B4-BE49-F238E27FC236}">
                  <a16:creationId xmlns:a16="http://schemas.microsoft.com/office/drawing/2014/main" id="{C019C738-D486-4AD5-ADBA-1C09E11220D7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660" y="1790"/>
              <a:ext cx="21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>
                  <a:solidFill>
                    <a:srgbClr val="FFFFFF"/>
                  </a:solidFill>
                  <a:ea typeface="新細明體" panose="02020500000000000000" pitchFamily="18" charset="-120"/>
                </a:rPr>
                <a:t>+</a:t>
              </a:r>
            </a:p>
          </p:txBody>
        </p:sp>
      </p:grpSp>
      <p:sp>
        <p:nvSpPr>
          <p:cNvPr id="23563" name="Line 13">
            <a:extLst>
              <a:ext uri="{FF2B5EF4-FFF2-40B4-BE49-F238E27FC236}">
                <a16:creationId xmlns:a16="http://schemas.microsoft.com/office/drawing/2014/main" id="{306502AC-513B-47F9-A22C-F99FC674FDB6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041650" y="2266950"/>
            <a:ext cx="0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64" name="Oval 14">
            <a:extLst>
              <a:ext uri="{FF2B5EF4-FFF2-40B4-BE49-F238E27FC236}">
                <a16:creationId xmlns:a16="http://schemas.microsoft.com/office/drawing/2014/main" id="{A75EF477-31C3-4D3D-B21B-1CC45CBE5AA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011238" y="2128838"/>
            <a:ext cx="279400" cy="279400"/>
          </a:xfrm>
          <a:prstGeom prst="ellipse">
            <a:avLst/>
          </a:prstGeom>
          <a:solidFill>
            <a:srgbClr val="063DE8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sp>
        <p:nvSpPr>
          <p:cNvPr id="23565" name="Line 15">
            <a:extLst>
              <a:ext uri="{FF2B5EF4-FFF2-40B4-BE49-F238E27FC236}">
                <a16:creationId xmlns:a16="http://schemas.microsoft.com/office/drawing/2014/main" id="{81A80C3C-B8B0-415B-976E-6B5485D5910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0700" y="2260600"/>
            <a:ext cx="4699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66" name="Freeform 16">
            <a:extLst>
              <a:ext uri="{FF2B5EF4-FFF2-40B4-BE49-F238E27FC236}">
                <a16:creationId xmlns:a16="http://schemas.microsoft.com/office/drawing/2014/main" id="{94507A9E-7D49-41AD-813E-02364892619E}"/>
              </a:ext>
            </a:extLst>
          </p:cNvPr>
          <p:cNvSpPr>
            <a:spLocks/>
          </p:cNvSpPr>
          <p:nvPr/>
        </p:nvSpPr>
        <p:spPr bwMode="blackWhite">
          <a:xfrm>
            <a:off x="4241802" y="2136777"/>
            <a:ext cx="66675" cy="227013"/>
          </a:xfrm>
          <a:custGeom>
            <a:avLst/>
            <a:gdLst>
              <a:gd name="T0" fmla="*/ 103327200 w 42"/>
              <a:gd name="T1" fmla="*/ 0 h 143"/>
              <a:gd name="T2" fmla="*/ 83165950 w 42"/>
              <a:gd name="T3" fmla="*/ 5040324 h 143"/>
              <a:gd name="T4" fmla="*/ 65524063 w 42"/>
              <a:gd name="T5" fmla="*/ 20161294 h 143"/>
              <a:gd name="T6" fmla="*/ 52924075 w 42"/>
              <a:gd name="T7" fmla="*/ 40322589 h 143"/>
              <a:gd name="T8" fmla="*/ 45362813 w 42"/>
              <a:gd name="T9" fmla="*/ 70564530 h 143"/>
              <a:gd name="T10" fmla="*/ 45362813 w 42"/>
              <a:gd name="T11" fmla="*/ 105846796 h 143"/>
              <a:gd name="T12" fmla="*/ 55443438 w 42"/>
              <a:gd name="T13" fmla="*/ 148690340 h 143"/>
              <a:gd name="T14" fmla="*/ 63004700 w 42"/>
              <a:gd name="T15" fmla="*/ 194053252 h 143"/>
              <a:gd name="T16" fmla="*/ 68045013 w 42"/>
              <a:gd name="T17" fmla="*/ 244456488 h 143"/>
              <a:gd name="T18" fmla="*/ 63004700 w 42"/>
              <a:gd name="T19" fmla="*/ 282258122 h 143"/>
              <a:gd name="T20" fmla="*/ 47883763 w 42"/>
              <a:gd name="T21" fmla="*/ 315021019 h 143"/>
              <a:gd name="T22" fmla="*/ 25201563 w 42"/>
              <a:gd name="T23" fmla="*/ 337701681 h 143"/>
              <a:gd name="T24" fmla="*/ 0 w 42"/>
              <a:gd name="T25" fmla="*/ 357862976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2"/>
              <a:gd name="T40" fmla="*/ 0 h 143"/>
              <a:gd name="T41" fmla="*/ 42 w 42"/>
              <a:gd name="T42" fmla="*/ 143 h 14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2" h="143">
                <a:moveTo>
                  <a:pt x="41" y="0"/>
                </a:moveTo>
                <a:lnTo>
                  <a:pt x="33" y="2"/>
                </a:lnTo>
                <a:lnTo>
                  <a:pt x="26" y="8"/>
                </a:lnTo>
                <a:lnTo>
                  <a:pt x="21" y="16"/>
                </a:lnTo>
                <a:lnTo>
                  <a:pt x="18" y="28"/>
                </a:lnTo>
                <a:lnTo>
                  <a:pt x="18" y="42"/>
                </a:lnTo>
                <a:lnTo>
                  <a:pt x="22" y="59"/>
                </a:lnTo>
                <a:lnTo>
                  <a:pt x="25" y="77"/>
                </a:lnTo>
                <a:lnTo>
                  <a:pt x="27" y="97"/>
                </a:lnTo>
                <a:lnTo>
                  <a:pt x="25" y="112"/>
                </a:lnTo>
                <a:lnTo>
                  <a:pt x="19" y="125"/>
                </a:lnTo>
                <a:lnTo>
                  <a:pt x="10" y="134"/>
                </a:lnTo>
                <a:lnTo>
                  <a:pt x="0" y="142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67" name="Freeform 17">
            <a:extLst>
              <a:ext uri="{FF2B5EF4-FFF2-40B4-BE49-F238E27FC236}">
                <a16:creationId xmlns:a16="http://schemas.microsoft.com/office/drawing/2014/main" id="{1A9C19A1-17AE-444F-845A-F7813F945675}"/>
              </a:ext>
            </a:extLst>
          </p:cNvPr>
          <p:cNvSpPr>
            <a:spLocks/>
          </p:cNvSpPr>
          <p:nvPr/>
        </p:nvSpPr>
        <p:spPr bwMode="blackWhite">
          <a:xfrm>
            <a:off x="4305302" y="2136777"/>
            <a:ext cx="66675" cy="227013"/>
          </a:xfrm>
          <a:custGeom>
            <a:avLst/>
            <a:gdLst>
              <a:gd name="T0" fmla="*/ 103327200 w 42"/>
              <a:gd name="T1" fmla="*/ 0 h 143"/>
              <a:gd name="T2" fmla="*/ 83165950 w 42"/>
              <a:gd name="T3" fmla="*/ 5040324 h 143"/>
              <a:gd name="T4" fmla="*/ 65524063 w 42"/>
              <a:gd name="T5" fmla="*/ 20161294 h 143"/>
              <a:gd name="T6" fmla="*/ 52924075 w 42"/>
              <a:gd name="T7" fmla="*/ 40322589 h 143"/>
              <a:gd name="T8" fmla="*/ 45362813 w 42"/>
              <a:gd name="T9" fmla="*/ 70564530 h 143"/>
              <a:gd name="T10" fmla="*/ 45362813 w 42"/>
              <a:gd name="T11" fmla="*/ 105846796 h 143"/>
              <a:gd name="T12" fmla="*/ 55443438 w 42"/>
              <a:gd name="T13" fmla="*/ 148690340 h 143"/>
              <a:gd name="T14" fmla="*/ 63004700 w 42"/>
              <a:gd name="T15" fmla="*/ 194053252 h 143"/>
              <a:gd name="T16" fmla="*/ 68045013 w 42"/>
              <a:gd name="T17" fmla="*/ 244456488 h 143"/>
              <a:gd name="T18" fmla="*/ 63004700 w 42"/>
              <a:gd name="T19" fmla="*/ 282258122 h 143"/>
              <a:gd name="T20" fmla="*/ 47883763 w 42"/>
              <a:gd name="T21" fmla="*/ 315021019 h 143"/>
              <a:gd name="T22" fmla="*/ 25201563 w 42"/>
              <a:gd name="T23" fmla="*/ 337701681 h 143"/>
              <a:gd name="T24" fmla="*/ 0 w 42"/>
              <a:gd name="T25" fmla="*/ 357862976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2"/>
              <a:gd name="T40" fmla="*/ 0 h 143"/>
              <a:gd name="T41" fmla="*/ 42 w 42"/>
              <a:gd name="T42" fmla="*/ 143 h 14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2" h="143">
                <a:moveTo>
                  <a:pt x="41" y="0"/>
                </a:moveTo>
                <a:lnTo>
                  <a:pt x="33" y="2"/>
                </a:lnTo>
                <a:lnTo>
                  <a:pt x="26" y="8"/>
                </a:lnTo>
                <a:lnTo>
                  <a:pt x="21" y="16"/>
                </a:lnTo>
                <a:lnTo>
                  <a:pt x="18" y="28"/>
                </a:lnTo>
                <a:lnTo>
                  <a:pt x="18" y="42"/>
                </a:lnTo>
                <a:lnTo>
                  <a:pt x="22" y="59"/>
                </a:lnTo>
                <a:lnTo>
                  <a:pt x="25" y="77"/>
                </a:lnTo>
                <a:lnTo>
                  <a:pt x="27" y="97"/>
                </a:lnTo>
                <a:lnTo>
                  <a:pt x="25" y="112"/>
                </a:lnTo>
                <a:lnTo>
                  <a:pt x="19" y="125"/>
                </a:lnTo>
                <a:lnTo>
                  <a:pt x="10" y="134"/>
                </a:lnTo>
                <a:lnTo>
                  <a:pt x="0" y="142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68" name="Line 18">
            <a:extLst>
              <a:ext uri="{FF2B5EF4-FFF2-40B4-BE49-F238E27FC236}">
                <a16:creationId xmlns:a16="http://schemas.microsoft.com/office/drawing/2014/main" id="{F6066DBE-1A35-47EC-9428-87F3AEFA4A47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5727700" y="2260602"/>
            <a:ext cx="5207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23569" name="Group 19">
            <a:extLst>
              <a:ext uri="{FF2B5EF4-FFF2-40B4-BE49-F238E27FC236}">
                <a16:creationId xmlns:a16="http://schemas.microsoft.com/office/drawing/2014/main" id="{2FB48499-B10C-49AD-8A58-1B043CD39526}"/>
              </a:ext>
            </a:extLst>
          </p:cNvPr>
          <p:cNvGrpSpPr>
            <a:grpSpLocks/>
          </p:cNvGrpSpPr>
          <p:nvPr/>
        </p:nvGrpSpPr>
        <p:grpSpPr bwMode="auto">
          <a:xfrm>
            <a:off x="6234114" y="2054225"/>
            <a:ext cx="334963" cy="400050"/>
            <a:chOff x="3775" y="1470"/>
            <a:chExt cx="211" cy="252"/>
          </a:xfrm>
        </p:grpSpPr>
        <p:sp>
          <p:nvSpPr>
            <p:cNvPr id="23600" name="Oval 20">
              <a:extLst>
                <a:ext uri="{FF2B5EF4-FFF2-40B4-BE49-F238E27FC236}">
                  <a16:creationId xmlns:a16="http://schemas.microsoft.com/office/drawing/2014/main" id="{1664521E-A7FF-419E-89DA-60A1F82B6421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3793" y="1517"/>
              <a:ext cx="176" cy="176"/>
            </a:xfrm>
            <a:prstGeom prst="ellipse">
              <a:avLst/>
            </a:prstGeom>
            <a:solidFill>
              <a:srgbClr val="063DE8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chemeClr val="bg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23601" name="Rectangle 21">
              <a:extLst>
                <a:ext uri="{FF2B5EF4-FFF2-40B4-BE49-F238E27FC236}">
                  <a16:creationId xmlns:a16="http://schemas.microsoft.com/office/drawing/2014/main" id="{0CD6A570-DAB1-4659-8CA3-B2E8DBA7999B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3775" y="1470"/>
              <a:ext cx="21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dirty="0">
                  <a:ea typeface="新細明體" panose="02020500000000000000" pitchFamily="18" charset="-120"/>
                </a:rPr>
                <a:t>+</a:t>
              </a:r>
            </a:p>
          </p:txBody>
        </p:sp>
      </p:grpSp>
      <p:sp>
        <p:nvSpPr>
          <p:cNvPr id="23570" name="Freeform 22">
            <a:extLst>
              <a:ext uri="{FF2B5EF4-FFF2-40B4-BE49-F238E27FC236}">
                <a16:creationId xmlns:a16="http://schemas.microsoft.com/office/drawing/2014/main" id="{8A4D9014-9BDF-41BE-BA40-451C49C229F7}"/>
              </a:ext>
            </a:extLst>
          </p:cNvPr>
          <p:cNvSpPr>
            <a:spLocks/>
          </p:cNvSpPr>
          <p:nvPr/>
        </p:nvSpPr>
        <p:spPr bwMode="blackWhite">
          <a:xfrm>
            <a:off x="7899400" y="2266950"/>
            <a:ext cx="446088" cy="598488"/>
          </a:xfrm>
          <a:custGeom>
            <a:avLst/>
            <a:gdLst>
              <a:gd name="T0" fmla="*/ 705644541 w 281"/>
              <a:gd name="T1" fmla="*/ 0 h 377"/>
              <a:gd name="T2" fmla="*/ 705644541 w 281"/>
              <a:gd name="T3" fmla="*/ 947579542 h 377"/>
              <a:gd name="T4" fmla="*/ 0 w 281"/>
              <a:gd name="T5" fmla="*/ 947579542 h 377"/>
              <a:gd name="T6" fmla="*/ 0 60000 65536"/>
              <a:gd name="T7" fmla="*/ 0 60000 65536"/>
              <a:gd name="T8" fmla="*/ 0 60000 65536"/>
              <a:gd name="T9" fmla="*/ 0 w 281"/>
              <a:gd name="T10" fmla="*/ 0 h 377"/>
              <a:gd name="T11" fmla="*/ 281 w 281"/>
              <a:gd name="T12" fmla="*/ 377 h 3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" h="377">
                <a:moveTo>
                  <a:pt x="280" y="0"/>
                </a:moveTo>
                <a:lnTo>
                  <a:pt x="280" y="376"/>
                </a:lnTo>
                <a:lnTo>
                  <a:pt x="0" y="376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71" name="Freeform 23">
            <a:extLst>
              <a:ext uri="{FF2B5EF4-FFF2-40B4-BE49-F238E27FC236}">
                <a16:creationId xmlns:a16="http://schemas.microsoft.com/office/drawing/2014/main" id="{A97CADC2-00D6-404B-96A6-461BD9E0181D}"/>
              </a:ext>
            </a:extLst>
          </p:cNvPr>
          <p:cNvSpPr>
            <a:spLocks/>
          </p:cNvSpPr>
          <p:nvPr/>
        </p:nvSpPr>
        <p:spPr bwMode="blackWhite">
          <a:xfrm>
            <a:off x="6400800" y="2413000"/>
            <a:ext cx="877888" cy="452438"/>
          </a:xfrm>
          <a:custGeom>
            <a:avLst/>
            <a:gdLst>
              <a:gd name="T0" fmla="*/ 1391127042 w 553"/>
              <a:gd name="T1" fmla="*/ 715725166 h 285"/>
              <a:gd name="T2" fmla="*/ 0 w 553"/>
              <a:gd name="T3" fmla="*/ 715725166 h 285"/>
              <a:gd name="T4" fmla="*/ 0 w 553"/>
              <a:gd name="T5" fmla="*/ 0 h 285"/>
              <a:gd name="T6" fmla="*/ 0 60000 65536"/>
              <a:gd name="T7" fmla="*/ 0 60000 65536"/>
              <a:gd name="T8" fmla="*/ 0 60000 65536"/>
              <a:gd name="T9" fmla="*/ 0 w 553"/>
              <a:gd name="T10" fmla="*/ 0 h 285"/>
              <a:gd name="T11" fmla="*/ 553 w 553"/>
              <a:gd name="T12" fmla="*/ 285 h 2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3" h="285">
                <a:moveTo>
                  <a:pt x="552" y="284"/>
                </a:moveTo>
                <a:lnTo>
                  <a:pt x="0" y="284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72" name="Rectangle 24">
            <a:extLst>
              <a:ext uri="{FF2B5EF4-FFF2-40B4-BE49-F238E27FC236}">
                <a16:creationId xmlns:a16="http://schemas.microsoft.com/office/drawing/2014/main" id="{0AF43D9D-C949-43E9-AD3D-DED48B6BFCF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737350" y="2635250"/>
            <a:ext cx="1162050" cy="48895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sp>
        <p:nvSpPr>
          <p:cNvPr id="581657" name="Rectangle 25">
            <a:extLst>
              <a:ext uri="{FF2B5EF4-FFF2-40B4-BE49-F238E27FC236}">
                <a16:creationId xmlns:a16="http://schemas.microsoft.com/office/drawing/2014/main" id="{80F734A7-B4A3-41CB-9218-59A9E10DB22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784374" y="2735263"/>
            <a:ext cx="1109278" cy="323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Predictor</a:t>
            </a:r>
            <a:endParaRPr lang="en-US" altLang="zh-TW" dirty="0"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581658" name="Rectangle 26">
            <a:extLst>
              <a:ext uri="{FF2B5EF4-FFF2-40B4-BE49-F238E27FC236}">
                <a16:creationId xmlns:a16="http://schemas.microsoft.com/office/drawing/2014/main" id="{E192A6B4-5A10-49BA-B255-95B050BC31F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08956" y="4421188"/>
            <a:ext cx="1141338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Encoder</a:t>
            </a:r>
            <a:endParaRPr lang="en-US" altLang="zh-TW" sz="2000" dirty="0">
              <a:solidFill>
                <a:srgbClr val="FFFFFF"/>
              </a:solidFill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581659" name="Rectangle 27">
            <a:extLst>
              <a:ext uri="{FF2B5EF4-FFF2-40B4-BE49-F238E27FC236}">
                <a16:creationId xmlns:a16="http://schemas.microsoft.com/office/drawing/2014/main" id="{CD011488-F1F5-4E6C-8047-BE394F5D535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788911" y="3541713"/>
            <a:ext cx="1155766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Decoder</a:t>
            </a:r>
            <a:endParaRPr lang="en-US" altLang="zh-TW" sz="2000">
              <a:solidFill>
                <a:srgbClr val="FFFFFF"/>
              </a:solidFill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581660" name="Rectangle 28">
            <a:extLst>
              <a:ext uri="{FF2B5EF4-FFF2-40B4-BE49-F238E27FC236}">
                <a16:creationId xmlns:a16="http://schemas.microsoft.com/office/drawing/2014/main" id="{A30FD3AF-6671-407C-97C1-DE308A683A3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46077" y="1858963"/>
            <a:ext cx="314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i="1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anose="02020500000000000000" pitchFamily="18" charset="-120"/>
              </a:rPr>
              <a:t>x</a:t>
            </a:r>
          </a:p>
        </p:txBody>
      </p:sp>
      <p:sp>
        <p:nvSpPr>
          <p:cNvPr id="581661" name="Rectangle 29">
            <a:extLst>
              <a:ext uri="{FF2B5EF4-FFF2-40B4-BE49-F238E27FC236}">
                <a16:creationId xmlns:a16="http://schemas.microsoft.com/office/drawing/2014/main" id="{5F042201-A22B-4B3C-AF5C-563C5C7CE1A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273175" y="1770063"/>
            <a:ext cx="35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i="1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anose="02020500000000000000" pitchFamily="18" charset="-120"/>
              </a:rPr>
              <a:t>e</a:t>
            </a:r>
          </a:p>
        </p:txBody>
      </p:sp>
      <p:sp>
        <p:nvSpPr>
          <p:cNvPr id="581662" name="Rectangle 30">
            <a:extLst>
              <a:ext uri="{FF2B5EF4-FFF2-40B4-BE49-F238E27FC236}">
                <a16:creationId xmlns:a16="http://schemas.microsoft.com/office/drawing/2014/main" id="{1313FAA7-1DC9-4D6A-AEDD-8B94758E0CB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111502" y="3798888"/>
            <a:ext cx="3413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r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</a:t>
            </a:r>
          </a:p>
        </p:txBody>
      </p:sp>
      <p:sp>
        <p:nvSpPr>
          <p:cNvPr id="581663" name="Rectangle 31">
            <a:extLst>
              <a:ext uri="{FF2B5EF4-FFF2-40B4-BE49-F238E27FC236}">
                <a16:creationId xmlns:a16="http://schemas.microsoft.com/office/drawing/2014/main" id="{B6CCEBE3-7AAF-470B-A65D-A80D85ABC18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98502" y="2692400"/>
            <a:ext cx="371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x’</a:t>
            </a:r>
          </a:p>
        </p:txBody>
      </p:sp>
      <p:sp>
        <p:nvSpPr>
          <p:cNvPr id="581664" name="Rectangle 32">
            <a:extLst>
              <a:ext uri="{FF2B5EF4-FFF2-40B4-BE49-F238E27FC236}">
                <a16:creationId xmlns:a16="http://schemas.microsoft.com/office/drawing/2014/main" id="{DE001907-CE54-4349-8510-DBAAD48D371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913440" y="2684463"/>
            <a:ext cx="371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x’</a:t>
            </a:r>
          </a:p>
        </p:txBody>
      </p:sp>
      <p:sp>
        <p:nvSpPr>
          <p:cNvPr id="581665" name="Rectangle 33">
            <a:extLst>
              <a:ext uri="{FF2B5EF4-FFF2-40B4-BE49-F238E27FC236}">
                <a16:creationId xmlns:a16="http://schemas.microsoft.com/office/drawing/2014/main" id="{BF641C78-F088-41BB-B054-59BE60820EE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8351838" y="2760663"/>
            <a:ext cx="341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r</a:t>
            </a:r>
            <a:r>
              <a:rPr lang="en-US" altLang="zh-TW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</a:t>
            </a:r>
          </a:p>
        </p:txBody>
      </p:sp>
      <p:sp>
        <p:nvSpPr>
          <p:cNvPr id="581666" name="Rectangle 34">
            <a:extLst>
              <a:ext uri="{FF2B5EF4-FFF2-40B4-BE49-F238E27FC236}">
                <a16:creationId xmlns:a16="http://schemas.microsoft.com/office/drawing/2014/main" id="{EDA84560-5FDB-4113-ABC7-FB25E4501F1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850902" y="2387602"/>
            <a:ext cx="28854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anose="02020500000000000000" pitchFamily="18" charset="-120"/>
              </a:rPr>
              <a:t>-</a:t>
            </a:r>
          </a:p>
        </p:txBody>
      </p:sp>
      <p:sp>
        <p:nvSpPr>
          <p:cNvPr id="23583" name="Rectangle 35">
            <a:extLst>
              <a:ext uri="{FF2B5EF4-FFF2-40B4-BE49-F238E27FC236}">
                <a16:creationId xmlns:a16="http://schemas.microsoft.com/office/drawing/2014/main" id="{5D793BB1-A2E1-4B51-BD9D-7D81F4EFA14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302000" y="1993900"/>
            <a:ext cx="609600" cy="46990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sp>
        <p:nvSpPr>
          <p:cNvPr id="581668" name="Rectangle 36">
            <a:extLst>
              <a:ext uri="{FF2B5EF4-FFF2-40B4-BE49-F238E27FC236}">
                <a16:creationId xmlns:a16="http://schemas.microsoft.com/office/drawing/2014/main" id="{72ABAD10-E4E6-4D6B-9A79-C27CD4E4C9C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271840" y="2038350"/>
            <a:ext cx="68448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E.C.</a:t>
            </a:r>
          </a:p>
        </p:txBody>
      </p:sp>
      <p:sp>
        <p:nvSpPr>
          <p:cNvPr id="23585" name="Line 37">
            <a:extLst>
              <a:ext uri="{FF2B5EF4-FFF2-40B4-BE49-F238E27FC236}">
                <a16:creationId xmlns:a16="http://schemas.microsoft.com/office/drawing/2014/main" id="{CE835C3D-CB10-407B-A96C-E4F6E2EBFBEA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924300" y="2254250"/>
            <a:ext cx="317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86" name="Rectangle 38">
            <a:extLst>
              <a:ext uri="{FF2B5EF4-FFF2-40B4-BE49-F238E27FC236}">
                <a16:creationId xmlns:a16="http://schemas.microsoft.com/office/drawing/2014/main" id="{90F2889B-B9D4-40C6-9A93-25D81A431D3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673600" y="2041525"/>
            <a:ext cx="609600" cy="46990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sp>
        <p:nvSpPr>
          <p:cNvPr id="23587" name="Line 39">
            <a:extLst>
              <a:ext uri="{FF2B5EF4-FFF2-40B4-BE49-F238E27FC236}">
                <a16:creationId xmlns:a16="http://schemas.microsoft.com/office/drawing/2014/main" id="{1FCC17BC-8013-4D1E-8C13-4952C65BF74D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4356100" y="2254252"/>
            <a:ext cx="3048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81672" name="Rectangle 40">
            <a:extLst>
              <a:ext uri="{FF2B5EF4-FFF2-40B4-BE49-F238E27FC236}">
                <a16:creationId xmlns:a16="http://schemas.microsoft.com/office/drawing/2014/main" id="{E6E73947-DC1E-4566-BD7E-189AC6C4B0C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656140" y="2084388"/>
            <a:ext cx="68448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E.D.</a:t>
            </a:r>
          </a:p>
        </p:txBody>
      </p:sp>
      <p:sp>
        <p:nvSpPr>
          <p:cNvPr id="581673" name="Rectangle 41">
            <a:extLst>
              <a:ext uri="{FF2B5EF4-FFF2-40B4-BE49-F238E27FC236}">
                <a16:creationId xmlns:a16="http://schemas.microsoft.com/office/drawing/2014/main" id="{3225D45E-F610-47A6-9CA2-AB346E9CD21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079502" y="5283200"/>
            <a:ext cx="2749151" cy="70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E.C.: Entropy Coder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E.D.: Entropy Decoder</a:t>
            </a:r>
            <a:endParaRPr lang="en-US" altLang="zh-TW" sz="16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23590" name="Rectangle 42">
            <a:extLst>
              <a:ext uri="{FF2B5EF4-FFF2-40B4-BE49-F238E27FC236}">
                <a16:creationId xmlns:a16="http://schemas.microsoft.com/office/drawing/2014/main" id="{BD51433B-7A83-4693-9169-EEA55690E3C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001680" y="2082800"/>
            <a:ext cx="33502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dirty="0">
                <a:ea typeface="新細明體" panose="02020500000000000000" pitchFamily="18" charset="-120"/>
              </a:rPr>
              <a:t>+</a:t>
            </a:r>
          </a:p>
        </p:txBody>
      </p:sp>
      <p:sp>
        <p:nvSpPr>
          <p:cNvPr id="581675" name="Rectangle 43">
            <a:extLst>
              <a:ext uri="{FF2B5EF4-FFF2-40B4-BE49-F238E27FC236}">
                <a16:creationId xmlns:a16="http://schemas.microsoft.com/office/drawing/2014/main" id="{36AB1296-0008-4FD8-BE25-7C21E751298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066926" y="2025650"/>
            <a:ext cx="609600" cy="46990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400" dirty="0">
              <a:effectLst>
                <a:outerShdw blurRad="38100" dist="38100" dir="2700000" algn="tl">
                  <a:srgbClr val="000000"/>
                </a:outerShdw>
              </a:effectLst>
              <a:ea typeface="新細明體" panose="02020500000000000000" pitchFamily="18" charset="-120"/>
            </a:endParaRPr>
          </a:p>
        </p:txBody>
      </p:sp>
      <p:sp>
        <p:nvSpPr>
          <p:cNvPr id="581676" name="Rectangle 44">
            <a:extLst>
              <a:ext uri="{FF2B5EF4-FFF2-40B4-BE49-F238E27FC236}">
                <a16:creationId xmlns:a16="http://schemas.microsoft.com/office/drawing/2014/main" id="{BCF1A53C-32FD-46D2-9A04-E51F5DCE18A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755900" y="2616200"/>
            <a:ext cx="609600" cy="46990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000" dirty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23593" name="Line 45">
            <a:extLst>
              <a:ext uri="{FF2B5EF4-FFF2-40B4-BE49-F238E27FC236}">
                <a16:creationId xmlns:a16="http://schemas.microsoft.com/office/drawing/2014/main" id="{DEA58DEA-940E-4D9D-B358-F2D16663C69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060700" y="3073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81678" name="Rectangle 46">
            <a:extLst>
              <a:ext uri="{FF2B5EF4-FFF2-40B4-BE49-F238E27FC236}">
                <a16:creationId xmlns:a16="http://schemas.microsoft.com/office/drawing/2014/main" id="{52C17489-D310-421A-A99F-8BA709A0AF6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451475" y="2063752"/>
            <a:ext cx="495300" cy="441325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000" dirty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581679" name="Rectangle 47">
            <a:extLst>
              <a:ext uri="{FF2B5EF4-FFF2-40B4-BE49-F238E27FC236}">
                <a16:creationId xmlns:a16="http://schemas.microsoft.com/office/drawing/2014/main" id="{B31866CF-99CE-4B28-B60C-A3147C3994E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121027" y="2979738"/>
            <a:ext cx="5111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</a:t>
            </a:r>
            <a:r>
              <a:rPr lang="en-US" altLang="zh-TW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e’</a:t>
            </a:r>
          </a:p>
        </p:txBody>
      </p:sp>
      <p:sp>
        <p:nvSpPr>
          <p:cNvPr id="581680" name="Rectangle 48">
            <a:extLst>
              <a:ext uri="{FF2B5EF4-FFF2-40B4-BE49-F238E27FC236}">
                <a16:creationId xmlns:a16="http://schemas.microsoft.com/office/drawing/2014/main" id="{D004C09B-440C-4FE0-A048-8B7E2509626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883277" y="1789113"/>
            <a:ext cx="5111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</a:t>
            </a:r>
            <a:r>
              <a:rPr lang="en-US" altLang="zh-TW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e’</a:t>
            </a:r>
          </a:p>
        </p:txBody>
      </p:sp>
      <p:sp>
        <p:nvSpPr>
          <p:cNvPr id="23597" name="Line 49">
            <a:extLst>
              <a:ext uri="{FF2B5EF4-FFF2-40B4-BE49-F238E27FC236}">
                <a16:creationId xmlns:a16="http://schemas.microsoft.com/office/drawing/2014/main" id="{7F2AED12-1E3A-48C6-A0FF-51C83252D8C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70500" y="2273302"/>
            <a:ext cx="171450" cy="9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81682" name="Rectangle 50">
            <a:extLst>
              <a:ext uri="{FF2B5EF4-FFF2-40B4-BE49-F238E27FC236}">
                <a16:creationId xmlns:a16="http://schemas.microsoft.com/office/drawing/2014/main" id="{1B1930FF-F45B-4F71-962D-A6F8ABEA21D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521200" y="5245100"/>
            <a:ext cx="2617704" cy="70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Q: Quantizer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IQ: Inverse Quantizer</a:t>
            </a:r>
            <a:endParaRPr lang="en-US" altLang="zh-TW" sz="16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23599" name="投影片編號版面配置區 52">
            <a:extLst>
              <a:ext uri="{FF2B5EF4-FFF2-40B4-BE49-F238E27FC236}">
                <a16:creationId xmlns:a16="http://schemas.microsoft.com/office/drawing/2014/main" id="{D7EA45C5-CC8D-4D28-A002-4BD6251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EA6FFE2-E725-413F-B162-9B532E506A87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" name="Rectangle 36">
            <a:extLst>
              <a:ext uri="{FF2B5EF4-FFF2-40B4-BE49-F238E27FC236}">
                <a16:creationId xmlns:a16="http://schemas.microsoft.com/office/drawing/2014/main" id="{45370251-68E6-4F0A-922B-50B9526D331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180573" y="2069240"/>
            <a:ext cx="384721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Q</a:t>
            </a:r>
          </a:p>
        </p:txBody>
      </p:sp>
      <p:sp>
        <p:nvSpPr>
          <p:cNvPr id="55" name="Rectangle 36">
            <a:extLst>
              <a:ext uri="{FF2B5EF4-FFF2-40B4-BE49-F238E27FC236}">
                <a16:creationId xmlns:a16="http://schemas.microsoft.com/office/drawing/2014/main" id="{CBFAAE89-2662-489B-B0FA-561496B70A9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835361" y="2650424"/>
            <a:ext cx="45525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IQ</a:t>
            </a:r>
          </a:p>
        </p:txBody>
      </p:sp>
      <p:sp>
        <p:nvSpPr>
          <p:cNvPr id="56" name="Rectangle 36">
            <a:extLst>
              <a:ext uri="{FF2B5EF4-FFF2-40B4-BE49-F238E27FC236}">
                <a16:creationId xmlns:a16="http://schemas.microsoft.com/office/drawing/2014/main" id="{45BF94D1-5FF5-4CBA-8A13-F96F03CBD2E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476099" y="2084070"/>
            <a:ext cx="45525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IQ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C3A692E8-EFCF-4E19-ADB7-796B20386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898777"/>
            <a:ext cx="7772400" cy="1268413"/>
          </a:xfrm>
        </p:spPr>
        <p:txBody>
          <a:bodyPr/>
          <a:lstStyle/>
          <a:p>
            <a:pPr algn="ctr">
              <a:defRPr/>
            </a:pPr>
            <a:r>
              <a:rPr lang="en-US" altLang="zh-TW" sz="4000">
                <a:ea typeface="新細明體" panose="02020500000000000000" pitchFamily="18" charset="-120"/>
              </a:rPr>
              <a:t>Quantization</a:t>
            </a:r>
            <a:endParaRPr lang="zh-TW" altLang="en-US" sz="4000">
              <a:ea typeface="新細明體" panose="02020500000000000000" pitchFamily="18" charset="-120"/>
            </a:endParaRPr>
          </a:p>
        </p:txBody>
      </p:sp>
      <p:sp>
        <p:nvSpPr>
          <p:cNvPr id="5123" name="投影片編號版面配置區 10">
            <a:extLst>
              <a:ext uri="{FF2B5EF4-FFF2-40B4-BE49-F238E27FC236}">
                <a16:creationId xmlns:a16="http://schemas.microsoft.com/office/drawing/2014/main" id="{B5FD417A-60B7-4362-B074-17532BDE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8C3BBA8-ECFF-429D-965C-58A90FDA6BE6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D68E5E0-CDBB-46A2-A525-3B12DCB6A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163" y="2687640"/>
            <a:ext cx="7772400" cy="1470025"/>
          </a:xfrm>
        </p:spPr>
        <p:txBody>
          <a:bodyPr/>
          <a:lstStyle/>
          <a:p>
            <a:pPr algn="ctr">
              <a:defRPr/>
            </a:pPr>
            <a:r>
              <a:rPr lang="en-US" altLang="zh-TW" sz="4000">
                <a:ea typeface="新細明體" panose="02020500000000000000" pitchFamily="18" charset="-120"/>
              </a:rPr>
              <a:t>Discrete Cosine Transform (DCT)</a:t>
            </a:r>
            <a:endParaRPr lang="zh-TW" altLang="en-US" sz="4000">
              <a:ea typeface="新細明體" panose="02020500000000000000" pitchFamily="18" charset="-120"/>
            </a:endParaRPr>
          </a:p>
        </p:txBody>
      </p:sp>
      <p:sp>
        <p:nvSpPr>
          <p:cNvPr id="24579" name="投影片編號版面配置區 3">
            <a:extLst>
              <a:ext uri="{FF2B5EF4-FFF2-40B4-BE49-F238E27FC236}">
                <a16:creationId xmlns:a16="http://schemas.microsoft.com/office/drawing/2014/main" id="{89AC38EC-0B79-4904-833E-A07D1EAC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186B3AF-A40F-436E-BBF5-653737ACB789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27" descr="DCT8">
            <a:extLst>
              <a:ext uri="{FF2B5EF4-FFF2-40B4-BE49-F238E27FC236}">
                <a16:creationId xmlns:a16="http://schemas.microsoft.com/office/drawing/2014/main" id="{CD54CBA7-C1E8-46B4-9039-46F98A204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2" y="1579563"/>
            <a:ext cx="879157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9258" name="Rectangle 26">
            <a:extLst>
              <a:ext uri="{FF2B5EF4-FFF2-40B4-BE49-F238E27FC236}">
                <a16:creationId xmlns:a16="http://schemas.microsoft.com/office/drawing/2014/main" id="{A3A87536-6006-41BC-929A-7D539F26B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63" y="203200"/>
            <a:ext cx="384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Transform Coding</a:t>
            </a:r>
          </a:p>
        </p:txBody>
      </p:sp>
      <p:sp>
        <p:nvSpPr>
          <p:cNvPr id="25604" name="投影片編號版面配置區 3">
            <a:extLst>
              <a:ext uri="{FF2B5EF4-FFF2-40B4-BE49-F238E27FC236}">
                <a16:creationId xmlns:a16="http://schemas.microsoft.com/office/drawing/2014/main" id="{D8593697-7891-43F7-9FC9-64BE30757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8F8A804-7270-47F8-B0CC-3FD785E27493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5" name="矩形 1">
            <a:extLst>
              <a:ext uri="{FF2B5EF4-FFF2-40B4-BE49-F238E27FC236}">
                <a16:creationId xmlns:a16="http://schemas.microsoft.com/office/drawing/2014/main" id="{B8277863-1617-46AB-A906-14FBF689FCA8}"/>
              </a:ext>
            </a:extLst>
          </p:cNvPr>
          <p:cNvSpPr>
            <a:spLocks noChangeArrowheads="1"/>
          </p:cNvSpPr>
          <p:nvPr/>
        </p:nvSpPr>
        <p:spPr bwMode="white">
          <a:xfrm>
            <a:off x="441326" y="1668464"/>
            <a:ext cx="1570038" cy="503237"/>
          </a:xfrm>
          <a:prstGeom prst="rect">
            <a:avLst/>
          </a:prstGeom>
          <a:solidFill>
            <a:schemeClr val="tx1"/>
          </a:solidFill>
          <a:ln w="25400" algn="ctr">
            <a:noFill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25606" name="矩形 2">
            <a:extLst>
              <a:ext uri="{FF2B5EF4-FFF2-40B4-BE49-F238E27FC236}">
                <a16:creationId xmlns:a16="http://schemas.microsoft.com/office/drawing/2014/main" id="{8384B114-BC5D-490E-BAA3-184BD6E81DAD}"/>
              </a:ext>
            </a:extLst>
          </p:cNvPr>
          <p:cNvSpPr>
            <a:spLocks noChangeArrowheads="1"/>
          </p:cNvSpPr>
          <p:nvPr/>
        </p:nvSpPr>
        <p:spPr bwMode="white">
          <a:xfrm>
            <a:off x="7635875" y="1646238"/>
            <a:ext cx="1271588" cy="601662"/>
          </a:xfrm>
          <a:prstGeom prst="rect">
            <a:avLst/>
          </a:prstGeom>
          <a:solidFill>
            <a:schemeClr val="tx1"/>
          </a:solidFill>
          <a:ln w="25400" algn="ctr">
            <a:noFill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25607" name="文字方塊 3">
            <a:extLst>
              <a:ext uri="{FF2B5EF4-FFF2-40B4-BE49-F238E27FC236}">
                <a16:creationId xmlns:a16="http://schemas.microsoft.com/office/drawing/2014/main" id="{B37AB31B-1BC5-4008-A152-6C0A61C7F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790" y="2171700"/>
            <a:ext cx="1298575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000000"/>
                </a:solidFill>
                <a:ea typeface="新細明體" panose="02020500000000000000" pitchFamily="18" charset="-120"/>
              </a:rPr>
              <a:t>original image</a:t>
            </a:r>
            <a:endParaRPr lang="zh-TW" altLang="en-US" sz="1400" dirty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25608" name="文字方塊 7">
            <a:extLst>
              <a:ext uri="{FF2B5EF4-FFF2-40B4-BE49-F238E27FC236}">
                <a16:creationId xmlns:a16="http://schemas.microsoft.com/office/drawing/2014/main" id="{72314EB9-EE48-4F80-8CBF-C2CAD393F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1588" y="2093915"/>
            <a:ext cx="12684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000000"/>
                </a:solidFill>
                <a:ea typeface="新細明體" panose="02020500000000000000" pitchFamily="18" charset="-120"/>
              </a:rPr>
              <a:t>reconstructed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000000"/>
                </a:solidFill>
                <a:ea typeface="新細明體" panose="02020500000000000000" pitchFamily="18" charset="-120"/>
              </a:rPr>
              <a:t>image</a:t>
            </a:r>
            <a:endParaRPr lang="zh-TW" altLang="en-US" sz="1400" dirty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>
            <a:extLst>
              <a:ext uri="{FF2B5EF4-FFF2-40B4-BE49-F238E27FC236}">
                <a16:creationId xmlns:a16="http://schemas.microsoft.com/office/drawing/2014/main" id="{0B71D8B5-FA21-4A37-9801-3890F7E83021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177800" y="2"/>
            <a:ext cx="89662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Spatial Correlations in Images and Transform 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7" name="Object 2">
                <a:extLst>
                  <a:ext uri="{FF2B5EF4-FFF2-40B4-BE49-F238E27FC236}">
                    <a16:creationId xmlns:a16="http://schemas.microsoft.com/office/drawing/2014/main" id="{A08D3C81-5855-4587-884A-8E05774B0D80}"/>
                  </a:ext>
                </a:extLst>
              </p:cNvPr>
              <p:cNvSpPr txBox="1"/>
              <p:nvPr/>
            </p:nvSpPr>
            <p:spPr bwMode="blackGray">
              <a:xfrm>
                <a:off x="3136900" y="1184275"/>
                <a:ext cx="3568700" cy="7921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627" name="Object 2">
                <a:extLst>
                  <a:ext uri="{FF2B5EF4-FFF2-40B4-BE49-F238E27FC236}">
                    <a16:creationId xmlns:a16="http://schemas.microsoft.com/office/drawing/2014/main" id="{A08D3C81-5855-4587-884A-8E05774B0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3136900" y="1184275"/>
                <a:ext cx="3568700" cy="792163"/>
              </a:xfrm>
              <a:prstGeom prst="rect">
                <a:avLst/>
              </a:prstGeom>
              <a:blipFill>
                <a:blip r:embed="rId2"/>
                <a:stretch>
                  <a:fillRect b="-2308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28" name="Object 3">
                <a:extLst>
                  <a:ext uri="{FF2B5EF4-FFF2-40B4-BE49-F238E27FC236}">
                    <a16:creationId xmlns:a16="http://schemas.microsoft.com/office/drawing/2014/main" id="{AC830D14-27AE-4FED-98F7-1FE2D49FFEA7}"/>
                  </a:ext>
                </a:extLst>
              </p:cNvPr>
              <p:cNvSpPr txBox="1"/>
              <p:nvPr/>
            </p:nvSpPr>
            <p:spPr bwMode="blackGray">
              <a:xfrm>
                <a:off x="3136900" y="2031207"/>
                <a:ext cx="3563937" cy="8239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−1)]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628" name="Object 3">
                <a:extLst>
                  <a:ext uri="{FF2B5EF4-FFF2-40B4-BE49-F238E27FC236}">
                    <a16:creationId xmlns:a16="http://schemas.microsoft.com/office/drawing/2014/main" id="{AC830D14-27AE-4FED-98F7-1FE2D49FF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3136900" y="2031207"/>
                <a:ext cx="3563937" cy="823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4709" name="Text Box 5">
            <a:extLst>
              <a:ext uri="{FF2B5EF4-FFF2-40B4-BE49-F238E27FC236}">
                <a16:creationId xmlns:a16="http://schemas.microsoft.com/office/drawing/2014/main" id="{241CEA0D-9A57-4281-BD2E-DC1BE30FB49C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346076" y="2754313"/>
            <a:ext cx="6694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Autocovariance of an image is often modeled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Object 4">
                <a:extLst>
                  <a:ext uri="{FF2B5EF4-FFF2-40B4-BE49-F238E27FC236}">
                    <a16:creationId xmlns:a16="http://schemas.microsoft.com/office/drawing/2014/main" id="{15F2A1B4-9EE0-46A8-B784-590EA09888D1}"/>
                  </a:ext>
                </a:extLst>
              </p:cNvPr>
              <p:cNvSpPr txBox="1"/>
              <p:nvPr/>
            </p:nvSpPr>
            <p:spPr bwMode="blackGray">
              <a:xfrm>
                <a:off x="2047875" y="3290888"/>
                <a:ext cx="3446463" cy="6556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cov</m:t>
                          </m:r>
                        </m:fName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ad>
                            <m:radPr>
                              <m:degHide m:val="on"/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630" name="Object 4">
                <a:extLst>
                  <a:ext uri="{FF2B5EF4-FFF2-40B4-BE49-F238E27FC236}">
                    <a16:creationId xmlns:a16="http://schemas.microsoft.com/office/drawing/2014/main" id="{15F2A1B4-9EE0-46A8-B784-590EA0988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2047875" y="3290888"/>
                <a:ext cx="3446463" cy="655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4711" name="Rectangle 7">
            <a:extLst>
              <a:ext uri="{FF2B5EF4-FFF2-40B4-BE49-F238E27FC236}">
                <a16:creationId xmlns:a16="http://schemas.microsoft.com/office/drawing/2014/main" id="{E5B81FF3-041B-457C-9203-7B49D787FD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Gray">
          <a:xfrm>
            <a:off x="699441" y="4025900"/>
            <a:ext cx="5365750" cy="8953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TW" sz="2200" dirty="0">
                <a:latin typeface="Helvetica" pitchFamily="34" charset="0"/>
                <a:ea typeface="新細明體" pitchFamily="18" charset="-120"/>
              </a:rPr>
              <a:t>Small when </a:t>
            </a:r>
            <a:r>
              <a:rPr lang="en-US" altLang="zh-TW" sz="2200" i="1" dirty="0">
                <a:latin typeface="Helvetica" pitchFamily="34" charset="0"/>
                <a:ea typeface="新細明體" pitchFamily="18" charset="-120"/>
              </a:rPr>
              <a:t>k</a:t>
            </a:r>
            <a:r>
              <a:rPr lang="en-US" altLang="zh-TW" sz="2200" dirty="0">
                <a:latin typeface="Helvetica" pitchFamily="34" charset="0"/>
                <a:ea typeface="新細明體" pitchFamily="18" charset="-120"/>
              </a:rPr>
              <a:t>, </a:t>
            </a:r>
            <a:r>
              <a:rPr lang="en-US" altLang="zh-TW" sz="2200" i="1" dirty="0">
                <a:latin typeface="Helvetica" pitchFamily="34" charset="0"/>
                <a:ea typeface="新細明體" pitchFamily="18" charset="-120"/>
              </a:rPr>
              <a:t>l</a:t>
            </a:r>
            <a:r>
              <a:rPr lang="en-US" altLang="zh-TW" sz="2200" dirty="0">
                <a:latin typeface="Helvetica" pitchFamily="34" charset="0"/>
                <a:ea typeface="新細明體" pitchFamily="18" charset="-120"/>
              </a:rPr>
              <a:t> are large</a:t>
            </a:r>
          </a:p>
          <a:p>
            <a:pPr>
              <a:lnSpc>
                <a:spcPct val="90000"/>
              </a:lnSpc>
              <a:defRPr/>
            </a:pPr>
            <a:r>
              <a:rPr lang="en-US" altLang="zh-TW" sz="2200" dirty="0">
                <a:latin typeface="Helvetica" pitchFamily="34" charset="0"/>
                <a:ea typeface="新細明體" pitchFamily="18" charset="-120"/>
              </a:rPr>
              <a:t>Depend on image resolution</a:t>
            </a:r>
          </a:p>
        </p:txBody>
      </p:sp>
      <p:sp>
        <p:nvSpPr>
          <p:cNvPr id="584712" name="Text Box 8">
            <a:extLst>
              <a:ext uri="{FF2B5EF4-FFF2-40B4-BE49-F238E27FC236}">
                <a16:creationId xmlns:a16="http://schemas.microsoft.com/office/drawing/2014/main" id="{467C88F1-1B88-498F-9EFC-6FFE7BCD0AEC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387352" y="1380333"/>
            <a:ext cx="176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Correlation:</a:t>
            </a:r>
          </a:p>
        </p:txBody>
      </p:sp>
      <p:sp>
        <p:nvSpPr>
          <p:cNvPr id="584713" name="Text Box 9">
            <a:extLst>
              <a:ext uri="{FF2B5EF4-FFF2-40B4-BE49-F238E27FC236}">
                <a16:creationId xmlns:a16="http://schemas.microsoft.com/office/drawing/2014/main" id="{10F99267-99A1-4A4E-8463-EDDAF955DE8A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387352" y="4995863"/>
            <a:ext cx="828357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Trans</a:t>
            </a:r>
            <a:r>
              <a:rPr lang="en-US" altLang="zh-TW" sz="2400" dirty="0">
                <a:solidFill>
                  <a:srgbClr val="FFFFFF"/>
                </a:solidFill>
                <a:latin typeface="Helvetica" pitchFamily="34" charset="0"/>
                <a:ea typeface="新細明體" pitchFamily="18" charset="-120"/>
              </a:rPr>
              <a:t>form Coding</a:t>
            </a:r>
            <a:r>
              <a:rPr lang="en-US" altLang="zh-TW" sz="2000" dirty="0">
                <a:solidFill>
                  <a:srgbClr val="FFFFFF"/>
                </a:solidFill>
                <a:latin typeface="Helvetica" pitchFamily="34" charset="0"/>
                <a:ea typeface="新細明體" pitchFamily="18" charset="-120"/>
              </a:rPr>
              <a:t>:   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transform blocks of </a:t>
            </a:r>
            <a:r>
              <a:rPr lang="en-US" altLang="zh-TW" sz="2000" dirty="0">
                <a:solidFill>
                  <a:srgbClr val="FFFFFF"/>
                </a:solidFill>
                <a:latin typeface="Helvetica" pitchFamily="34" charset="0"/>
                <a:ea typeface="新細明體" pitchFamily="18" charset="-120"/>
              </a:rPr>
              <a:t>images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to</a:t>
            </a:r>
            <a:r>
              <a:rPr lang="en-US" altLang="zh-TW" sz="2000" dirty="0">
                <a:solidFill>
                  <a:srgbClr val="FFFFFF"/>
                </a:solidFill>
                <a:latin typeface="Helvetica" pitchFamily="34" charset="0"/>
                <a:ea typeface="新細明體" pitchFamily="18" charset="-120"/>
              </a:rPr>
              <a:t> 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frequency (transform) domain, and code only the significant transform coefficients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Which transform to use?</a:t>
            </a:r>
            <a:endParaRPr lang="en-US" altLang="zh-TW" sz="19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26634" name="投影片編號版面配置區 9">
            <a:extLst>
              <a:ext uri="{FF2B5EF4-FFF2-40B4-BE49-F238E27FC236}">
                <a16:creationId xmlns:a16="http://schemas.microsoft.com/office/drawing/2014/main" id="{AD19ED81-B9CC-4614-8C67-43A34BE92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5F28075-6B59-4C27-85D6-65C9B77BDCA5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Rectangle 2">
            <a:extLst>
              <a:ext uri="{FF2B5EF4-FFF2-40B4-BE49-F238E27FC236}">
                <a16:creationId xmlns:a16="http://schemas.microsoft.com/office/drawing/2014/main" id="{0B4F0ADA-CA57-457C-AA44-D87EE3082D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Gray">
          <a:xfrm>
            <a:off x="260352" y="269875"/>
            <a:ext cx="8512175" cy="6096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zh-TW" altLang="en-US" sz="3600">
                <a:latin typeface="Helvetica" pitchFamily="34" charset="0"/>
                <a:ea typeface="新細明體" pitchFamily="18" charset="-120"/>
              </a:rPr>
              <a:t>1-</a:t>
            </a: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D Discrete Fourier Transform (DFT)</a:t>
            </a:r>
            <a:endParaRPr lang="en-US" altLang="zh-TW" sz="3600">
              <a:ea typeface="新細明體" pitchFamily="18" charset="-120"/>
            </a:endParaRPr>
          </a:p>
        </p:txBody>
      </p:sp>
      <p:sp>
        <p:nvSpPr>
          <p:cNvPr id="585731" name="Rectangle 3">
            <a:extLst>
              <a:ext uri="{FF2B5EF4-FFF2-40B4-BE49-F238E27FC236}">
                <a16:creationId xmlns:a16="http://schemas.microsoft.com/office/drawing/2014/main" id="{8C2A0308-EE7D-401F-8154-D546B114FA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Gray">
          <a:xfrm>
            <a:off x="549275" y="1462088"/>
            <a:ext cx="8077200" cy="48006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zh-TW" altLang="en-US" sz="2400" dirty="0">
                <a:latin typeface="Helvetica" pitchFamily="34" charset="0"/>
                <a:ea typeface="新細明體" pitchFamily="18" charset="-120"/>
              </a:rPr>
              <a:t>1-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D DFT pair for a signal sequence </a:t>
            </a:r>
            <a:r>
              <a:rPr lang="en-US" altLang="zh-TW" sz="2400" i="1" dirty="0">
                <a:latin typeface="Helvetica" pitchFamily="34" charset="0"/>
                <a:ea typeface="新細明體" pitchFamily="18" charset="-120"/>
              </a:rPr>
              <a:t>x(n)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 of length </a:t>
            </a:r>
            <a:r>
              <a:rPr lang="en-US" altLang="zh-TW" sz="2400" i="1" dirty="0">
                <a:latin typeface="Helvetica" pitchFamily="34" charset="0"/>
                <a:ea typeface="新細明體" pitchFamily="18" charset="-120"/>
              </a:rPr>
              <a:t>N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:</a:t>
            </a:r>
            <a:endParaRPr lang="en-US" altLang="zh-TW" dirty="0">
              <a:ea typeface="新細明體" pitchFamily="18" charset="-120"/>
            </a:endParaRPr>
          </a:p>
          <a:p>
            <a:pPr>
              <a:defRPr/>
            </a:pPr>
            <a:endParaRPr lang="en-US" altLang="zh-TW" dirty="0">
              <a:ea typeface="新細明體" pitchFamily="18" charset="-120"/>
            </a:endParaRPr>
          </a:p>
          <a:p>
            <a:pPr>
              <a:defRPr/>
            </a:pPr>
            <a:endParaRPr lang="en-US" altLang="zh-TW" dirty="0">
              <a:ea typeface="新細明體" pitchFamily="18" charset="-120"/>
            </a:endParaRPr>
          </a:p>
          <a:p>
            <a:pPr>
              <a:defRPr/>
            </a:pPr>
            <a:endParaRPr lang="en-US" altLang="zh-TW" sz="2400" dirty="0">
              <a:ea typeface="新細明體" pitchFamily="18" charset="-120"/>
            </a:endParaRPr>
          </a:p>
          <a:p>
            <a:pPr>
              <a:defRPr/>
            </a:pPr>
            <a:endParaRPr lang="en-US" altLang="zh-TW" dirty="0">
              <a:ea typeface="新細明體" pitchFamily="18" charset="-120"/>
            </a:endParaRPr>
          </a:p>
          <a:p>
            <a:pPr>
              <a:defRPr/>
            </a:pPr>
            <a:endParaRPr lang="zh-TW" altLang="en-US" dirty="0">
              <a:ea typeface="新細明體" pitchFamily="18" charset="-120"/>
            </a:endParaRPr>
          </a:p>
        </p:txBody>
      </p:sp>
      <p:sp>
        <p:nvSpPr>
          <p:cNvPr id="27653" name="投影片編號版面配置區 4">
            <a:extLst>
              <a:ext uri="{FF2B5EF4-FFF2-40B4-BE49-F238E27FC236}">
                <a16:creationId xmlns:a16="http://schemas.microsoft.com/office/drawing/2014/main" id="{BC46F8F5-265A-4033-A0D8-D9B33E7E7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7CF4DB3-014E-4000-9264-CCF18B5B46BE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04124C5A-54DC-4973-B1BC-138D06A83F16}"/>
                  </a:ext>
                </a:extLst>
              </p:cNvPr>
              <p:cNvSpPr txBox="1"/>
              <p:nvPr/>
            </p:nvSpPr>
            <p:spPr>
              <a:xfrm>
                <a:off x="655638" y="2321290"/>
                <a:ext cx="6526402" cy="24238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num>
                                <m:den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=0,…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=0,…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04124C5A-54DC-4973-B1BC-138D06A83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8" y="2321290"/>
                <a:ext cx="6526402" cy="2423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Rectangle 2">
            <a:extLst>
              <a:ext uri="{FF2B5EF4-FFF2-40B4-BE49-F238E27FC236}">
                <a16:creationId xmlns:a16="http://schemas.microsoft.com/office/drawing/2014/main" id="{92799CAD-680B-4297-8B81-BE47E80501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46063"/>
            <a:ext cx="7772400" cy="609600"/>
          </a:xfrm>
        </p:spPr>
        <p:txBody>
          <a:bodyPr/>
          <a:lstStyle/>
          <a:p>
            <a:pPr>
              <a:defRPr/>
            </a:pPr>
            <a:r>
              <a:rPr lang="zh-TW" altLang="en-US" sz="3600">
                <a:latin typeface="Helvetica" pitchFamily="34" charset="0"/>
                <a:ea typeface="新細明體" pitchFamily="18" charset="-120"/>
              </a:rPr>
              <a:t>1-</a:t>
            </a: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D 16-Point DFT Basis Vectors</a:t>
            </a:r>
            <a:endParaRPr lang="en-US" altLang="zh-TW" sz="3600">
              <a:ea typeface="新細明體" pitchFamily="18" charset="-120"/>
            </a:endParaRPr>
          </a:p>
        </p:txBody>
      </p:sp>
      <p:pic>
        <p:nvPicPr>
          <p:cNvPr id="28675" name="Picture 6">
            <a:extLst>
              <a:ext uri="{FF2B5EF4-FFF2-40B4-BE49-F238E27FC236}">
                <a16:creationId xmlns:a16="http://schemas.microsoft.com/office/drawing/2014/main" id="{8973B035-03D3-4C08-AA02-B6F24ABB1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1096963"/>
            <a:ext cx="8337550" cy="528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8676" name="投影片編號版面配置區 3">
            <a:extLst>
              <a:ext uri="{FF2B5EF4-FFF2-40B4-BE49-F238E27FC236}">
                <a16:creationId xmlns:a16="http://schemas.microsoft.com/office/drawing/2014/main" id="{9B1D01DA-4D89-4C3A-A4C3-C9337FB09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14FA70C-7DEB-423B-A4A2-8775A9F9EFD6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>
            <a:extLst>
              <a:ext uri="{FF2B5EF4-FFF2-40B4-BE49-F238E27FC236}">
                <a16:creationId xmlns:a16="http://schemas.microsoft.com/office/drawing/2014/main" id="{939BB4F3-E52C-4930-9087-69CB9A3A77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Gray">
          <a:xfrm>
            <a:off x="152400" y="315913"/>
            <a:ext cx="7772400" cy="6096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zh-TW" altLang="en-US" sz="3600">
                <a:latin typeface="Helvetica" pitchFamily="34" charset="0"/>
                <a:ea typeface="新細明體" pitchFamily="18" charset="-120"/>
              </a:rPr>
              <a:t>2-</a:t>
            </a: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D Discrete Fourier Transform (1/2)</a:t>
            </a:r>
            <a:endParaRPr lang="en-US" altLang="zh-TW" sz="3600">
              <a:ea typeface="新細明體" pitchFamily="18" charset="-120"/>
            </a:endParaRPr>
          </a:p>
        </p:txBody>
      </p:sp>
      <p:sp>
        <p:nvSpPr>
          <p:cNvPr id="587779" name="Rectangle 3">
            <a:extLst>
              <a:ext uri="{FF2B5EF4-FFF2-40B4-BE49-F238E27FC236}">
                <a16:creationId xmlns:a16="http://schemas.microsoft.com/office/drawing/2014/main" id="{FC970DAF-AFE5-4066-BDD2-2AC85A291E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Gray">
          <a:xfrm>
            <a:off x="230522" y="3690939"/>
            <a:ext cx="8613776" cy="18383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zh-TW" altLang="en-US" sz="3000" dirty="0">
              <a:ea typeface="新細明體" pitchFamily="18" charset="-120"/>
            </a:endParaRPr>
          </a:p>
          <a:p>
            <a:pPr>
              <a:defRPr/>
            </a:pPr>
            <a:r>
              <a:rPr lang="en-US" altLang="zh-TW" sz="3000" dirty="0">
                <a:ea typeface="新細明體" pitchFamily="18" charset="-120"/>
              </a:rPr>
              <a:t>Either         appears in forward or      appears in each side</a:t>
            </a:r>
            <a:r>
              <a:rPr lang="en-US" altLang="zh-TW" sz="3000" i="1" dirty="0">
                <a:ea typeface="新細明體" pitchFamily="18" charset="-120"/>
              </a:rPr>
              <a:t>.</a:t>
            </a:r>
            <a:endParaRPr lang="en-US" altLang="zh-TW" sz="3000" dirty="0">
              <a:ea typeface="新細明體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02" name="Object 4">
                <a:extLst>
                  <a:ext uri="{FF2B5EF4-FFF2-40B4-BE49-F238E27FC236}">
                    <a16:creationId xmlns:a16="http://schemas.microsoft.com/office/drawing/2014/main" id="{31D23065-36E4-4A71-A0B1-68C0C9C50313}"/>
                  </a:ext>
                </a:extLst>
              </p:cNvPr>
              <p:cNvSpPr txBox="1"/>
              <p:nvPr/>
            </p:nvSpPr>
            <p:spPr bwMode="blackGray">
              <a:xfrm>
                <a:off x="6274486" y="4114016"/>
                <a:ext cx="479425" cy="6953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702" name="Object 4">
                <a:extLst>
                  <a:ext uri="{FF2B5EF4-FFF2-40B4-BE49-F238E27FC236}">
                    <a16:creationId xmlns:a16="http://schemas.microsoft.com/office/drawing/2014/main" id="{31D23065-36E4-4A71-A0B1-68C0C9C50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6274486" y="4114016"/>
                <a:ext cx="479425" cy="695325"/>
              </a:xfrm>
              <a:prstGeom prst="rect">
                <a:avLst/>
              </a:prstGeom>
              <a:blipFill>
                <a:blip r:embed="rId7"/>
                <a:stretch>
                  <a:fillRect b="-2193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703" name="投影片編號版面配置區 6">
            <a:extLst>
              <a:ext uri="{FF2B5EF4-FFF2-40B4-BE49-F238E27FC236}">
                <a16:creationId xmlns:a16="http://schemas.microsoft.com/office/drawing/2014/main" id="{52A95AFB-4A5E-4BB6-94B2-7FA5422E6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15B1C77-BFC9-42C6-A82B-1A1A81E972BD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843DFAE-55AC-420A-80AE-A5232FF59F24}"/>
                  </a:ext>
                </a:extLst>
              </p:cNvPr>
              <p:cNvSpPr txBox="1"/>
              <p:nvPr/>
            </p:nvSpPr>
            <p:spPr>
              <a:xfrm>
                <a:off x="685800" y="1758954"/>
                <a:ext cx="7772401" cy="1896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=0,…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=0,…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843DFAE-55AC-420A-80AE-A5232FF59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758954"/>
                <a:ext cx="7772401" cy="18964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bject 4">
                <a:extLst>
                  <a:ext uri="{FF2B5EF4-FFF2-40B4-BE49-F238E27FC236}">
                    <a16:creationId xmlns:a16="http://schemas.microsoft.com/office/drawing/2014/main" id="{B4AC773E-DA85-4610-98E6-55F9438728EF}"/>
                  </a:ext>
                </a:extLst>
              </p:cNvPr>
              <p:cNvSpPr txBox="1"/>
              <p:nvPr/>
            </p:nvSpPr>
            <p:spPr bwMode="blackGray">
              <a:xfrm>
                <a:off x="1785218" y="3992369"/>
                <a:ext cx="479425" cy="6953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" name="Object 4">
                <a:extLst>
                  <a:ext uri="{FF2B5EF4-FFF2-40B4-BE49-F238E27FC236}">
                    <a16:creationId xmlns:a16="http://schemas.microsoft.com/office/drawing/2014/main" id="{B4AC773E-DA85-4610-98E6-55F943872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1785218" y="3992369"/>
                <a:ext cx="479425" cy="695325"/>
              </a:xfrm>
              <a:prstGeom prst="rect">
                <a:avLst/>
              </a:prstGeom>
              <a:blipFill>
                <a:blip r:embed="rId9"/>
                <a:stretch>
                  <a:fillRect r="-12821" b="-2193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>
            <a:extLst>
              <a:ext uri="{FF2B5EF4-FFF2-40B4-BE49-F238E27FC236}">
                <a16:creationId xmlns:a16="http://schemas.microsoft.com/office/drawing/2014/main" id="{27B1094D-8A89-46CE-A5F6-FA26BE2D0D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2413" y="271463"/>
            <a:ext cx="7772400" cy="609600"/>
          </a:xfrm>
        </p:spPr>
        <p:txBody>
          <a:bodyPr/>
          <a:lstStyle/>
          <a:p>
            <a:pPr>
              <a:defRPr/>
            </a:pPr>
            <a:r>
              <a:rPr lang="zh-TW" altLang="en-US" sz="3600">
                <a:latin typeface="Helvetica" pitchFamily="34" charset="0"/>
                <a:ea typeface="新細明體" pitchFamily="18" charset="-120"/>
              </a:rPr>
              <a:t>2-</a:t>
            </a: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D Discrete Fourier Transform (2/2)</a:t>
            </a:r>
            <a:endParaRPr lang="en-US" altLang="zh-TW" sz="3600">
              <a:ea typeface="新細明體" pitchFamily="18" charset="-120"/>
            </a:endParaRPr>
          </a:p>
        </p:txBody>
      </p:sp>
      <p:sp>
        <p:nvSpPr>
          <p:cNvPr id="588803" name="Rectangle 3">
            <a:extLst>
              <a:ext uri="{FF2B5EF4-FFF2-40B4-BE49-F238E27FC236}">
                <a16:creationId xmlns:a16="http://schemas.microsoft.com/office/drawing/2014/main" id="{E5AAEA51-F2D3-4D24-9F3D-A6689F819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98" y="1611766"/>
            <a:ext cx="9070204" cy="2227263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zh-TW" alt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 </a:t>
            </a:r>
            <a:r>
              <a:rPr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Fourier Transform of a real function results in</a:t>
            </a:r>
            <a:r>
              <a:rPr lang="zh-TW" alt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complex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  numbers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altLang="zh-TW" sz="28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 May result in</a:t>
            </a:r>
            <a:r>
              <a:rPr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新細明體" pitchFamily="18" charset="-12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artifacts due to discontinuity at block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  boundaries</a:t>
            </a:r>
            <a:endParaRPr lang="en-US" altLang="zh-TW" sz="2000" dirty="0">
              <a:solidFill>
                <a:srgbClr val="FFFFFF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30724" name="投影片編號版面配置區 3">
            <a:extLst>
              <a:ext uri="{FF2B5EF4-FFF2-40B4-BE49-F238E27FC236}">
                <a16:creationId xmlns:a16="http://schemas.microsoft.com/office/drawing/2014/main" id="{EBAD6395-7A11-423C-AB5C-7BF0B0691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ABC81FE-CB2A-4536-A40D-8E88AB0CEDD3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6" name="Rectangle 2">
            <a:extLst>
              <a:ext uri="{FF2B5EF4-FFF2-40B4-BE49-F238E27FC236}">
                <a16:creationId xmlns:a16="http://schemas.microsoft.com/office/drawing/2014/main" id="{09EA3700-48D0-4609-8737-4AAB7BF3D1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Gray">
          <a:xfrm>
            <a:off x="434975" y="225425"/>
            <a:ext cx="8497888" cy="685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en-US" altLang="zh-TW" sz="3600" dirty="0" err="1">
                <a:latin typeface="Helvetica" pitchFamily="34" charset="0"/>
                <a:ea typeface="新細明體" pitchFamily="18" charset="-120"/>
              </a:rPr>
              <a:t>Karhunen</a:t>
            </a:r>
            <a:r>
              <a:rPr lang="en-US" altLang="zh-TW" sz="3600" dirty="0">
                <a:latin typeface="Helvetica" pitchFamily="34" charset="0"/>
                <a:ea typeface="新細明體" pitchFamily="18" charset="-120"/>
              </a:rPr>
              <a:t> </a:t>
            </a:r>
            <a:r>
              <a:rPr lang="en-US" altLang="zh-TW" sz="3600" dirty="0" err="1">
                <a:latin typeface="Helvetica" pitchFamily="34" charset="0"/>
                <a:ea typeface="新細明體" pitchFamily="18" charset="-120"/>
              </a:rPr>
              <a:t>Loeve</a:t>
            </a:r>
            <a:r>
              <a:rPr lang="en-US" altLang="zh-TW" sz="3600" dirty="0">
                <a:latin typeface="Helvetica" pitchFamily="34" charset="0"/>
                <a:ea typeface="新細明體" pitchFamily="18" charset="-120"/>
              </a:rPr>
              <a:t> Transform (KLT) (1/3)</a:t>
            </a:r>
            <a:endParaRPr lang="en-US" altLang="zh-TW" sz="3600" dirty="0">
              <a:ea typeface="新細明體" pitchFamily="18" charset="-120"/>
            </a:endParaRPr>
          </a:p>
        </p:txBody>
      </p:sp>
      <p:sp>
        <p:nvSpPr>
          <p:cNvPr id="589827" name="Rectangle 3">
            <a:extLst>
              <a:ext uri="{FF2B5EF4-FFF2-40B4-BE49-F238E27FC236}">
                <a16:creationId xmlns:a16="http://schemas.microsoft.com/office/drawing/2014/main" id="{4617503D-113A-490F-A94F-E13BACFF8B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Gray">
          <a:xfrm>
            <a:off x="366713" y="1071563"/>
            <a:ext cx="8501062" cy="5410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TW" dirty="0">
                <a:latin typeface="Helvetica" pitchFamily="34" charset="0"/>
                <a:ea typeface="新細明體" pitchFamily="18" charset="-120"/>
              </a:rPr>
              <a:t>Also called: eigenvector, principal component, analysis (PCA), or </a:t>
            </a:r>
            <a:r>
              <a:rPr lang="en-US" altLang="zh-TW" dirty="0" err="1">
                <a:latin typeface="Helvetica" pitchFamily="34" charset="0"/>
                <a:ea typeface="新細明體" pitchFamily="18" charset="-120"/>
              </a:rPr>
              <a:t>Hotelling</a:t>
            </a:r>
            <a:r>
              <a:rPr lang="en-US" altLang="zh-TW" dirty="0">
                <a:latin typeface="Helvetica" pitchFamily="34" charset="0"/>
                <a:ea typeface="新細明體" pitchFamily="18" charset="-120"/>
              </a:rPr>
              <a:t> [1933] transforms.</a:t>
            </a:r>
          </a:p>
          <a:p>
            <a:pPr>
              <a:lnSpc>
                <a:spcPct val="90000"/>
              </a:lnSpc>
              <a:defRPr/>
            </a:pPr>
            <a:r>
              <a:rPr lang="en-US" altLang="zh-TW" dirty="0">
                <a:latin typeface="Helvetica" pitchFamily="34" charset="0"/>
                <a:ea typeface="新細明體" pitchFamily="18" charset="-120"/>
              </a:rPr>
              <a:t>Consider a population of random vectors and the mean vector (</a:t>
            </a:r>
            <a:r>
              <a:rPr lang="en-US" altLang="zh-TW" i="1" dirty="0">
                <a:latin typeface="Helvetica" pitchFamily="34" charset="0"/>
                <a:ea typeface="新細明體" pitchFamily="18" charset="-120"/>
              </a:rPr>
              <a:t>E</a:t>
            </a:r>
            <a:r>
              <a:rPr lang="en-US" altLang="zh-TW" dirty="0">
                <a:latin typeface="Helvetica" pitchFamily="34" charset="0"/>
                <a:ea typeface="新細明體" pitchFamily="18" charset="-120"/>
              </a:rPr>
              <a:t> is the expectation operator):</a:t>
            </a:r>
          </a:p>
          <a:p>
            <a:pPr>
              <a:lnSpc>
                <a:spcPct val="90000"/>
              </a:lnSpc>
              <a:defRPr/>
            </a:pPr>
            <a:endParaRPr lang="en-US" altLang="zh-TW" dirty="0">
              <a:latin typeface="Helvetica" pitchFamily="34" charset="0"/>
              <a:ea typeface="新細明體" pitchFamily="18" charset="-120"/>
            </a:endParaRPr>
          </a:p>
          <a:p>
            <a:pPr>
              <a:lnSpc>
                <a:spcPct val="90000"/>
              </a:lnSpc>
              <a:defRPr/>
            </a:pPr>
            <a:endParaRPr lang="en-US" altLang="zh-TW" dirty="0">
              <a:latin typeface="Helvetica" pitchFamily="34" charset="0"/>
              <a:ea typeface="新細明體" pitchFamily="18" charset="-12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TW" dirty="0">
                <a:latin typeface="Helvetica" pitchFamily="34" charset="0"/>
                <a:ea typeface="新細明體" pitchFamily="18" charset="-120"/>
              </a:rPr>
              <a:t>The autocovariance matrix is defined as</a:t>
            </a:r>
          </a:p>
          <a:p>
            <a:pPr>
              <a:lnSpc>
                <a:spcPct val="90000"/>
              </a:lnSpc>
              <a:defRPr/>
            </a:pPr>
            <a:endParaRPr lang="en-US" altLang="zh-TW" dirty="0">
              <a:latin typeface="Helvetica" pitchFamily="34" charset="0"/>
              <a:ea typeface="新細明體" pitchFamily="18" charset="-120"/>
            </a:endParaRPr>
          </a:p>
          <a:p>
            <a:pPr>
              <a:lnSpc>
                <a:spcPct val="90000"/>
              </a:lnSpc>
              <a:defRPr/>
            </a:pPr>
            <a:endParaRPr lang="en-US" altLang="zh-TW" dirty="0">
              <a:latin typeface="Helvetica" pitchFamily="34" charset="0"/>
              <a:ea typeface="新細明體" pitchFamily="18" charset="-12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TW" dirty="0">
                <a:latin typeface="Helvetica" pitchFamily="34" charset="0"/>
                <a:ea typeface="新細明體" pitchFamily="18" charset="-120"/>
              </a:rPr>
              <a:t>Given </a:t>
            </a:r>
            <a:r>
              <a:rPr lang="en-US" altLang="zh-TW" i="1" dirty="0">
                <a:latin typeface="Helvetica" pitchFamily="34" charset="0"/>
                <a:ea typeface="新細明體" pitchFamily="18" charset="-120"/>
              </a:rPr>
              <a:t>M</a:t>
            </a:r>
            <a:r>
              <a:rPr lang="en-US" altLang="zh-TW" dirty="0">
                <a:latin typeface="Helvetica" pitchFamily="34" charset="0"/>
                <a:ea typeface="新細明體" pitchFamily="18" charset="-120"/>
              </a:rPr>
              <a:t> vector samples, sample average is used to replace the expectation operator.</a:t>
            </a:r>
          </a:p>
        </p:txBody>
      </p:sp>
      <p:sp>
        <p:nvSpPr>
          <p:cNvPr id="31748" name="投影片編號版面配置區 5">
            <a:extLst>
              <a:ext uri="{FF2B5EF4-FFF2-40B4-BE49-F238E27FC236}">
                <a16:creationId xmlns:a16="http://schemas.microsoft.com/office/drawing/2014/main" id="{A17D9523-A2A9-4744-81F9-BF69CDB28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A033B57-BE5D-4C29-8C66-7A1FE690F69B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B4DB4AFE-FC3F-496F-84E2-6CF464E4C515}"/>
                  </a:ext>
                </a:extLst>
              </p:cNvPr>
              <p:cNvSpPr txBox="1"/>
              <p:nvPr/>
            </p:nvSpPr>
            <p:spPr>
              <a:xfrm>
                <a:off x="2242456" y="3231511"/>
                <a:ext cx="46748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B4DB4AFE-FC3F-496F-84E2-6CF464E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456" y="3231511"/>
                <a:ext cx="467480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3C8C28D-EAAB-48C8-A312-E0D99136C654}"/>
                  </a:ext>
                </a:extLst>
              </p:cNvPr>
              <p:cNvSpPr txBox="1"/>
              <p:nvPr/>
            </p:nvSpPr>
            <p:spPr>
              <a:xfrm>
                <a:off x="2346959" y="4599660"/>
                <a:ext cx="44497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3C8C28D-EAAB-48C8-A312-E0D99136C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959" y="4599660"/>
                <a:ext cx="444974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>
            <a:extLst>
              <a:ext uri="{FF2B5EF4-FFF2-40B4-BE49-F238E27FC236}">
                <a16:creationId xmlns:a16="http://schemas.microsoft.com/office/drawing/2014/main" id="{4EF30D9F-7BFC-4587-B966-EE1D0D148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Gray">
          <a:xfrm>
            <a:off x="434977" y="254000"/>
            <a:ext cx="8709025" cy="685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Karhunen Loeve Transform (KLT) (2/3)</a:t>
            </a:r>
            <a:endParaRPr lang="en-US" altLang="zh-TW" sz="3600">
              <a:ea typeface="新細明體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0851" name="Rectangle 3">
                <a:extLst>
                  <a:ext uri="{FF2B5EF4-FFF2-40B4-BE49-F238E27FC236}">
                    <a16:creationId xmlns:a16="http://schemas.microsoft.com/office/drawing/2014/main" id="{57A830FE-5DFE-4716-A506-4D3DDAD7231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 bwMode="blackGray">
              <a:xfrm>
                <a:off x="379413" y="3495675"/>
                <a:ext cx="8515350" cy="3016250"/>
              </a:xfrm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en-US" altLang="zh-TW" dirty="0">
                    <a:latin typeface="Helvetica" pitchFamily="34" charset="0"/>
                    <a:ea typeface="新細明體" pitchFamily="18" charset="-120"/>
                  </a:rPr>
                  <a:t>Eigen analysis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  <m:t>𝐶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TW" dirty="0">
                    <a:latin typeface="Helvetica" pitchFamily="34" charset="0"/>
                    <a:ea typeface="新細明體" pitchFamily="18" charset="-120"/>
                  </a:rPr>
                  <a:t>, </a:t>
                </a:r>
              </a:p>
              <a:p>
                <a:pPr>
                  <a:lnSpc>
                    <a:spcPct val="120000"/>
                  </a:lnSpc>
                  <a:buFont typeface="75 Helvetica Bold" charset="0"/>
                  <a:buNone/>
                  <a:defRPr/>
                </a:pPr>
                <a:r>
                  <a:rPr lang="en-US" altLang="zh-TW" dirty="0">
                    <a:latin typeface="Helvetica" pitchFamily="34" charset="0"/>
                    <a:ea typeface="新細明體" pitchFamily="18" charset="-120"/>
                  </a:rPr>
                  <a:t>   where A is an orthonormal matrix whose rows are formed from eigenvectors of     , i.e.,      is the diagonal matrix consists of the “</a:t>
                </a:r>
                <a:r>
                  <a:rPr lang="en-US" altLang="zh-TW" b="1" dirty="0">
                    <a:latin typeface="Helvetica" pitchFamily="34" charset="0"/>
                    <a:ea typeface="新細明體" pitchFamily="18" charset="-120"/>
                  </a:rPr>
                  <a:t>ordered</a:t>
                </a:r>
                <a:r>
                  <a:rPr lang="en-US" altLang="zh-TW" dirty="0">
                    <a:latin typeface="Helvetica" pitchFamily="34" charset="0"/>
                    <a:ea typeface="新細明體" pitchFamily="18" charset="-120"/>
                  </a:rPr>
                  <a:t>” eigenvalues       . </a:t>
                </a:r>
              </a:p>
            </p:txBody>
          </p:sp>
        </mc:Choice>
        <mc:Fallback xmlns="">
          <p:sp>
            <p:nvSpPr>
              <p:cNvPr id="590851" name="Rectangle 3">
                <a:extLst>
                  <a:ext uri="{FF2B5EF4-FFF2-40B4-BE49-F238E27FC236}">
                    <a16:creationId xmlns:a16="http://schemas.microsoft.com/office/drawing/2014/main" id="{57A830FE-5DFE-4716-A506-4D3DDAD723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blackGray">
              <a:xfrm>
                <a:off x="379413" y="3495675"/>
                <a:ext cx="8515350" cy="3016250"/>
              </a:xfrm>
              <a:blipFill>
                <a:blip r:embed="rId2"/>
                <a:stretch>
                  <a:fillRect l="-1575" t="-1010" r="-573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72" name="Object 2">
                <a:extLst>
                  <a:ext uri="{FF2B5EF4-FFF2-40B4-BE49-F238E27FC236}">
                    <a16:creationId xmlns:a16="http://schemas.microsoft.com/office/drawing/2014/main" id="{2839314B-0C9F-4219-B9DD-C156BB938066}"/>
                  </a:ext>
                </a:extLst>
              </p:cNvPr>
              <p:cNvSpPr txBox="1"/>
              <p:nvPr/>
            </p:nvSpPr>
            <p:spPr bwMode="blackGray">
              <a:xfrm>
                <a:off x="2251367" y="1196182"/>
                <a:ext cx="4240213" cy="17811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772" name="Object 2">
                <a:extLst>
                  <a:ext uri="{FF2B5EF4-FFF2-40B4-BE49-F238E27FC236}">
                    <a16:creationId xmlns:a16="http://schemas.microsoft.com/office/drawing/2014/main" id="{2839314B-0C9F-4219-B9DD-C156BB938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2251367" y="1196182"/>
                <a:ext cx="4240213" cy="1781175"/>
              </a:xfrm>
              <a:prstGeom prst="rect">
                <a:avLst/>
              </a:prstGeom>
              <a:blipFill>
                <a:blip r:embed="rId3"/>
                <a:stretch>
                  <a:fillRect b="-18151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74" name="Object 4">
                <a:extLst>
                  <a:ext uri="{FF2B5EF4-FFF2-40B4-BE49-F238E27FC236}">
                    <a16:creationId xmlns:a16="http://schemas.microsoft.com/office/drawing/2014/main" id="{64F6DEAB-8398-4451-877F-37E74EE96722}"/>
                  </a:ext>
                </a:extLst>
              </p:cNvPr>
              <p:cNvSpPr txBox="1"/>
              <p:nvPr/>
            </p:nvSpPr>
            <p:spPr bwMode="blackGray">
              <a:xfrm>
                <a:off x="3482341" y="3233738"/>
                <a:ext cx="4560570" cy="914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zh-TW" altLang="en-US" sz="2400" i="1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2774" name="Object 4">
                <a:extLst>
                  <a:ext uri="{FF2B5EF4-FFF2-40B4-BE49-F238E27FC236}">
                    <a16:creationId xmlns:a16="http://schemas.microsoft.com/office/drawing/2014/main" id="{64F6DEAB-8398-4451-877F-37E74EE96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3482341" y="3233738"/>
                <a:ext cx="4560570" cy="914400"/>
              </a:xfrm>
              <a:prstGeom prst="rect">
                <a:avLst/>
              </a:prstGeom>
              <a:blipFill>
                <a:blip r:embed="rId4"/>
                <a:stretch>
                  <a:fillRect b="-14667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75" name="Object 5">
                <a:extLst>
                  <a:ext uri="{FF2B5EF4-FFF2-40B4-BE49-F238E27FC236}">
                    <a16:creationId xmlns:a16="http://schemas.microsoft.com/office/drawing/2014/main" id="{F3E5EA1B-8DD4-4207-9BC4-342427FF691A}"/>
                  </a:ext>
                </a:extLst>
              </p:cNvPr>
              <p:cNvSpPr txBox="1"/>
              <p:nvPr/>
            </p:nvSpPr>
            <p:spPr bwMode="blackGray">
              <a:xfrm>
                <a:off x="5290821" y="4710905"/>
                <a:ext cx="365125" cy="4095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32775" name="Object 5">
                <a:extLst>
                  <a:ext uri="{FF2B5EF4-FFF2-40B4-BE49-F238E27FC236}">
                    <a16:creationId xmlns:a16="http://schemas.microsoft.com/office/drawing/2014/main" id="{F3E5EA1B-8DD4-4207-9BC4-342427FF6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5290821" y="4710905"/>
                <a:ext cx="365125" cy="409575"/>
              </a:xfrm>
              <a:prstGeom prst="rect">
                <a:avLst/>
              </a:prstGeom>
              <a:blipFill>
                <a:blip r:embed="rId5"/>
                <a:stretch>
                  <a:fillRect l="-5000" r="-21667" b="-13433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76" name="Object 6">
                <a:extLst>
                  <a:ext uri="{FF2B5EF4-FFF2-40B4-BE49-F238E27FC236}">
                    <a16:creationId xmlns:a16="http://schemas.microsoft.com/office/drawing/2014/main" id="{70206358-2632-41EF-A525-FF9030F21AD1}"/>
                  </a:ext>
                </a:extLst>
              </p:cNvPr>
              <p:cNvSpPr txBox="1"/>
              <p:nvPr/>
            </p:nvSpPr>
            <p:spPr bwMode="blackGray">
              <a:xfrm>
                <a:off x="6591936" y="4710905"/>
                <a:ext cx="492125" cy="5318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800" i="1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2776" name="Object 6">
                <a:extLst>
                  <a:ext uri="{FF2B5EF4-FFF2-40B4-BE49-F238E27FC236}">
                    <a16:creationId xmlns:a16="http://schemas.microsoft.com/office/drawing/2014/main" id="{70206358-2632-41EF-A525-FF9030F21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6591936" y="4710905"/>
                <a:ext cx="492125" cy="531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77" name="投影片編號版面配置區 9">
            <a:extLst>
              <a:ext uri="{FF2B5EF4-FFF2-40B4-BE49-F238E27FC236}">
                <a16:creationId xmlns:a16="http://schemas.microsoft.com/office/drawing/2014/main" id="{1BA08200-714D-4992-9C71-2A28859C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4605040-18F5-4F88-93CF-A33D547F3EA8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0C0799-A520-4F85-B78E-5293E93702E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invGray">
          <a:xfrm>
            <a:off x="2602225" y="5680355"/>
            <a:ext cx="864083" cy="52322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>
                <a:noFill/>
                <a:latin typeface="Arial" panose="020B0604020202020204" pitchFamily="34" charset="0"/>
              </a:rPr>
              <a:t> 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Rectangle 2">
            <a:extLst>
              <a:ext uri="{FF2B5EF4-FFF2-40B4-BE49-F238E27FC236}">
                <a16:creationId xmlns:a16="http://schemas.microsoft.com/office/drawing/2014/main" id="{42B385A0-A814-4880-8DEF-6878DEF27D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Gray">
          <a:xfrm>
            <a:off x="434975" y="188913"/>
            <a:ext cx="8426450" cy="685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Karhunen Loeve Transform (KLT) (3/3)</a:t>
            </a:r>
            <a:endParaRPr lang="en-US" altLang="zh-TW" sz="3600">
              <a:ea typeface="新細明體" pitchFamily="18" charset="-120"/>
            </a:endParaRPr>
          </a:p>
        </p:txBody>
      </p:sp>
      <p:sp>
        <p:nvSpPr>
          <p:cNvPr id="591875" name="Rectangle 3">
            <a:extLst>
              <a:ext uri="{FF2B5EF4-FFF2-40B4-BE49-F238E27FC236}">
                <a16:creationId xmlns:a16="http://schemas.microsoft.com/office/drawing/2014/main" id="{4EDA9B88-4953-414A-9425-26FC4A1A76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Gray">
          <a:xfrm>
            <a:off x="203200" y="1150940"/>
            <a:ext cx="8694738" cy="54816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zh-TW" altLang="en-US" sz="700" dirty="0">
              <a:ea typeface="新細明體" pitchFamily="18" charset="-120"/>
            </a:endParaRPr>
          </a:p>
          <a:p>
            <a:pPr>
              <a:defRPr/>
            </a:pP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Basis vectors {</a:t>
            </a:r>
            <a:r>
              <a:rPr lang="en-US" altLang="zh-TW" sz="2400" i="1" dirty="0">
                <a:latin typeface="Helvetica" pitchFamily="34" charset="0"/>
                <a:ea typeface="新細明體" pitchFamily="18" charset="-120"/>
              </a:rPr>
              <a:t>a</a:t>
            </a:r>
            <a:r>
              <a:rPr lang="en-US" altLang="zh-TW" sz="2400" i="1" baseline="-25000" dirty="0">
                <a:latin typeface="Helvetica" pitchFamily="34" charset="0"/>
                <a:ea typeface="新細明體" pitchFamily="18" charset="-120"/>
              </a:rPr>
              <a:t>i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} are the eigenvectors of the covariance matrix of the source.</a:t>
            </a:r>
          </a:p>
          <a:p>
            <a:pPr>
              <a:defRPr/>
            </a:pPr>
            <a:endParaRPr lang="en-US" altLang="zh-TW" sz="800" dirty="0">
              <a:latin typeface="Helvetica" pitchFamily="34" charset="0"/>
              <a:ea typeface="新細明體" pitchFamily="18" charset="-120"/>
            </a:endParaRPr>
          </a:p>
          <a:p>
            <a:pPr>
              <a:defRPr/>
            </a:pP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KLT projects the input vector onto the “orthonormal principal components (PCs).”</a:t>
            </a:r>
          </a:p>
          <a:p>
            <a:pPr>
              <a:defRPr/>
            </a:pPr>
            <a:endParaRPr lang="en-US" altLang="zh-TW" sz="800" dirty="0">
              <a:latin typeface="Helvetica" pitchFamily="34" charset="0"/>
              <a:ea typeface="新細明體" pitchFamily="18" charset="-120"/>
            </a:endParaRPr>
          </a:p>
          <a:p>
            <a:pPr>
              <a:defRPr/>
            </a:pPr>
            <a:r>
              <a:rPr lang="en-US" altLang="zh-TW" sz="2400" i="1" dirty="0">
                <a:latin typeface="Helvetica" pitchFamily="34" charset="0"/>
                <a:ea typeface="新細明體" pitchFamily="18" charset="-120"/>
              </a:rPr>
              <a:t>C</a:t>
            </a:r>
            <a:r>
              <a:rPr lang="en-US" altLang="zh-TW" sz="2400" i="1" baseline="-25000" dirty="0">
                <a:latin typeface="Helvetica" pitchFamily="34" charset="0"/>
                <a:ea typeface="新細明體" pitchFamily="18" charset="-120"/>
              </a:rPr>
              <a:t>y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 is a diagonal matrix whose elements along the main diagonal are  {</a:t>
            </a:r>
            <a:r>
              <a:rPr lang="en-US" altLang="zh-TW" sz="2400" i="1" dirty="0">
                <a:latin typeface="Helvetica" pitchFamily="34" charset="0"/>
                <a:ea typeface="新細明體" pitchFamily="18" charset="-120"/>
                <a:sym typeface="Symbol" pitchFamily="18" charset="2"/>
              </a:rPr>
              <a:t></a:t>
            </a:r>
            <a:r>
              <a:rPr lang="en-US" altLang="zh-TW" sz="2400" i="1" baseline="-25000" dirty="0" err="1">
                <a:latin typeface="Helvetica" pitchFamily="34" charset="0"/>
                <a:ea typeface="新細明體" pitchFamily="18" charset="-120"/>
                <a:sym typeface="Symbol" pitchFamily="18" charset="2"/>
              </a:rPr>
              <a:t>i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  <a:sym typeface="Symbol" pitchFamily="18" charset="2"/>
              </a:rPr>
              <a:t>}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 . </a:t>
            </a:r>
            <a:r>
              <a:rPr lang="en-US" altLang="zh-TW" sz="2400" i="1" dirty="0">
                <a:latin typeface="Helvetica" pitchFamily="34" charset="0"/>
                <a:ea typeface="新細明體" pitchFamily="18" charset="-120"/>
              </a:rPr>
              <a:t>C</a:t>
            </a:r>
            <a:r>
              <a:rPr lang="en-US" altLang="zh-TW" sz="2400" i="1" baseline="-25000" dirty="0">
                <a:latin typeface="Helvetica" pitchFamily="34" charset="0"/>
                <a:ea typeface="新細明體" pitchFamily="18" charset="-120"/>
              </a:rPr>
              <a:t>y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 and </a:t>
            </a:r>
            <a:r>
              <a:rPr lang="en-US" altLang="zh-TW" sz="2400" i="1" dirty="0" err="1">
                <a:latin typeface="Helvetica" pitchFamily="34" charset="0"/>
                <a:ea typeface="新細明體" pitchFamily="18" charset="-120"/>
              </a:rPr>
              <a:t>C</a:t>
            </a:r>
            <a:r>
              <a:rPr lang="en-US" altLang="zh-TW" sz="2400" i="1" baseline="-25000" dirty="0" err="1">
                <a:latin typeface="Helvetica" pitchFamily="34" charset="0"/>
                <a:ea typeface="新細明體" pitchFamily="18" charset="-120"/>
              </a:rPr>
              <a:t>x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 have the same eigenvalues.</a:t>
            </a:r>
          </a:p>
          <a:p>
            <a:pPr>
              <a:defRPr/>
            </a:pPr>
            <a:endParaRPr lang="en-US" altLang="zh-TW" sz="800" dirty="0">
              <a:latin typeface="Helvetica" pitchFamily="34" charset="0"/>
              <a:ea typeface="新細明體" pitchFamily="18" charset="-120"/>
            </a:endParaRPr>
          </a:p>
          <a:p>
            <a:pPr>
              <a:defRPr/>
            </a:pP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KLT is the optimum transform for de-correlation.  It is optimal in the sense that it minimizes the mean square error between </a:t>
            </a:r>
            <a:r>
              <a:rPr lang="en-US" altLang="zh-TW" sz="2400" i="1" dirty="0">
                <a:latin typeface="Helvetica" pitchFamily="34" charset="0"/>
                <a:ea typeface="新細明體" pitchFamily="18" charset="-120"/>
              </a:rPr>
              <a:t>x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 and the approximations </a:t>
            </a:r>
            <a:r>
              <a:rPr lang="en-US" altLang="zh-TW" sz="2400" i="1" dirty="0">
                <a:latin typeface="Helvetica" pitchFamily="34" charset="0"/>
                <a:ea typeface="新細明體" pitchFamily="18" charset="-120"/>
              </a:rPr>
              <a:t>x’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 (keeping only </a:t>
            </a:r>
            <a:r>
              <a:rPr lang="en-US" altLang="zh-TW" sz="2400" i="1" dirty="0">
                <a:latin typeface="Helvetica" pitchFamily="34" charset="0"/>
                <a:ea typeface="新細明體" pitchFamily="18" charset="-120"/>
              </a:rPr>
              <a:t>k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 largest {</a:t>
            </a:r>
            <a:r>
              <a:rPr lang="en-US" altLang="zh-TW" sz="2400" i="1" dirty="0">
                <a:latin typeface="Helvetica" pitchFamily="34" charset="0"/>
                <a:ea typeface="新細明體" pitchFamily="18" charset="-120"/>
                <a:sym typeface="Symbol" pitchFamily="18" charset="2"/>
              </a:rPr>
              <a:t></a:t>
            </a:r>
            <a:r>
              <a:rPr lang="en-US" altLang="zh-TW" sz="2400" i="1" baseline="-25000" dirty="0" err="1">
                <a:latin typeface="Helvetica" pitchFamily="34" charset="0"/>
                <a:ea typeface="新細明體" pitchFamily="18" charset="-120"/>
                <a:sym typeface="Symbol" pitchFamily="18" charset="2"/>
              </a:rPr>
              <a:t>i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  <a:sym typeface="Symbol" pitchFamily="18" charset="2"/>
              </a:rPr>
              <a:t>}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 ).</a:t>
            </a:r>
          </a:p>
          <a:p>
            <a:pPr>
              <a:defRPr/>
            </a:pPr>
            <a:endParaRPr lang="en-US" altLang="zh-TW" sz="800" dirty="0">
              <a:latin typeface="Helvetica" pitchFamily="34" charset="0"/>
              <a:ea typeface="新細明體" pitchFamily="18" charset="-120"/>
            </a:endParaRPr>
          </a:p>
          <a:p>
            <a:pPr>
              <a:defRPr/>
            </a:pPr>
            <a:r>
              <a:rPr lang="en-US" altLang="zh-TW" sz="2400" b="1" dirty="0">
                <a:latin typeface="Helvetica" pitchFamily="34" charset="0"/>
                <a:ea typeface="新細明體" pitchFamily="18" charset="-120"/>
              </a:rPr>
              <a:t>KLT basis vectors are signal dependent.</a:t>
            </a:r>
            <a:endParaRPr lang="zh-TW" altLang="en-US" sz="2400" b="1" dirty="0">
              <a:latin typeface="Helvetica" pitchFamily="34" charset="0"/>
              <a:ea typeface="新細明體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6" name="Object 2">
                <a:extLst>
                  <a:ext uri="{FF2B5EF4-FFF2-40B4-BE49-F238E27FC236}">
                    <a16:creationId xmlns:a16="http://schemas.microsoft.com/office/drawing/2014/main" id="{7DA0DFEB-F01C-414D-870F-C2ABC1A9244D}"/>
                  </a:ext>
                </a:extLst>
              </p:cNvPr>
              <p:cNvSpPr txBox="1"/>
              <p:nvPr/>
            </p:nvSpPr>
            <p:spPr bwMode="blackGray">
              <a:xfrm>
                <a:off x="3243352" y="2701925"/>
                <a:ext cx="2311400" cy="5175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796" name="Object 2">
                <a:extLst>
                  <a:ext uri="{FF2B5EF4-FFF2-40B4-BE49-F238E27FC236}">
                    <a16:creationId xmlns:a16="http://schemas.microsoft.com/office/drawing/2014/main" id="{7DA0DFEB-F01C-414D-870F-C2ABC1A92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3243352" y="2701925"/>
                <a:ext cx="2311400" cy="517525"/>
              </a:xfrm>
              <a:prstGeom prst="rect">
                <a:avLst/>
              </a:prstGeom>
              <a:blipFill>
                <a:blip r:embed="rId2"/>
                <a:stretch>
                  <a:fillRect b="-705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797" name="投影片編號版面配置區 4">
            <a:extLst>
              <a:ext uri="{FF2B5EF4-FFF2-40B4-BE49-F238E27FC236}">
                <a16:creationId xmlns:a16="http://schemas.microsoft.com/office/drawing/2014/main" id="{DD2CBBDA-19F0-4D12-84DC-44B14FE9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815BCAE-4735-4678-829F-EE5894D10201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Group 25">
            <a:extLst>
              <a:ext uri="{FF2B5EF4-FFF2-40B4-BE49-F238E27FC236}">
                <a16:creationId xmlns:a16="http://schemas.microsoft.com/office/drawing/2014/main" id="{2D52CD6F-D5F9-4C1C-9E3B-1F0F0C414319}"/>
              </a:ext>
            </a:extLst>
          </p:cNvPr>
          <p:cNvGrpSpPr>
            <a:grpSpLocks/>
          </p:cNvGrpSpPr>
          <p:nvPr/>
        </p:nvGrpSpPr>
        <p:grpSpPr bwMode="auto">
          <a:xfrm>
            <a:off x="280989" y="1308100"/>
            <a:ext cx="8629651" cy="5200650"/>
            <a:chOff x="104" y="788"/>
            <a:chExt cx="5436" cy="3276"/>
          </a:xfrm>
        </p:grpSpPr>
        <p:pic>
          <p:nvPicPr>
            <p:cNvPr id="6153" name="Picture 9" descr="quan1">
              <a:extLst>
                <a:ext uri="{FF2B5EF4-FFF2-40B4-BE49-F238E27FC236}">
                  <a16:creationId xmlns:a16="http://schemas.microsoft.com/office/drawing/2014/main" id="{DB4A4219-078A-47FA-B0CF-E89055CCE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" y="788"/>
              <a:ext cx="5436" cy="3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4" name="Text Box 10">
              <a:extLst>
                <a:ext uri="{FF2B5EF4-FFF2-40B4-BE49-F238E27FC236}">
                  <a16:creationId xmlns:a16="http://schemas.microsoft.com/office/drawing/2014/main" id="{2A30F702-1B74-4E76-93F9-6628E82F4D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6" y="2249"/>
              <a:ext cx="424" cy="2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i="1">
                  <a:solidFill>
                    <a:srgbClr val="000000"/>
                  </a:solidFill>
                  <a:ea typeface="新細明體" panose="02020500000000000000" pitchFamily="18" charset="-120"/>
                </a:rPr>
                <a:t>r</a:t>
              </a:r>
              <a:r>
                <a:rPr lang="en-US" altLang="zh-TW" i="1" baseline="-25000">
                  <a:solidFill>
                    <a:srgbClr val="000000"/>
                  </a:solidFill>
                  <a:ea typeface="新細明體" panose="02020500000000000000" pitchFamily="18" charset="-120"/>
                </a:rPr>
                <a:t>i+1</a:t>
              </a:r>
            </a:p>
          </p:txBody>
        </p:sp>
        <p:sp>
          <p:nvSpPr>
            <p:cNvPr id="6155" name="Text Box 11">
              <a:extLst>
                <a:ext uri="{FF2B5EF4-FFF2-40B4-BE49-F238E27FC236}">
                  <a16:creationId xmlns:a16="http://schemas.microsoft.com/office/drawing/2014/main" id="{C6634D55-66F1-4A13-8499-980E8CD428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0" y="1737"/>
              <a:ext cx="536" cy="2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i="1">
                  <a:solidFill>
                    <a:srgbClr val="000000"/>
                  </a:solidFill>
                  <a:ea typeface="新細明體" panose="02020500000000000000" pitchFamily="18" charset="-120"/>
                </a:rPr>
                <a:t>r</a:t>
              </a:r>
              <a:r>
                <a:rPr lang="en-US" altLang="zh-TW" i="1" baseline="-25000">
                  <a:solidFill>
                    <a:srgbClr val="000000"/>
                  </a:solidFill>
                  <a:ea typeface="新細明體" panose="02020500000000000000" pitchFamily="18" charset="-120"/>
                </a:rPr>
                <a:t>i+2</a:t>
              </a:r>
            </a:p>
          </p:txBody>
        </p:sp>
        <p:sp>
          <p:nvSpPr>
            <p:cNvPr id="6156" name="Text Box 12">
              <a:extLst>
                <a:ext uri="{FF2B5EF4-FFF2-40B4-BE49-F238E27FC236}">
                  <a16:creationId xmlns:a16="http://schemas.microsoft.com/office/drawing/2014/main" id="{E2F30CA8-AB3C-403D-94BD-D307FAAA68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8" y="2657"/>
              <a:ext cx="312" cy="2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i="1">
                  <a:solidFill>
                    <a:srgbClr val="000000"/>
                  </a:solidFill>
                  <a:ea typeface="新細明體" panose="02020500000000000000" pitchFamily="18" charset="-120"/>
                </a:rPr>
                <a:t>r</a:t>
              </a:r>
              <a:r>
                <a:rPr lang="en-US" altLang="zh-TW" i="1" baseline="-25000">
                  <a:solidFill>
                    <a:srgbClr val="000000"/>
                  </a:solidFill>
                  <a:ea typeface="新細明體" panose="02020500000000000000" pitchFamily="18" charset="-120"/>
                </a:rPr>
                <a:t>i</a:t>
              </a:r>
            </a:p>
          </p:txBody>
        </p:sp>
        <p:sp>
          <p:nvSpPr>
            <p:cNvPr id="6157" name="Text Box 13">
              <a:extLst>
                <a:ext uri="{FF2B5EF4-FFF2-40B4-BE49-F238E27FC236}">
                  <a16:creationId xmlns:a16="http://schemas.microsoft.com/office/drawing/2014/main" id="{5D61F358-4123-4430-8B79-88427397F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2" y="1449"/>
              <a:ext cx="232" cy="2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i="1">
                  <a:solidFill>
                    <a:srgbClr val="000000"/>
                  </a:solidFill>
                  <a:ea typeface="新細明體" panose="02020500000000000000" pitchFamily="18" charset="-120"/>
                </a:rPr>
                <a:t>r</a:t>
              </a:r>
              <a:endParaRPr lang="en-US" altLang="zh-TW" i="1" baseline="-25000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158" name="Text Box 14">
              <a:extLst>
                <a:ext uri="{FF2B5EF4-FFF2-40B4-BE49-F238E27FC236}">
                  <a16:creationId xmlns:a16="http://schemas.microsoft.com/office/drawing/2014/main" id="{B2DDB5C2-2EFF-421C-8910-63D545B671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0" y="1449"/>
              <a:ext cx="240" cy="2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i="1">
                  <a:solidFill>
                    <a:srgbClr val="000000"/>
                  </a:solidFill>
                  <a:ea typeface="新細明體" panose="02020500000000000000" pitchFamily="18" charset="-120"/>
                </a:rPr>
                <a:t>f</a:t>
              </a:r>
              <a:endParaRPr lang="en-US" altLang="zh-TW" i="1" baseline="-25000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159" name="Text Box 15">
              <a:extLst>
                <a:ext uri="{FF2B5EF4-FFF2-40B4-BE49-F238E27FC236}">
                  <a16:creationId xmlns:a16="http://schemas.microsoft.com/office/drawing/2014/main" id="{EBAD63DC-BD8B-4FB9-B4E1-9178A9FFD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" y="2737"/>
              <a:ext cx="240" cy="2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1800" i="1">
                  <a:solidFill>
                    <a:srgbClr val="000000"/>
                  </a:solidFill>
                  <a:ea typeface="新細明體" panose="02020500000000000000" pitchFamily="18" charset="-120"/>
                </a:rPr>
                <a:t>f</a:t>
              </a:r>
              <a:endParaRPr lang="en-US" altLang="zh-TW" sz="1800" i="1" baseline="-25000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160" name="Text Box 16">
              <a:extLst>
                <a:ext uri="{FF2B5EF4-FFF2-40B4-BE49-F238E27FC236}">
                  <a16:creationId xmlns:a16="http://schemas.microsoft.com/office/drawing/2014/main" id="{806D7692-EEE8-4F02-995F-A602C2936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0" y="2737"/>
              <a:ext cx="232" cy="2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1800" i="1">
                  <a:solidFill>
                    <a:srgbClr val="000000"/>
                  </a:solidFill>
                  <a:ea typeface="新細明體" panose="02020500000000000000" pitchFamily="18" charset="-120"/>
                </a:rPr>
                <a:t>r</a:t>
              </a:r>
              <a:endParaRPr lang="en-US" altLang="zh-TW" sz="1800" i="1" baseline="-25000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161" name="Text Box 17">
              <a:extLst>
                <a:ext uri="{FF2B5EF4-FFF2-40B4-BE49-F238E27FC236}">
                  <a16:creationId xmlns:a16="http://schemas.microsoft.com/office/drawing/2014/main" id="{FF248FDC-3603-49A0-91F9-F3764A4353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" y="3489"/>
              <a:ext cx="240" cy="2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1800" i="1">
                  <a:solidFill>
                    <a:srgbClr val="000000"/>
                  </a:solidFill>
                  <a:ea typeface="新細明體" panose="02020500000000000000" pitchFamily="18" charset="-120"/>
                </a:rPr>
                <a:t>r</a:t>
              </a:r>
              <a:endParaRPr lang="en-US" altLang="zh-TW" sz="1800" i="1" baseline="-25000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162" name="Text Box 18">
              <a:extLst>
                <a:ext uri="{FF2B5EF4-FFF2-40B4-BE49-F238E27FC236}">
                  <a16:creationId xmlns:a16="http://schemas.microsoft.com/office/drawing/2014/main" id="{413690CB-551F-4763-B432-47095FBFD1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8" y="3489"/>
              <a:ext cx="280" cy="2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1800" i="1">
                  <a:solidFill>
                    <a:srgbClr val="000000"/>
                  </a:solidFill>
                  <a:ea typeface="新細明體" panose="02020500000000000000" pitchFamily="18" charset="-120"/>
                </a:rPr>
                <a:t>f’</a:t>
              </a:r>
              <a:endParaRPr lang="en-US" altLang="zh-TW" sz="1800" i="1" baseline="-25000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163" name="Text Box 19">
              <a:extLst>
                <a:ext uri="{FF2B5EF4-FFF2-40B4-BE49-F238E27FC236}">
                  <a16:creationId xmlns:a16="http://schemas.microsoft.com/office/drawing/2014/main" id="{BCC9F994-7BF5-4F40-92C4-7D54DF3D1F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6" y="2985"/>
              <a:ext cx="312" cy="2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i="1">
                  <a:solidFill>
                    <a:srgbClr val="000000"/>
                  </a:solidFill>
                  <a:ea typeface="新細明體" panose="02020500000000000000" pitchFamily="18" charset="-120"/>
                </a:rPr>
                <a:t>d</a:t>
              </a:r>
              <a:r>
                <a:rPr lang="en-US" altLang="zh-TW" i="1" baseline="-25000">
                  <a:solidFill>
                    <a:srgbClr val="000000"/>
                  </a:solidFill>
                  <a:ea typeface="新細明體" panose="02020500000000000000" pitchFamily="18" charset="-120"/>
                </a:rPr>
                <a:t>i</a:t>
              </a:r>
            </a:p>
          </p:txBody>
        </p:sp>
        <p:sp>
          <p:nvSpPr>
            <p:cNvPr id="6164" name="Text Box 20">
              <a:extLst>
                <a:ext uri="{FF2B5EF4-FFF2-40B4-BE49-F238E27FC236}">
                  <a16:creationId xmlns:a16="http://schemas.microsoft.com/office/drawing/2014/main" id="{6B8500FD-F172-4678-9DFD-FAE70E900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0" y="2985"/>
              <a:ext cx="392" cy="2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i="1">
                  <a:solidFill>
                    <a:srgbClr val="000000"/>
                  </a:solidFill>
                  <a:ea typeface="新細明體" panose="02020500000000000000" pitchFamily="18" charset="-120"/>
                </a:rPr>
                <a:t>d</a:t>
              </a:r>
              <a:r>
                <a:rPr lang="en-US" altLang="zh-TW" i="1" baseline="-25000">
                  <a:solidFill>
                    <a:srgbClr val="000000"/>
                  </a:solidFill>
                  <a:ea typeface="新細明體" panose="02020500000000000000" pitchFamily="18" charset="-120"/>
                </a:rPr>
                <a:t>i+1</a:t>
              </a:r>
            </a:p>
          </p:txBody>
        </p:sp>
        <p:sp>
          <p:nvSpPr>
            <p:cNvPr id="6165" name="Text Box 21">
              <a:extLst>
                <a:ext uri="{FF2B5EF4-FFF2-40B4-BE49-F238E27FC236}">
                  <a16:creationId xmlns:a16="http://schemas.microsoft.com/office/drawing/2014/main" id="{6DD6BDA6-CA50-4D03-85E2-C91BF540B2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0" y="2977"/>
              <a:ext cx="392" cy="2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i="1">
                  <a:solidFill>
                    <a:srgbClr val="000000"/>
                  </a:solidFill>
                  <a:ea typeface="新細明體" panose="02020500000000000000" pitchFamily="18" charset="-120"/>
                </a:rPr>
                <a:t>d</a:t>
              </a:r>
              <a:r>
                <a:rPr lang="en-US" altLang="zh-TW" i="1" baseline="-25000">
                  <a:solidFill>
                    <a:srgbClr val="000000"/>
                  </a:solidFill>
                  <a:ea typeface="新細明體" panose="02020500000000000000" pitchFamily="18" charset="-120"/>
                </a:rPr>
                <a:t>i+2</a:t>
              </a:r>
            </a:p>
          </p:txBody>
        </p:sp>
        <p:sp>
          <p:nvSpPr>
            <p:cNvPr id="6167" name="Text Box 23">
              <a:extLst>
                <a:ext uri="{FF2B5EF4-FFF2-40B4-BE49-F238E27FC236}">
                  <a16:creationId xmlns:a16="http://schemas.microsoft.com/office/drawing/2014/main" id="{874B0482-0DA0-4F5F-91B6-BAEA93D2FB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3353"/>
              <a:ext cx="832" cy="1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Input signal </a:t>
              </a:r>
              <a:r>
                <a:rPr lang="en-US" altLang="zh-TW" sz="1200" i="1">
                  <a:solidFill>
                    <a:srgbClr val="000000"/>
                  </a:solidFill>
                  <a:ea typeface="新細明體" panose="02020500000000000000" pitchFamily="18" charset="-120"/>
                </a:rPr>
                <a:t>f</a:t>
              </a:r>
              <a:endParaRPr lang="en-US" altLang="zh-TW" sz="1200" i="1" baseline="-25000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168" name="Text Box 24">
              <a:extLst>
                <a:ext uri="{FF2B5EF4-FFF2-40B4-BE49-F238E27FC236}">
                  <a16:creationId xmlns:a16="http://schemas.microsoft.com/office/drawing/2014/main" id="{23573742-0217-46D8-9FD8-D7E2CA6BCF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4" y="1673"/>
              <a:ext cx="832" cy="1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Output </a:t>
              </a:r>
              <a:r>
                <a:rPr lang="en-US" altLang="zh-TW" sz="1200" i="1">
                  <a:solidFill>
                    <a:srgbClr val="000000"/>
                  </a:solidFill>
                  <a:ea typeface="新細明體" panose="02020500000000000000" pitchFamily="18" charset="-120"/>
                </a:rPr>
                <a:t>r</a:t>
              </a:r>
              <a:endParaRPr lang="en-US" altLang="zh-TW" sz="1200" i="1" baseline="-25000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479240" name="Rectangle 8">
            <a:extLst>
              <a:ext uri="{FF2B5EF4-FFF2-40B4-BE49-F238E27FC236}">
                <a16:creationId xmlns:a16="http://schemas.microsoft.com/office/drawing/2014/main" id="{B797B2F9-5C4D-418C-AA07-74A9D2922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7" y="315915"/>
            <a:ext cx="2776401" cy="486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 dirty="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Quantization</a:t>
            </a:r>
          </a:p>
        </p:txBody>
      </p:sp>
      <p:sp>
        <p:nvSpPr>
          <p:cNvPr id="6148" name="投影片編號版面配置區 21">
            <a:extLst>
              <a:ext uri="{FF2B5EF4-FFF2-40B4-BE49-F238E27FC236}">
                <a16:creationId xmlns:a16="http://schemas.microsoft.com/office/drawing/2014/main" id="{CB7718DE-4690-4C5A-9FAC-DE9FA51B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6988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53DE81D-2CC1-4046-9B90-6DD831840CF1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149" name="圖片 1">
            <a:extLst>
              <a:ext uri="{FF2B5EF4-FFF2-40B4-BE49-F238E27FC236}">
                <a16:creationId xmlns:a16="http://schemas.microsoft.com/office/drawing/2014/main" id="{710B578A-8C90-49C6-ADE3-260233C21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77" y="3357565"/>
            <a:ext cx="188913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圖片 21">
            <a:extLst>
              <a:ext uri="{FF2B5EF4-FFF2-40B4-BE49-F238E27FC236}">
                <a16:creationId xmlns:a16="http://schemas.microsoft.com/office/drawing/2014/main" id="{F6B37A8D-5519-4FFF-B4C7-606B272B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5962650"/>
            <a:ext cx="2984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文字方塊 2">
            <a:extLst>
              <a:ext uri="{FF2B5EF4-FFF2-40B4-BE49-F238E27FC236}">
                <a16:creationId xmlns:a16="http://schemas.microsoft.com/office/drawing/2014/main" id="{C76C4FB3-3538-40D3-8C4E-99A083C06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7" y="3357563"/>
            <a:ext cx="25241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000" i="1">
                <a:solidFill>
                  <a:srgbClr val="000000"/>
                </a:solidFill>
                <a:ea typeface="新細明體" panose="02020500000000000000" pitchFamily="18" charset="-120"/>
              </a:rPr>
              <a:t>N</a:t>
            </a:r>
            <a:endParaRPr lang="zh-TW" altLang="en-US" sz="1000" i="1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6152" name="文字方塊 23">
            <a:extLst>
              <a:ext uri="{FF2B5EF4-FFF2-40B4-BE49-F238E27FC236}">
                <a16:creationId xmlns:a16="http://schemas.microsoft.com/office/drawing/2014/main" id="{BC517476-01D0-4DB1-98B3-60F3386F2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8013" y="5937250"/>
            <a:ext cx="444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000" i="1">
                <a:solidFill>
                  <a:srgbClr val="000000"/>
                </a:solidFill>
                <a:ea typeface="新細明體" panose="02020500000000000000" pitchFamily="18" charset="-120"/>
              </a:rPr>
              <a:t>N-1</a:t>
            </a:r>
            <a:endParaRPr lang="zh-TW" altLang="en-US" sz="1000" i="1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E579093-3495-4196-B823-9BE251446804}"/>
              </a:ext>
            </a:extLst>
          </p:cNvPr>
          <p:cNvSpPr/>
          <p:nvPr/>
        </p:nvSpPr>
        <p:spPr bwMode="white">
          <a:xfrm>
            <a:off x="443117" y="3136149"/>
            <a:ext cx="2193822" cy="760413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6" name="Rectangle 2">
            <a:extLst>
              <a:ext uri="{FF2B5EF4-FFF2-40B4-BE49-F238E27FC236}">
                <a16:creationId xmlns:a16="http://schemas.microsoft.com/office/drawing/2014/main" id="{BB9171FB-D43B-4D5D-B828-834BCE88CD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4975" y="188913"/>
            <a:ext cx="8426450" cy="685800"/>
          </a:xfrm>
        </p:spPr>
        <p:txBody>
          <a:bodyPr/>
          <a:lstStyle/>
          <a:p>
            <a:pPr>
              <a:defRPr/>
            </a:pP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Application of KLT (1/3)</a:t>
            </a:r>
            <a:endParaRPr lang="zh-TW" altLang="en-US" sz="3600">
              <a:ea typeface="新細明體" pitchFamily="18" charset="-120"/>
            </a:endParaRPr>
          </a:p>
        </p:txBody>
      </p:sp>
      <p:pic>
        <p:nvPicPr>
          <p:cNvPr id="35843" name="Picture 13">
            <a:extLst>
              <a:ext uri="{FF2B5EF4-FFF2-40B4-BE49-F238E27FC236}">
                <a16:creationId xmlns:a16="http://schemas.microsoft.com/office/drawing/2014/main" id="{E7BFD68B-5A20-4D21-BA24-B052CF917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18393" b="22243"/>
          <a:stretch>
            <a:fillRect/>
          </a:stretch>
        </p:blipFill>
        <p:spPr bwMode="auto">
          <a:xfrm>
            <a:off x="2752725" y="2187577"/>
            <a:ext cx="4502150" cy="429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1038" name="Rectangle 1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C2EA38B-71C4-4201-9A01-32A812424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5625" y="1519238"/>
            <a:ext cx="7494588" cy="4114800"/>
          </a:xfrm>
        </p:spPr>
        <p:txBody>
          <a:bodyPr/>
          <a:lstStyle/>
          <a:p>
            <a:pPr marL="342900" indent="-342900">
              <a:defRPr/>
            </a:pPr>
            <a:r>
              <a:rPr lang="en-US" altLang="zh-TW" dirty="0">
                <a:ea typeface="新細明體" pitchFamily="18" charset="-120"/>
              </a:rPr>
              <a:t>Object-orientation Estimation</a:t>
            </a:r>
          </a:p>
        </p:txBody>
      </p:sp>
      <p:sp>
        <p:nvSpPr>
          <p:cNvPr id="35845" name="Rectangle 15">
            <a:extLst>
              <a:ext uri="{FF2B5EF4-FFF2-40B4-BE49-F238E27FC236}">
                <a16:creationId xmlns:a16="http://schemas.microsoft.com/office/drawing/2014/main" id="{72985053-B767-4679-AF2A-D56CB6414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040" y="3695700"/>
            <a:ext cx="1430337" cy="304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53882" dir="2700000" algn="ctr" rotWithShape="0">
              <a:schemeClr val="accent2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400">
                <a:solidFill>
                  <a:srgbClr val="FFFFFF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An object</a:t>
            </a:r>
            <a:endParaRPr kumimoji="1" lang="en-US" altLang="zh-TW" sz="900">
              <a:solidFill>
                <a:srgbClr val="FFFFFF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5846" name="Rectangle 16">
            <a:extLst>
              <a:ext uri="{FF2B5EF4-FFF2-40B4-BE49-F238E27FC236}">
                <a16:creationId xmlns:a16="http://schemas.microsoft.com/office/drawing/2014/main" id="{9300C030-495B-48E2-80A2-D6255B9CF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975" y="6019800"/>
            <a:ext cx="1430338" cy="304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53882" dir="2700000" algn="ctr" rotWithShape="0">
              <a:schemeClr val="accent2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400">
                <a:solidFill>
                  <a:srgbClr val="FFFFFF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Eigenvectors</a:t>
            </a:r>
          </a:p>
        </p:txBody>
      </p:sp>
      <p:sp>
        <p:nvSpPr>
          <p:cNvPr id="35847" name="Rectangle 17">
            <a:extLst>
              <a:ext uri="{FF2B5EF4-FFF2-40B4-BE49-F238E27FC236}">
                <a16:creationId xmlns:a16="http://schemas.microsoft.com/office/drawing/2014/main" id="{EA8A4A7E-DAB9-4480-9A30-B66604F7A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040" y="6019800"/>
            <a:ext cx="1430337" cy="304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53882" dir="2700000" algn="ctr" rotWithShape="0">
              <a:schemeClr val="accent2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400">
                <a:solidFill>
                  <a:srgbClr val="FFFFFF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Rotated object</a:t>
            </a:r>
          </a:p>
        </p:txBody>
      </p:sp>
      <p:sp>
        <p:nvSpPr>
          <p:cNvPr id="35848" name="投影片編號版面配置區 7">
            <a:extLst>
              <a:ext uri="{FF2B5EF4-FFF2-40B4-BE49-F238E27FC236}">
                <a16:creationId xmlns:a16="http://schemas.microsoft.com/office/drawing/2014/main" id="{9AF3542F-D180-4F92-9243-705499F6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6BEFAA6E-9428-46ED-AF1B-1E63D6AE0E0B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編號版面配置區 4">
            <a:extLst>
              <a:ext uri="{FF2B5EF4-FFF2-40B4-BE49-F238E27FC236}">
                <a16:creationId xmlns:a16="http://schemas.microsoft.com/office/drawing/2014/main" id="{1657ADC6-CB57-4F17-959F-42CE016D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3340890-6149-49F3-9FCD-E5AA48FD39E3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2050" name="Rectangle 2">
            <a:extLst>
              <a:ext uri="{FF2B5EF4-FFF2-40B4-BE49-F238E27FC236}">
                <a16:creationId xmlns:a16="http://schemas.microsoft.com/office/drawing/2014/main" id="{C4EC8C0E-4A59-4FAD-A510-F50B83D23C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4975" y="188913"/>
            <a:ext cx="8426450" cy="685800"/>
          </a:xfrm>
        </p:spPr>
        <p:txBody>
          <a:bodyPr/>
          <a:lstStyle/>
          <a:p>
            <a:pPr>
              <a:defRPr/>
            </a:pP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Application of KLT (2/3)</a:t>
            </a:r>
            <a:endParaRPr lang="en-US" altLang="zh-TW" sz="3600">
              <a:ea typeface="新細明體" pitchFamily="18" charset="-120"/>
            </a:endParaRPr>
          </a:p>
        </p:txBody>
      </p:sp>
      <p:pic>
        <p:nvPicPr>
          <p:cNvPr id="36868" name="Picture 9" descr="ObjC">
            <a:extLst>
              <a:ext uri="{FF2B5EF4-FFF2-40B4-BE49-F238E27FC236}">
                <a16:creationId xmlns:a16="http://schemas.microsoft.com/office/drawing/2014/main" id="{3EB7DB33-0C5C-40A4-AEE0-78900A03E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6302"/>
            <a:ext cx="9144000" cy="317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2058" name="Rectangle 10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75A547C-FC3D-4BBE-8404-D24F672BB8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4513" y="1497013"/>
            <a:ext cx="7791450" cy="1778000"/>
          </a:xfrm>
        </p:spPr>
        <p:txBody>
          <a:bodyPr/>
          <a:lstStyle/>
          <a:p>
            <a:pPr marL="342900" indent="-342900">
              <a:defRPr/>
            </a:pPr>
            <a:r>
              <a:rPr lang="en-US" altLang="zh-TW">
                <a:ea typeface="新細明體" pitchFamily="18" charset="-120"/>
              </a:rPr>
              <a:t>Face Image Compression:</a:t>
            </a:r>
          </a:p>
          <a:p>
            <a:pPr marL="742950" lvl="1" indent="-285750">
              <a:defRPr/>
            </a:pPr>
            <a:r>
              <a:rPr lang="en-US" altLang="zh-TW">
                <a:ea typeface="新細明體" pitchFamily="18" charset="-120"/>
              </a:rPr>
              <a:t>Data source: CMU AMP Face Expression Database</a:t>
            </a:r>
          </a:p>
          <a:p>
            <a:pPr marL="742950" lvl="1" indent="-285750">
              <a:defRPr/>
            </a:pPr>
            <a:r>
              <a:rPr lang="en-US" altLang="zh-TW">
                <a:ea typeface="新細明體" pitchFamily="18" charset="-120"/>
              </a:rPr>
              <a:t>75 images/person, 64x64 pixels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Rectangle 2">
            <a:extLst>
              <a:ext uri="{FF2B5EF4-FFF2-40B4-BE49-F238E27FC236}">
                <a16:creationId xmlns:a16="http://schemas.microsoft.com/office/drawing/2014/main" id="{535F71B7-BCFD-4A10-88FC-B76D6DDAF7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4975" y="188913"/>
            <a:ext cx="8426450" cy="685800"/>
          </a:xfrm>
        </p:spPr>
        <p:txBody>
          <a:bodyPr/>
          <a:lstStyle/>
          <a:p>
            <a:pPr>
              <a:defRPr/>
            </a:pP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Application of KLT (3/3)</a:t>
            </a:r>
            <a:endParaRPr lang="en-US" altLang="zh-TW" sz="3600">
              <a:ea typeface="新細明體" pitchFamily="18" charset="-120"/>
            </a:endParaRPr>
          </a:p>
        </p:txBody>
      </p:sp>
      <p:sp>
        <p:nvSpPr>
          <p:cNvPr id="64307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5DBF859-4256-4244-A63F-E73D35EFC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1338" y="1508125"/>
            <a:ext cx="8420100" cy="4114800"/>
          </a:xfrm>
        </p:spPr>
        <p:txBody>
          <a:bodyPr/>
          <a:lstStyle/>
          <a:p>
            <a:pPr marL="342900" indent="-342900">
              <a:defRPr/>
            </a:pPr>
            <a:r>
              <a:rPr lang="en-US" altLang="zh-TW">
                <a:ea typeface="新細明體" pitchFamily="18" charset="-120"/>
              </a:rPr>
              <a:t>Represent original images with 6 parameters!</a:t>
            </a:r>
          </a:p>
        </p:txBody>
      </p:sp>
      <p:pic>
        <p:nvPicPr>
          <p:cNvPr id="37892" name="Picture 4" descr="ObjCEigface">
            <a:extLst>
              <a:ext uri="{FF2B5EF4-FFF2-40B4-BE49-F238E27FC236}">
                <a16:creationId xmlns:a16="http://schemas.microsoft.com/office/drawing/2014/main" id="{16B82ECF-8856-42FF-AA27-756AFBC2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8" y="2543177"/>
            <a:ext cx="59563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5" descr="ObjCMean">
            <a:extLst>
              <a:ext uri="{FF2B5EF4-FFF2-40B4-BE49-F238E27FC236}">
                <a16:creationId xmlns:a16="http://schemas.microsoft.com/office/drawing/2014/main" id="{056248F0-E2D8-4A78-9BE2-E8D23852E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2" y="2555877"/>
            <a:ext cx="817563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 Box 6">
            <a:extLst>
              <a:ext uri="{FF2B5EF4-FFF2-40B4-BE49-F238E27FC236}">
                <a16:creationId xmlns:a16="http://schemas.microsoft.com/office/drawing/2014/main" id="{DF39CB79-17AF-4CA5-B904-44D167BBC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900" y="3613150"/>
            <a:ext cx="6154738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-0.3694    -0.0362    0.0082     -0.0015   -0.0875     0.0308</a:t>
            </a:r>
          </a:p>
          <a:p>
            <a:pPr fontAlgn="base">
              <a:spcBef>
                <a:spcPct val="15000"/>
              </a:spcBef>
              <a:spcAft>
                <a:spcPct val="0"/>
              </a:spcAft>
            </a:pPr>
            <a:endParaRPr kumimoji="1" lang="en-US" altLang="zh-TW" sz="1800" b="1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fontAlgn="base">
              <a:spcBef>
                <a:spcPct val="15000"/>
              </a:spcBef>
              <a:spcAft>
                <a:spcPct val="0"/>
              </a:spcAft>
            </a:pPr>
            <a:endParaRPr kumimoji="1" lang="en-US" altLang="zh-TW" sz="1800" b="1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fontAlgn="base">
              <a:spcBef>
                <a:spcPct val="15000"/>
              </a:spcBef>
              <a:spcAft>
                <a:spcPct val="0"/>
              </a:spcAft>
            </a:pPr>
            <a:r>
              <a:rPr kumimoji="1"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 0.1332    -0.2458    -0.0161    -0.0008    -0.0545   -0.1120</a:t>
            </a:r>
          </a:p>
          <a:p>
            <a:pPr fontAlgn="base">
              <a:spcBef>
                <a:spcPct val="15000"/>
              </a:spcBef>
              <a:spcAft>
                <a:spcPct val="0"/>
              </a:spcAft>
            </a:pPr>
            <a:endParaRPr kumimoji="1" lang="en-US" altLang="zh-TW" sz="1800" b="1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fontAlgn="base">
              <a:spcBef>
                <a:spcPct val="15000"/>
              </a:spcBef>
              <a:spcAft>
                <a:spcPct val="0"/>
              </a:spcAft>
            </a:pPr>
            <a:endParaRPr kumimoji="1" lang="en-US" altLang="zh-TW" sz="1800" b="1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fontAlgn="base">
              <a:spcBef>
                <a:spcPct val="15000"/>
              </a:spcBef>
              <a:spcAft>
                <a:spcPct val="0"/>
              </a:spcAft>
            </a:pPr>
            <a:r>
              <a:rPr kumimoji="1"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-0.1608    -0.0706    -0.0649      0.0349     0.2819   -0.0120</a:t>
            </a:r>
          </a:p>
          <a:p>
            <a:pPr fontAlgn="base">
              <a:spcBef>
                <a:spcPct val="15000"/>
              </a:spcBef>
              <a:spcAft>
                <a:spcPct val="0"/>
              </a:spcAft>
            </a:pPr>
            <a:endParaRPr kumimoji="1" lang="zh-TW" altLang="en-US" sz="18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pic>
        <p:nvPicPr>
          <p:cNvPr id="37895" name="Picture 7" descr="C05">
            <a:extLst>
              <a:ext uri="{FF2B5EF4-FFF2-40B4-BE49-F238E27FC236}">
                <a16:creationId xmlns:a16="http://schemas.microsoft.com/office/drawing/2014/main" id="{B690131A-29A9-4791-A61C-189F3B232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40" y="5251450"/>
            <a:ext cx="731837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8" descr="C14">
            <a:extLst>
              <a:ext uri="{FF2B5EF4-FFF2-40B4-BE49-F238E27FC236}">
                <a16:creationId xmlns:a16="http://schemas.microsoft.com/office/drawing/2014/main" id="{F3E06449-FCC7-497A-A13B-D0D1E4E3D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90" y="3424240"/>
            <a:ext cx="731837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7" name="Picture 9" descr="C27">
            <a:extLst>
              <a:ext uri="{FF2B5EF4-FFF2-40B4-BE49-F238E27FC236}">
                <a16:creationId xmlns:a16="http://schemas.microsoft.com/office/drawing/2014/main" id="{F46E8EF7-67C2-49D8-95F8-D457F2F1A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4298950"/>
            <a:ext cx="73183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8" name="Rectangle 10">
            <a:extLst>
              <a:ext uri="{FF2B5EF4-FFF2-40B4-BE49-F238E27FC236}">
                <a16:creationId xmlns:a16="http://schemas.microsoft.com/office/drawing/2014/main" id="{17AF528D-7094-4155-B29C-46AA23BF9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300" y="2193927"/>
            <a:ext cx="2635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5000"/>
            </a:pPr>
            <a:r>
              <a:rPr kumimoji="1" lang="en-US" altLang="zh-TW" sz="1800" b="1">
                <a:solidFill>
                  <a:srgbClr val="FFFFFF"/>
                </a:solidFill>
                <a:ea typeface="標楷體" panose="03000509000000000000" pitchFamily="65" charset="-120"/>
              </a:rPr>
              <a:t>mean       eigenvectors</a:t>
            </a:r>
          </a:p>
        </p:txBody>
      </p:sp>
      <p:pic>
        <p:nvPicPr>
          <p:cNvPr id="37899" name="Picture 11" descr="ObjCdiff15">
            <a:extLst>
              <a:ext uri="{FF2B5EF4-FFF2-40B4-BE49-F238E27FC236}">
                <a16:creationId xmlns:a16="http://schemas.microsoft.com/office/drawing/2014/main" id="{7AADA97E-F0E9-4DF6-9F41-5D980B5FF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3" y="3394077"/>
            <a:ext cx="722312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00" name="Picture 12" descr="ObjCdiff28">
            <a:extLst>
              <a:ext uri="{FF2B5EF4-FFF2-40B4-BE49-F238E27FC236}">
                <a16:creationId xmlns:a16="http://schemas.microsoft.com/office/drawing/2014/main" id="{00E59A16-B29F-441E-8B70-C98D2530C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77" y="4275140"/>
            <a:ext cx="709613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01" name="Picture 13" descr="ObjCdiff6">
            <a:extLst>
              <a:ext uri="{FF2B5EF4-FFF2-40B4-BE49-F238E27FC236}">
                <a16:creationId xmlns:a16="http://schemas.microsoft.com/office/drawing/2014/main" id="{FF5D9895-666A-44CA-874A-807A8D6A4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2" y="5230815"/>
            <a:ext cx="735013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02" name="Rectangle 14">
            <a:extLst>
              <a:ext uri="{FF2B5EF4-FFF2-40B4-BE49-F238E27FC236}">
                <a16:creationId xmlns:a16="http://schemas.microsoft.com/office/drawing/2014/main" id="{099B100C-BC5F-453F-8840-ABA940071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600" y="5967413"/>
            <a:ext cx="160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5000"/>
            </a:pPr>
            <a:r>
              <a:rPr kumimoji="1" lang="en-US" altLang="zh-TW" sz="1800" b="1">
                <a:solidFill>
                  <a:srgbClr val="FFFFFF"/>
                </a:solidFill>
                <a:ea typeface="標楷體" panose="03000509000000000000" pitchFamily="65" charset="-120"/>
              </a:rPr>
              <a:t>source-mean</a:t>
            </a:r>
          </a:p>
        </p:txBody>
      </p:sp>
      <p:sp>
        <p:nvSpPr>
          <p:cNvPr id="37903" name="投影片編號版面配置區 14">
            <a:extLst>
              <a:ext uri="{FF2B5EF4-FFF2-40B4-BE49-F238E27FC236}">
                <a16:creationId xmlns:a16="http://schemas.microsoft.com/office/drawing/2014/main" id="{8D1DEEDA-5BB5-48DE-95D4-1175A5686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18182B1-DB36-4067-AA97-2B6AFA8482D5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>
            <a:extLst>
              <a:ext uri="{FF2B5EF4-FFF2-40B4-BE49-F238E27FC236}">
                <a16:creationId xmlns:a16="http://schemas.microsoft.com/office/drawing/2014/main" id="{4913AB5B-0284-489F-8203-A3C8EB688B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638" y="231775"/>
            <a:ext cx="8869362" cy="609600"/>
          </a:xfrm>
        </p:spPr>
        <p:txBody>
          <a:bodyPr/>
          <a:lstStyle/>
          <a:p>
            <a:pPr>
              <a:defRPr/>
            </a:pPr>
            <a:r>
              <a:rPr lang="en-US" altLang="zh-TW" sz="3600" dirty="0">
                <a:latin typeface="Helvetica" pitchFamily="34" charset="0"/>
                <a:ea typeface="新細明體" pitchFamily="18" charset="-120"/>
              </a:rPr>
              <a:t>From DFT to DCT</a:t>
            </a:r>
            <a:endParaRPr lang="en-US" altLang="zh-TW" sz="3600" dirty="0">
              <a:ea typeface="新細明體" pitchFamily="18" charset="-120"/>
            </a:endParaRPr>
          </a:p>
        </p:txBody>
      </p:sp>
      <p:sp>
        <p:nvSpPr>
          <p:cNvPr id="617478" name="Rectangle 6">
            <a:extLst>
              <a:ext uri="{FF2B5EF4-FFF2-40B4-BE49-F238E27FC236}">
                <a16:creationId xmlns:a16="http://schemas.microsoft.com/office/drawing/2014/main" id="{E23CE7F4-93A3-49D3-96BE-A51D9C617D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4025" y="1176340"/>
            <a:ext cx="8147050" cy="4891087"/>
          </a:xfrm>
        </p:spPr>
        <p:txBody>
          <a:bodyPr/>
          <a:lstStyle/>
          <a:p>
            <a:pPr>
              <a:defRPr/>
            </a:pPr>
            <a:r>
              <a:rPr lang="en-US" altLang="zh-TW" sz="2400">
                <a:latin typeface="Helvetica" pitchFamily="34" charset="0"/>
                <a:ea typeface="新細明體" pitchFamily="18" charset="-120"/>
              </a:rPr>
              <a:t>DCT has a higher compression ration than DFT</a:t>
            </a:r>
          </a:p>
          <a:p>
            <a:pPr lvl="1">
              <a:defRPr/>
            </a:pPr>
            <a:r>
              <a:rPr lang="en-US" altLang="zh-TW">
                <a:latin typeface="Helvetica" pitchFamily="34" charset="0"/>
                <a:ea typeface="新細明體" pitchFamily="18" charset="-120"/>
              </a:rPr>
              <a:t>DCT avoids the generation of spurious spectral components</a:t>
            </a:r>
          </a:p>
          <a:p>
            <a:pPr>
              <a:buFont typeface="75 Helvetica Bold" charset="0"/>
              <a:buNone/>
              <a:defRPr/>
            </a:pPr>
            <a:endParaRPr lang="en-US" altLang="zh-TW" sz="2400"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39943" name="投影片編號版面配置區 6">
            <a:extLst>
              <a:ext uri="{FF2B5EF4-FFF2-40B4-BE49-F238E27FC236}">
                <a16:creationId xmlns:a16="http://schemas.microsoft.com/office/drawing/2014/main" id="{2BABE115-ED78-4057-AA39-421A132A7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E03787B-EAEF-4287-B8A2-26C8FD295CE7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2">
            <a:extLst>
              <a:ext uri="{FF2B5EF4-FFF2-40B4-BE49-F238E27FC236}">
                <a16:creationId xmlns:a16="http://schemas.microsoft.com/office/drawing/2014/main" id="{61A5AD9F-AC5A-44CF-ACD0-C1E8CA7BD6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Gray">
          <a:xfrm>
            <a:off x="274638" y="215900"/>
            <a:ext cx="8077200" cy="6096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zh-TW" altLang="en-US" sz="3600">
                <a:latin typeface="Helvetica" pitchFamily="34" charset="0"/>
                <a:ea typeface="新細明體" pitchFamily="18" charset="-120"/>
              </a:rPr>
              <a:t>1-</a:t>
            </a: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D DCT</a:t>
            </a:r>
            <a:endParaRPr lang="en-US" altLang="zh-TW" sz="3600">
              <a:ea typeface="新細明體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7" name="Object 2">
                <a:extLst>
                  <a:ext uri="{FF2B5EF4-FFF2-40B4-BE49-F238E27FC236}">
                    <a16:creationId xmlns:a16="http://schemas.microsoft.com/office/drawing/2014/main" id="{10422261-4F07-4728-901D-0D281EA61E4D}"/>
                  </a:ext>
                </a:extLst>
              </p:cNvPr>
              <p:cNvSpPr txBox="1"/>
              <p:nvPr/>
            </p:nvSpPr>
            <p:spPr bwMode="blackGray">
              <a:xfrm>
                <a:off x="-162560" y="1244601"/>
                <a:ext cx="7085013" cy="28686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(2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=0,1,⋯,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−1,</m:t>
                      </m:r>
                    </m:oMath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(2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=0,1,⋯,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987" name="Object 2">
                <a:extLst>
                  <a:ext uri="{FF2B5EF4-FFF2-40B4-BE49-F238E27FC236}">
                    <a16:creationId xmlns:a16="http://schemas.microsoft.com/office/drawing/2014/main" id="{10422261-4F07-4728-901D-0D281EA61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-162560" y="1244601"/>
                <a:ext cx="7085013" cy="28686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88" name="Object 3">
                <a:extLst>
                  <a:ext uri="{FF2B5EF4-FFF2-40B4-BE49-F238E27FC236}">
                    <a16:creationId xmlns:a16="http://schemas.microsoft.com/office/drawing/2014/main" id="{27385854-F6CE-48E9-BFF5-49109F736907}"/>
                  </a:ext>
                </a:extLst>
              </p:cNvPr>
              <p:cNvSpPr txBox="1"/>
              <p:nvPr/>
            </p:nvSpPr>
            <p:spPr bwMode="blackGray">
              <a:xfrm>
                <a:off x="527209" y="4805363"/>
                <a:ext cx="5781312" cy="9398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988" name="Object 3">
                <a:extLst>
                  <a:ext uri="{FF2B5EF4-FFF2-40B4-BE49-F238E27FC236}">
                    <a16:creationId xmlns:a16="http://schemas.microsoft.com/office/drawing/2014/main" id="{27385854-F6CE-48E9-BFF5-49109F736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527209" y="4805363"/>
                <a:ext cx="5781312" cy="939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3925" name="Text Box 5">
            <a:extLst>
              <a:ext uri="{FF2B5EF4-FFF2-40B4-BE49-F238E27FC236}">
                <a16:creationId xmlns:a16="http://schemas.microsoft.com/office/drawing/2014/main" id="{94C2A3DA-BA26-4C0A-98AB-0B235D392D01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687388" y="4230688"/>
            <a:ext cx="101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where</a:t>
            </a:r>
          </a:p>
        </p:txBody>
      </p:sp>
      <p:sp>
        <p:nvSpPr>
          <p:cNvPr id="593926" name="Rectangle 6">
            <a:extLst>
              <a:ext uri="{FF2B5EF4-FFF2-40B4-BE49-F238E27FC236}">
                <a16:creationId xmlns:a16="http://schemas.microsoft.com/office/drawing/2014/main" id="{32CF5DE9-EC33-47F7-B997-4E690C3381DD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384175" y="5932488"/>
            <a:ext cx="8370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zh-TW" altLang="en-US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</a:t>
            </a: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The constants are often defined differently.</a:t>
            </a:r>
            <a:endParaRPr lang="en-US" altLang="zh-TW" sz="2400">
              <a:solidFill>
                <a:srgbClr val="FFFFFF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41991" name="投影片編號版面配置區 6">
            <a:extLst>
              <a:ext uri="{FF2B5EF4-FFF2-40B4-BE49-F238E27FC236}">
                <a16:creationId xmlns:a16="http://schemas.microsoft.com/office/drawing/2014/main" id="{D0CDA5A5-46E4-4B9D-B250-BDEE0CC2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BED88BC-AA37-4C3F-94E6-003A416540F9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>
            <a:extLst>
              <a:ext uri="{FF2B5EF4-FFF2-40B4-BE49-F238E27FC236}">
                <a16:creationId xmlns:a16="http://schemas.microsoft.com/office/drawing/2014/main" id="{813DE08C-8841-4075-A054-EC8120DD34E8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457200" y="217488"/>
            <a:ext cx="6483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1-</a:t>
            </a: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 8-Point DCT Basis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11" name="Object 2">
                <a:extLst>
                  <a:ext uri="{FF2B5EF4-FFF2-40B4-BE49-F238E27FC236}">
                    <a16:creationId xmlns:a16="http://schemas.microsoft.com/office/drawing/2014/main" id="{ADD76FA6-E300-485F-8703-287D6A7B27D6}"/>
                  </a:ext>
                </a:extLst>
              </p:cNvPr>
              <p:cNvSpPr txBox="1"/>
              <p:nvPr/>
            </p:nvSpPr>
            <p:spPr bwMode="blackGray">
              <a:xfrm>
                <a:off x="573089" y="1827213"/>
                <a:ext cx="1589087" cy="3286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+1)0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/16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011" name="Object 2">
                <a:extLst>
                  <a:ext uri="{FF2B5EF4-FFF2-40B4-BE49-F238E27FC236}">
                    <a16:creationId xmlns:a16="http://schemas.microsoft.com/office/drawing/2014/main" id="{ADD76FA6-E300-485F-8703-287D6A7B2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573089" y="1827213"/>
                <a:ext cx="1589087" cy="3286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12" name="Object 3">
                <a:extLst>
                  <a:ext uri="{FF2B5EF4-FFF2-40B4-BE49-F238E27FC236}">
                    <a16:creationId xmlns:a16="http://schemas.microsoft.com/office/drawing/2014/main" id="{E15E0A9E-CF1E-4509-91B3-767DD677EFEC}"/>
                  </a:ext>
                </a:extLst>
              </p:cNvPr>
              <p:cNvSpPr txBox="1"/>
              <p:nvPr/>
            </p:nvSpPr>
            <p:spPr bwMode="blackGray">
              <a:xfrm>
                <a:off x="588964" y="3922713"/>
                <a:ext cx="1557337" cy="3286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+1)1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/16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012" name="Object 3">
                <a:extLst>
                  <a:ext uri="{FF2B5EF4-FFF2-40B4-BE49-F238E27FC236}">
                    <a16:creationId xmlns:a16="http://schemas.microsoft.com/office/drawing/2014/main" id="{E15E0A9E-CF1E-4509-91B3-767DD677E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588964" y="3922713"/>
                <a:ext cx="1557337" cy="328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13" name="Object 4">
                <a:extLst>
                  <a:ext uri="{FF2B5EF4-FFF2-40B4-BE49-F238E27FC236}">
                    <a16:creationId xmlns:a16="http://schemas.microsoft.com/office/drawing/2014/main" id="{3BFE2D38-E842-40BA-B51A-A537685906AE}"/>
                  </a:ext>
                </a:extLst>
              </p:cNvPr>
              <p:cNvSpPr txBox="1"/>
              <p:nvPr/>
            </p:nvSpPr>
            <p:spPr bwMode="blackGray">
              <a:xfrm>
                <a:off x="2752726" y="1827213"/>
                <a:ext cx="1590675" cy="3286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+1)2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/16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013" name="Object 4">
                <a:extLst>
                  <a:ext uri="{FF2B5EF4-FFF2-40B4-BE49-F238E27FC236}">
                    <a16:creationId xmlns:a16="http://schemas.microsoft.com/office/drawing/2014/main" id="{3BFE2D38-E842-40BA-B51A-A53768590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2752726" y="1827213"/>
                <a:ext cx="1590675" cy="3286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14" name="Object 5">
                <a:extLst>
                  <a:ext uri="{FF2B5EF4-FFF2-40B4-BE49-F238E27FC236}">
                    <a16:creationId xmlns:a16="http://schemas.microsoft.com/office/drawing/2014/main" id="{79C5E3D0-C999-44B3-B639-C9E177FA5AFD}"/>
                  </a:ext>
                </a:extLst>
              </p:cNvPr>
              <p:cNvSpPr txBox="1"/>
              <p:nvPr/>
            </p:nvSpPr>
            <p:spPr bwMode="blackGray">
              <a:xfrm>
                <a:off x="2686051" y="3922713"/>
                <a:ext cx="1590675" cy="3286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+1)3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/16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014" name="Object 5">
                <a:extLst>
                  <a:ext uri="{FF2B5EF4-FFF2-40B4-BE49-F238E27FC236}">
                    <a16:creationId xmlns:a16="http://schemas.microsoft.com/office/drawing/2014/main" id="{79C5E3D0-C999-44B3-B639-C9E177FA5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2686051" y="3922713"/>
                <a:ext cx="1590675" cy="3286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15" name="Object 6">
                <a:extLst>
                  <a:ext uri="{FF2B5EF4-FFF2-40B4-BE49-F238E27FC236}">
                    <a16:creationId xmlns:a16="http://schemas.microsoft.com/office/drawing/2014/main" id="{3033E358-636E-463E-85B9-7790C71169A2}"/>
                  </a:ext>
                </a:extLst>
              </p:cNvPr>
              <p:cNvSpPr txBox="1"/>
              <p:nvPr/>
            </p:nvSpPr>
            <p:spPr bwMode="blackGray">
              <a:xfrm>
                <a:off x="4922839" y="1827213"/>
                <a:ext cx="1590675" cy="3286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+1)4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/16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015" name="Object 6">
                <a:extLst>
                  <a:ext uri="{FF2B5EF4-FFF2-40B4-BE49-F238E27FC236}">
                    <a16:creationId xmlns:a16="http://schemas.microsoft.com/office/drawing/2014/main" id="{3033E358-636E-463E-85B9-7790C7116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4922839" y="1827213"/>
                <a:ext cx="1590675" cy="328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16" name="Object 7">
                <a:extLst>
                  <a:ext uri="{FF2B5EF4-FFF2-40B4-BE49-F238E27FC236}">
                    <a16:creationId xmlns:a16="http://schemas.microsoft.com/office/drawing/2014/main" id="{71902235-2752-47D4-8A5E-8B38B19BB624}"/>
                  </a:ext>
                </a:extLst>
              </p:cNvPr>
              <p:cNvSpPr txBox="1"/>
              <p:nvPr/>
            </p:nvSpPr>
            <p:spPr bwMode="blackGray">
              <a:xfrm>
                <a:off x="4822826" y="3922713"/>
                <a:ext cx="1590675" cy="3286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+1)5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/16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016" name="Object 7">
                <a:extLst>
                  <a:ext uri="{FF2B5EF4-FFF2-40B4-BE49-F238E27FC236}">
                    <a16:creationId xmlns:a16="http://schemas.microsoft.com/office/drawing/2014/main" id="{71902235-2752-47D4-8A5E-8B38B19BB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4822826" y="3922713"/>
                <a:ext cx="1590675" cy="328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17" name="Object 8">
                <a:extLst>
                  <a:ext uri="{FF2B5EF4-FFF2-40B4-BE49-F238E27FC236}">
                    <a16:creationId xmlns:a16="http://schemas.microsoft.com/office/drawing/2014/main" id="{B80E9037-2309-4DE6-BE12-F35EAEA90B7B}"/>
                  </a:ext>
                </a:extLst>
              </p:cNvPr>
              <p:cNvSpPr txBox="1"/>
              <p:nvPr/>
            </p:nvSpPr>
            <p:spPr bwMode="blackGray">
              <a:xfrm>
                <a:off x="7045326" y="1827213"/>
                <a:ext cx="1590675" cy="3286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+1)6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/16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017" name="Object 8">
                <a:extLst>
                  <a:ext uri="{FF2B5EF4-FFF2-40B4-BE49-F238E27FC236}">
                    <a16:creationId xmlns:a16="http://schemas.microsoft.com/office/drawing/2014/main" id="{B80E9037-2309-4DE6-BE12-F35EAEA90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7045326" y="1827213"/>
                <a:ext cx="1590675" cy="3286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18" name="Object 9">
                <a:extLst>
                  <a:ext uri="{FF2B5EF4-FFF2-40B4-BE49-F238E27FC236}">
                    <a16:creationId xmlns:a16="http://schemas.microsoft.com/office/drawing/2014/main" id="{3B42F36A-A0D8-4B44-BF75-0892CCC4B258}"/>
                  </a:ext>
                </a:extLst>
              </p:cNvPr>
              <p:cNvSpPr txBox="1"/>
              <p:nvPr/>
            </p:nvSpPr>
            <p:spPr bwMode="blackGray">
              <a:xfrm>
                <a:off x="7042151" y="3922713"/>
                <a:ext cx="1590675" cy="3286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+1)7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/16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018" name="Object 9">
                <a:extLst>
                  <a:ext uri="{FF2B5EF4-FFF2-40B4-BE49-F238E27FC236}">
                    <a16:creationId xmlns:a16="http://schemas.microsoft.com/office/drawing/2014/main" id="{3B42F36A-A0D8-4B44-BF75-0892CCC4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7042151" y="3922713"/>
                <a:ext cx="1590675" cy="3286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019" name="Group 19">
            <a:extLst>
              <a:ext uri="{FF2B5EF4-FFF2-40B4-BE49-F238E27FC236}">
                <a16:creationId xmlns:a16="http://schemas.microsoft.com/office/drawing/2014/main" id="{2CA2FF2D-A896-4A70-B38A-F4A66A03F7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3077" y="2382838"/>
            <a:ext cx="1814513" cy="806450"/>
            <a:chOff x="866" y="825"/>
            <a:chExt cx="761" cy="338"/>
          </a:xfrm>
        </p:grpSpPr>
        <p:sp>
          <p:nvSpPr>
            <p:cNvPr id="43154" name="Line 20">
              <a:extLst>
                <a:ext uri="{FF2B5EF4-FFF2-40B4-BE49-F238E27FC236}">
                  <a16:creationId xmlns:a16="http://schemas.microsoft.com/office/drawing/2014/main" id="{BD3E649A-597A-4649-9B49-A2CBB2A5C787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825"/>
              <a:ext cx="1" cy="33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55" name="Line 21">
              <a:extLst>
                <a:ext uri="{FF2B5EF4-FFF2-40B4-BE49-F238E27FC236}">
                  <a16:creationId xmlns:a16="http://schemas.microsoft.com/office/drawing/2014/main" id="{C4C1A413-2C74-4F42-ADB0-5255703C5479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951" y="867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56" name="Freeform 22">
              <a:extLst>
                <a:ext uri="{FF2B5EF4-FFF2-40B4-BE49-F238E27FC236}">
                  <a16:creationId xmlns:a16="http://schemas.microsoft.com/office/drawing/2014/main" id="{9F2030B4-3B6A-4380-B58B-5011725D7E2C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940" y="857"/>
              <a:ext cx="21" cy="21"/>
            </a:xfrm>
            <a:custGeom>
              <a:avLst/>
              <a:gdLst>
                <a:gd name="T0" fmla="*/ 11 w 21"/>
                <a:gd name="T1" fmla="*/ 21 h 21"/>
                <a:gd name="T2" fmla="*/ 14 w 21"/>
                <a:gd name="T3" fmla="*/ 17 h 21"/>
                <a:gd name="T4" fmla="*/ 14 w 21"/>
                <a:gd name="T5" fmla="*/ 17 h 21"/>
                <a:gd name="T6" fmla="*/ 18 w 21"/>
                <a:gd name="T7" fmla="*/ 17 h 21"/>
                <a:gd name="T8" fmla="*/ 18 w 21"/>
                <a:gd name="T9" fmla="*/ 14 h 21"/>
                <a:gd name="T10" fmla="*/ 21 w 21"/>
                <a:gd name="T11" fmla="*/ 10 h 21"/>
                <a:gd name="T12" fmla="*/ 21 w 21"/>
                <a:gd name="T13" fmla="*/ 7 h 21"/>
                <a:gd name="T14" fmla="*/ 18 w 21"/>
                <a:gd name="T15" fmla="*/ 7 h 21"/>
                <a:gd name="T16" fmla="*/ 18 w 21"/>
                <a:gd name="T17" fmla="*/ 3 h 21"/>
                <a:gd name="T18" fmla="*/ 14 w 21"/>
                <a:gd name="T19" fmla="*/ 3 h 21"/>
                <a:gd name="T20" fmla="*/ 14 w 21"/>
                <a:gd name="T21" fmla="*/ 0 h 21"/>
                <a:gd name="T22" fmla="*/ 11 w 21"/>
                <a:gd name="T23" fmla="*/ 0 h 21"/>
                <a:gd name="T24" fmla="*/ 7 w 21"/>
                <a:gd name="T25" fmla="*/ 0 h 21"/>
                <a:gd name="T26" fmla="*/ 4 w 21"/>
                <a:gd name="T27" fmla="*/ 3 h 21"/>
                <a:gd name="T28" fmla="*/ 4 w 21"/>
                <a:gd name="T29" fmla="*/ 3 h 21"/>
                <a:gd name="T30" fmla="*/ 0 w 21"/>
                <a:gd name="T31" fmla="*/ 7 h 21"/>
                <a:gd name="T32" fmla="*/ 0 w 21"/>
                <a:gd name="T33" fmla="*/ 7 h 21"/>
                <a:gd name="T34" fmla="*/ 0 w 21"/>
                <a:gd name="T35" fmla="*/ 10 h 21"/>
                <a:gd name="T36" fmla="*/ 0 w 21"/>
                <a:gd name="T37" fmla="*/ 14 h 21"/>
                <a:gd name="T38" fmla="*/ 4 w 21"/>
                <a:gd name="T39" fmla="*/ 17 h 21"/>
                <a:gd name="T40" fmla="*/ 4 w 21"/>
                <a:gd name="T41" fmla="*/ 17 h 21"/>
                <a:gd name="T42" fmla="*/ 7 w 21"/>
                <a:gd name="T43" fmla="*/ 17 h 21"/>
                <a:gd name="T44" fmla="*/ 11 w 21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21"/>
                <a:gd name="T71" fmla="*/ 21 w 21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21">
                  <a:moveTo>
                    <a:pt x="11" y="21"/>
                  </a:moveTo>
                  <a:lnTo>
                    <a:pt x="14" y="17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21" y="10"/>
                  </a:lnTo>
                  <a:lnTo>
                    <a:pt x="21" y="7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57" name="Line 23">
              <a:extLst>
                <a:ext uri="{FF2B5EF4-FFF2-40B4-BE49-F238E27FC236}">
                  <a16:creationId xmlns:a16="http://schemas.microsoft.com/office/drawing/2014/main" id="{AB57197B-2154-44ED-BFAC-52A7549E4ACE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035" y="867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58" name="Freeform 24">
              <a:extLst>
                <a:ext uri="{FF2B5EF4-FFF2-40B4-BE49-F238E27FC236}">
                  <a16:creationId xmlns:a16="http://schemas.microsoft.com/office/drawing/2014/main" id="{EF0B3A3D-C570-436F-AA3F-6D7E992C9054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024" y="857"/>
              <a:ext cx="22" cy="21"/>
            </a:xfrm>
            <a:custGeom>
              <a:avLst/>
              <a:gdLst>
                <a:gd name="T0" fmla="*/ 11 w 22"/>
                <a:gd name="T1" fmla="*/ 21 h 21"/>
                <a:gd name="T2" fmla="*/ 15 w 22"/>
                <a:gd name="T3" fmla="*/ 17 h 21"/>
                <a:gd name="T4" fmla="*/ 15 w 22"/>
                <a:gd name="T5" fmla="*/ 17 h 21"/>
                <a:gd name="T6" fmla="*/ 18 w 22"/>
                <a:gd name="T7" fmla="*/ 17 h 21"/>
                <a:gd name="T8" fmla="*/ 18 w 22"/>
                <a:gd name="T9" fmla="*/ 14 h 21"/>
                <a:gd name="T10" fmla="*/ 22 w 22"/>
                <a:gd name="T11" fmla="*/ 10 h 21"/>
                <a:gd name="T12" fmla="*/ 22 w 22"/>
                <a:gd name="T13" fmla="*/ 7 h 21"/>
                <a:gd name="T14" fmla="*/ 18 w 22"/>
                <a:gd name="T15" fmla="*/ 7 h 21"/>
                <a:gd name="T16" fmla="*/ 18 w 22"/>
                <a:gd name="T17" fmla="*/ 3 h 21"/>
                <a:gd name="T18" fmla="*/ 15 w 22"/>
                <a:gd name="T19" fmla="*/ 3 h 21"/>
                <a:gd name="T20" fmla="*/ 15 w 22"/>
                <a:gd name="T21" fmla="*/ 0 h 21"/>
                <a:gd name="T22" fmla="*/ 11 w 22"/>
                <a:gd name="T23" fmla="*/ 0 h 21"/>
                <a:gd name="T24" fmla="*/ 8 w 22"/>
                <a:gd name="T25" fmla="*/ 0 h 21"/>
                <a:gd name="T26" fmla="*/ 4 w 22"/>
                <a:gd name="T27" fmla="*/ 3 h 21"/>
                <a:gd name="T28" fmla="*/ 4 w 22"/>
                <a:gd name="T29" fmla="*/ 3 h 21"/>
                <a:gd name="T30" fmla="*/ 0 w 22"/>
                <a:gd name="T31" fmla="*/ 7 h 21"/>
                <a:gd name="T32" fmla="*/ 0 w 22"/>
                <a:gd name="T33" fmla="*/ 7 h 21"/>
                <a:gd name="T34" fmla="*/ 0 w 22"/>
                <a:gd name="T35" fmla="*/ 10 h 21"/>
                <a:gd name="T36" fmla="*/ 0 w 22"/>
                <a:gd name="T37" fmla="*/ 14 h 21"/>
                <a:gd name="T38" fmla="*/ 4 w 22"/>
                <a:gd name="T39" fmla="*/ 17 h 21"/>
                <a:gd name="T40" fmla="*/ 4 w 22"/>
                <a:gd name="T41" fmla="*/ 17 h 21"/>
                <a:gd name="T42" fmla="*/ 8 w 22"/>
                <a:gd name="T43" fmla="*/ 17 h 21"/>
                <a:gd name="T44" fmla="*/ 11 w 22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2"/>
                <a:gd name="T70" fmla="*/ 0 h 21"/>
                <a:gd name="T71" fmla="*/ 22 w 22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2" h="21">
                  <a:moveTo>
                    <a:pt x="11" y="21"/>
                  </a:moveTo>
                  <a:lnTo>
                    <a:pt x="15" y="17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22" y="10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7"/>
                  </a:lnTo>
                  <a:lnTo>
                    <a:pt x="8" y="17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59" name="Line 25">
              <a:extLst>
                <a:ext uri="{FF2B5EF4-FFF2-40B4-BE49-F238E27FC236}">
                  <a16:creationId xmlns:a16="http://schemas.microsoft.com/office/drawing/2014/main" id="{E9791609-1282-46A6-B082-07D6DAA227C3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120" y="867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60" name="Freeform 26">
              <a:extLst>
                <a:ext uri="{FF2B5EF4-FFF2-40B4-BE49-F238E27FC236}">
                  <a16:creationId xmlns:a16="http://schemas.microsoft.com/office/drawing/2014/main" id="{170B79F1-DBA4-4BD9-AAF6-F5D23FC0E69C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09" y="857"/>
              <a:ext cx="21" cy="21"/>
            </a:xfrm>
            <a:custGeom>
              <a:avLst/>
              <a:gdLst>
                <a:gd name="T0" fmla="*/ 11 w 21"/>
                <a:gd name="T1" fmla="*/ 21 h 21"/>
                <a:gd name="T2" fmla="*/ 14 w 21"/>
                <a:gd name="T3" fmla="*/ 17 h 21"/>
                <a:gd name="T4" fmla="*/ 14 w 21"/>
                <a:gd name="T5" fmla="*/ 17 h 21"/>
                <a:gd name="T6" fmla="*/ 18 w 21"/>
                <a:gd name="T7" fmla="*/ 17 h 21"/>
                <a:gd name="T8" fmla="*/ 18 w 21"/>
                <a:gd name="T9" fmla="*/ 14 h 21"/>
                <a:gd name="T10" fmla="*/ 21 w 21"/>
                <a:gd name="T11" fmla="*/ 10 h 21"/>
                <a:gd name="T12" fmla="*/ 21 w 21"/>
                <a:gd name="T13" fmla="*/ 7 h 21"/>
                <a:gd name="T14" fmla="*/ 18 w 21"/>
                <a:gd name="T15" fmla="*/ 7 h 21"/>
                <a:gd name="T16" fmla="*/ 18 w 21"/>
                <a:gd name="T17" fmla="*/ 3 h 21"/>
                <a:gd name="T18" fmla="*/ 14 w 21"/>
                <a:gd name="T19" fmla="*/ 3 h 21"/>
                <a:gd name="T20" fmla="*/ 14 w 21"/>
                <a:gd name="T21" fmla="*/ 0 h 21"/>
                <a:gd name="T22" fmla="*/ 11 w 21"/>
                <a:gd name="T23" fmla="*/ 0 h 21"/>
                <a:gd name="T24" fmla="*/ 7 w 21"/>
                <a:gd name="T25" fmla="*/ 0 h 21"/>
                <a:gd name="T26" fmla="*/ 4 w 21"/>
                <a:gd name="T27" fmla="*/ 3 h 21"/>
                <a:gd name="T28" fmla="*/ 4 w 21"/>
                <a:gd name="T29" fmla="*/ 3 h 21"/>
                <a:gd name="T30" fmla="*/ 0 w 21"/>
                <a:gd name="T31" fmla="*/ 7 h 21"/>
                <a:gd name="T32" fmla="*/ 0 w 21"/>
                <a:gd name="T33" fmla="*/ 7 h 21"/>
                <a:gd name="T34" fmla="*/ 0 w 21"/>
                <a:gd name="T35" fmla="*/ 10 h 21"/>
                <a:gd name="T36" fmla="*/ 0 w 21"/>
                <a:gd name="T37" fmla="*/ 14 h 21"/>
                <a:gd name="T38" fmla="*/ 4 w 21"/>
                <a:gd name="T39" fmla="*/ 17 h 21"/>
                <a:gd name="T40" fmla="*/ 4 w 21"/>
                <a:gd name="T41" fmla="*/ 17 h 21"/>
                <a:gd name="T42" fmla="*/ 7 w 21"/>
                <a:gd name="T43" fmla="*/ 17 h 21"/>
                <a:gd name="T44" fmla="*/ 11 w 21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21"/>
                <a:gd name="T71" fmla="*/ 21 w 21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21">
                  <a:moveTo>
                    <a:pt x="11" y="21"/>
                  </a:moveTo>
                  <a:lnTo>
                    <a:pt x="14" y="17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21" y="10"/>
                  </a:lnTo>
                  <a:lnTo>
                    <a:pt x="21" y="7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61" name="Line 27">
              <a:extLst>
                <a:ext uri="{FF2B5EF4-FFF2-40B4-BE49-F238E27FC236}">
                  <a16:creationId xmlns:a16="http://schemas.microsoft.com/office/drawing/2014/main" id="{AEDBF055-BB20-418E-B751-572D0BEF9218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204" y="867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62" name="Freeform 28">
              <a:extLst>
                <a:ext uri="{FF2B5EF4-FFF2-40B4-BE49-F238E27FC236}">
                  <a16:creationId xmlns:a16="http://schemas.microsoft.com/office/drawing/2014/main" id="{CD51ED25-2F53-4CAC-A400-BF44D88DFA6C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94" y="857"/>
              <a:ext cx="21" cy="21"/>
            </a:xfrm>
            <a:custGeom>
              <a:avLst/>
              <a:gdLst>
                <a:gd name="T0" fmla="*/ 10 w 21"/>
                <a:gd name="T1" fmla="*/ 21 h 21"/>
                <a:gd name="T2" fmla="*/ 14 w 21"/>
                <a:gd name="T3" fmla="*/ 17 h 21"/>
                <a:gd name="T4" fmla="*/ 14 w 21"/>
                <a:gd name="T5" fmla="*/ 17 h 21"/>
                <a:gd name="T6" fmla="*/ 17 w 21"/>
                <a:gd name="T7" fmla="*/ 17 h 21"/>
                <a:gd name="T8" fmla="*/ 21 w 21"/>
                <a:gd name="T9" fmla="*/ 14 h 21"/>
                <a:gd name="T10" fmla="*/ 21 w 21"/>
                <a:gd name="T11" fmla="*/ 10 h 21"/>
                <a:gd name="T12" fmla="*/ 21 w 21"/>
                <a:gd name="T13" fmla="*/ 7 h 21"/>
                <a:gd name="T14" fmla="*/ 21 w 21"/>
                <a:gd name="T15" fmla="*/ 7 h 21"/>
                <a:gd name="T16" fmla="*/ 17 w 21"/>
                <a:gd name="T17" fmla="*/ 3 h 21"/>
                <a:gd name="T18" fmla="*/ 14 w 21"/>
                <a:gd name="T19" fmla="*/ 3 h 21"/>
                <a:gd name="T20" fmla="*/ 14 w 21"/>
                <a:gd name="T21" fmla="*/ 0 h 21"/>
                <a:gd name="T22" fmla="*/ 10 w 21"/>
                <a:gd name="T23" fmla="*/ 0 h 21"/>
                <a:gd name="T24" fmla="*/ 7 w 21"/>
                <a:gd name="T25" fmla="*/ 0 h 21"/>
                <a:gd name="T26" fmla="*/ 7 w 21"/>
                <a:gd name="T27" fmla="*/ 3 h 21"/>
                <a:gd name="T28" fmla="*/ 3 w 21"/>
                <a:gd name="T29" fmla="*/ 3 h 21"/>
                <a:gd name="T30" fmla="*/ 0 w 21"/>
                <a:gd name="T31" fmla="*/ 7 h 21"/>
                <a:gd name="T32" fmla="*/ 0 w 21"/>
                <a:gd name="T33" fmla="*/ 7 h 21"/>
                <a:gd name="T34" fmla="*/ 0 w 21"/>
                <a:gd name="T35" fmla="*/ 10 h 21"/>
                <a:gd name="T36" fmla="*/ 0 w 21"/>
                <a:gd name="T37" fmla="*/ 14 h 21"/>
                <a:gd name="T38" fmla="*/ 3 w 21"/>
                <a:gd name="T39" fmla="*/ 17 h 21"/>
                <a:gd name="T40" fmla="*/ 7 w 21"/>
                <a:gd name="T41" fmla="*/ 17 h 21"/>
                <a:gd name="T42" fmla="*/ 7 w 21"/>
                <a:gd name="T43" fmla="*/ 17 h 21"/>
                <a:gd name="T44" fmla="*/ 10 w 21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21"/>
                <a:gd name="T71" fmla="*/ 21 w 21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21">
                  <a:moveTo>
                    <a:pt x="10" y="21"/>
                  </a:moveTo>
                  <a:lnTo>
                    <a:pt x="14" y="17"/>
                  </a:lnTo>
                  <a:lnTo>
                    <a:pt x="17" y="17"/>
                  </a:lnTo>
                  <a:lnTo>
                    <a:pt x="21" y="14"/>
                  </a:lnTo>
                  <a:lnTo>
                    <a:pt x="21" y="10"/>
                  </a:lnTo>
                  <a:lnTo>
                    <a:pt x="21" y="7"/>
                  </a:lnTo>
                  <a:lnTo>
                    <a:pt x="17" y="3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10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63" name="Line 29">
              <a:extLst>
                <a:ext uri="{FF2B5EF4-FFF2-40B4-BE49-F238E27FC236}">
                  <a16:creationId xmlns:a16="http://schemas.microsoft.com/office/drawing/2014/main" id="{C1E8D886-5931-47AC-8051-35C6EDB6181F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289" y="867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64" name="Freeform 30">
              <a:extLst>
                <a:ext uri="{FF2B5EF4-FFF2-40B4-BE49-F238E27FC236}">
                  <a16:creationId xmlns:a16="http://schemas.microsoft.com/office/drawing/2014/main" id="{30CCCAB5-FCD8-4901-A5DE-C716665FE26D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278" y="857"/>
              <a:ext cx="21" cy="21"/>
            </a:xfrm>
            <a:custGeom>
              <a:avLst/>
              <a:gdLst>
                <a:gd name="T0" fmla="*/ 11 w 21"/>
                <a:gd name="T1" fmla="*/ 21 h 21"/>
                <a:gd name="T2" fmla="*/ 14 w 21"/>
                <a:gd name="T3" fmla="*/ 17 h 21"/>
                <a:gd name="T4" fmla="*/ 14 w 21"/>
                <a:gd name="T5" fmla="*/ 17 h 21"/>
                <a:gd name="T6" fmla="*/ 18 w 21"/>
                <a:gd name="T7" fmla="*/ 17 h 21"/>
                <a:gd name="T8" fmla="*/ 21 w 21"/>
                <a:gd name="T9" fmla="*/ 14 h 21"/>
                <a:gd name="T10" fmla="*/ 21 w 21"/>
                <a:gd name="T11" fmla="*/ 10 h 21"/>
                <a:gd name="T12" fmla="*/ 21 w 21"/>
                <a:gd name="T13" fmla="*/ 7 h 21"/>
                <a:gd name="T14" fmla="*/ 21 w 21"/>
                <a:gd name="T15" fmla="*/ 7 h 21"/>
                <a:gd name="T16" fmla="*/ 18 w 21"/>
                <a:gd name="T17" fmla="*/ 3 h 21"/>
                <a:gd name="T18" fmla="*/ 14 w 21"/>
                <a:gd name="T19" fmla="*/ 3 h 21"/>
                <a:gd name="T20" fmla="*/ 14 w 21"/>
                <a:gd name="T21" fmla="*/ 0 h 21"/>
                <a:gd name="T22" fmla="*/ 11 w 21"/>
                <a:gd name="T23" fmla="*/ 0 h 21"/>
                <a:gd name="T24" fmla="*/ 7 w 21"/>
                <a:gd name="T25" fmla="*/ 0 h 21"/>
                <a:gd name="T26" fmla="*/ 7 w 21"/>
                <a:gd name="T27" fmla="*/ 3 h 21"/>
                <a:gd name="T28" fmla="*/ 4 w 21"/>
                <a:gd name="T29" fmla="*/ 3 h 21"/>
                <a:gd name="T30" fmla="*/ 0 w 21"/>
                <a:gd name="T31" fmla="*/ 7 h 21"/>
                <a:gd name="T32" fmla="*/ 0 w 21"/>
                <a:gd name="T33" fmla="*/ 7 h 21"/>
                <a:gd name="T34" fmla="*/ 0 w 21"/>
                <a:gd name="T35" fmla="*/ 10 h 21"/>
                <a:gd name="T36" fmla="*/ 0 w 21"/>
                <a:gd name="T37" fmla="*/ 14 h 21"/>
                <a:gd name="T38" fmla="*/ 4 w 21"/>
                <a:gd name="T39" fmla="*/ 17 h 21"/>
                <a:gd name="T40" fmla="*/ 7 w 21"/>
                <a:gd name="T41" fmla="*/ 17 h 21"/>
                <a:gd name="T42" fmla="*/ 7 w 21"/>
                <a:gd name="T43" fmla="*/ 17 h 21"/>
                <a:gd name="T44" fmla="*/ 11 w 21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21"/>
                <a:gd name="T71" fmla="*/ 21 w 21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21">
                  <a:moveTo>
                    <a:pt x="11" y="21"/>
                  </a:moveTo>
                  <a:lnTo>
                    <a:pt x="14" y="17"/>
                  </a:lnTo>
                  <a:lnTo>
                    <a:pt x="18" y="17"/>
                  </a:lnTo>
                  <a:lnTo>
                    <a:pt x="21" y="14"/>
                  </a:lnTo>
                  <a:lnTo>
                    <a:pt x="21" y="10"/>
                  </a:lnTo>
                  <a:lnTo>
                    <a:pt x="21" y="7"/>
                  </a:lnTo>
                  <a:lnTo>
                    <a:pt x="18" y="3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65" name="Line 31">
              <a:extLst>
                <a:ext uri="{FF2B5EF4-FFF2-40B4-BE49-F238E27FC236}">
                  <a16:creationId xmlns:a16="http://schemas.microsoft.com/office/drawing/2014/main" id="{154B7FDD-44B2-49BB-8F57-C79A39D4D219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373" y="867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66" name="Freeform 32">
              <a:extLst>
                <a:ext uri="{FF2B5EF4-FFF2-40B4-BE49-F238E27FC236}">
                  <a16:creationId xmlns:a16="http://schemas.microsoft.com/office/drawing/2014/main" id="{D9B3EFBB-140C-45D0-82FF-937D4F3A7E3C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363" y="857"/>
              <a:ext cx="21" cy="21"/>
            </a:xfrm>
            <a:custGeom>
              <a:avLst/>
              <a:gdLst>
                <a:gd name="T0" fmla="*/ 10 w 21"/>
                <a:gd name="T1" fmla="*/ 21 h 21"/>
                <a:gd name="T2" fmla="*/ 14 w 21"/>
                <a:gd name="T3" fmla="*/ 17 h 21"/>
                <a:gd name="T4" fmla="*/ 17 w 21"/>
                <a:gd name="T5" fmla="*/ 17 h 21"/>
                <a:gd name="T6" fmla="*/ 17 w 21"/>
                <a:gd name="T7" fmla="*/ 17 h 21"/>
                <a:gd name="T8" fmla="*/ 21 w 21"/>
                <a:gd name="T9" fmla="*/ 14 h 21"/>
                <a:gd name="T10" fmla="*/ 21 w 21"/>
                <a:gd name="T11" fmla="*/ 10 h 21"/>
                <a:gd name="T12" fmla="*/ 21 w 21"/>
                <a:gd name="T13" fmla="*/ 7 h 21"/>
                <a:gd name="T14" fmla="*/ 21 w 21"/>
                <a:gd name="T15" fmla="*/ 7 h 21"/>
                <a:gd name="T16" fmla="*/ 17 w 21"/>
                <a:gd name="T17" fmla="*/ 3 h 21"/>
                <a:gd name="T18" fmla="*/ 17 w 21"/>
                <a:gd name="T19" fmla="*/ 3 h 21"/>
                <a:gd name="T20" fmla="*/ 14 w 21"/>
                <a:gd name="T21" fmla="*/ 0 h 21"/>
                <a:gd name="T22" fmla="*/ 10 w 21"/>
                <a:gd name="T23" fmla="*/ 0 h 21"/>
                <a:gd name="T24" fmla="*/ 7 w 21"/>
                <a:gd name="T25" fmla="*/ 0 h 21"/>
                <a:gd name="T26" fmla="*/ 7 w 21"/>
                <a:gd name="T27" fmla="*/ 3 h 21"/>
                <a:gd name="T28" fmla="*/ 3 w 21"/>
                <a:gd name="T29" fmla="*/ 3 h 21"/>
                <a:gd name="T30" fmla="*/ 3 w 21"/>
                <a:gd name="T31" fmla="*/ 7 h 21"/>
                <a:gd name="T32" fmla="*/ 0 w 21"/>
                <a:gd name="T33" fmla="*/ 7 h 21"/>
                <a:gd name="T34" fmla="*/ 0 w 21"/>
                <a:gd name="T35" fmla="*/ 10 h 21"/>
                <a:gd name="T36" fmla="*/ 3 w 21"/>
                <a:gd name="T37" fmla="*/ 14 h 21"/>
                <a:gd name="T38" fmla="*/ 3 w 21"/>
                <a:gd name="T39" fmla="*/ 17 h 21"/>
                <a:gd name="T40" fmla="*/ 7 w 21"/>
                <a:gd name="T41" fmla="*/ 17 h 21"/>
                <a:gd name="T42" fmla="*/ 7 w 21"/>
                <a:gd name="T43" fmla="*/ 17 h 21"/>
                <a:gd name="T44" fmla="*/ 10 w 21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21"/>
                <a:gd name="T71" fmla="*/ 21 w 21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21">
                  <a:moveTo>
                    <a:pt x="10" y="21"/>
                  </a:moveTo>
                  <a:lnTo>
                    <a:pt x="14" y="17"/>
                  </a:lnTo>
                  <a:lnTo>
                    <a:pt x="17" y="17"/>
                  </a:lnTo>
                  <a:lnTo>
                    <a:pt x="21" y="14"/>
                  </a:lnTo>
                  <a:lnTo>
                    <a:pt x="21" y="10"/>
                  </a:lnTo>
                  <a:lnTo>
                    <a:pt x="21" y="7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3" y="3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10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67" name="Line 33">
              <a:extLst>
                <a:ext uri="{FF2B5EF4-FFF2-40B4-BE49-F238E27FC236}">
                  <a16:creationId xmlns:a16="http://schemas.microsoft.com/office/drawing/2014/main" id="{F706B4AC-1224-4C09-A011-8CEE1D7636E3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458" y="867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68" name="Freeform 34">
              <a:extLst>
                <a:ext uri="{FF2B5EF4-FFF2-40B4-BE49-F238E27FC236}">
                  <a16:creationId xmlns:a16="http://schemas.microsoft.com/office/drawing/2014/main" id="{FD8BFA8D-48A6-4124-A5F2-3544EEEE9AC8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447" y="857"/>
              <a:ext cx="21" cy="21"/>
            </a:xfrm>
            <a:custGeom>
              <a:avLst/>
              <a:gdLst>
                <a:gd name="T0" fmla="*/ 11 w 21"/>
                <a:gd name="T1" fmla="*/ 21 h 21"/>
                <a:gd name="T2" fmla="*/ 14 w 21"/>
                <a:gd name="T3" fmla="*/ 17 h 21"/>
                <a:gd name="T4" fmla="*/ 18 w 21"/>
                <a:gd name="T5" fmla="*/ 17 h 21"/>
                <a:gd name="T6" fmla="*/ 18 w 21"/>
                <a:gd name="T7" fmla="*/ 17 h 21"/>
                <a:gd name="T8" fmla="*/ 21 w 21"/>
                <a:gd name="T9" fmla="*/ 14 h 21"/>
                <a:gd name="T10" fmla="*/ 21 w 21"/>
                <a:gd name="T11" fmla="*/ 10 h 21"/>
                <a:gd name="T12" fmla="*/ 21 w 21"/>
                <a:gd name="T13" fmla="*/ 7 h 21"/>
                <a:gd name="T14" fmla="*/ 21 w 21"/>
                <a:gd name="T15" fmla="*/ 7 h 21"/>
                <a:gd name="T16" fmla="*/ 18 w 21"/>
                <a:gd name="T17" fmla="*/ 3 h 21"/>
                <a:gd name="T18" fmla="*/ 18 w 21"/>
                <a:gd name="T19" fmla="*/ 3 h 21"/>
                <a:gd name="T20" fmla="*/ 14 w 21"/>
                <a:gd name="T21" fmla="*/ 0 h 21"/>
                <a:gd name="T22" fmla="*/ 11 w 21"/>
                <a:gd name="T23" fmla="*/ 0 h 21"/>
                <a:gd name="T24" fmla="*/ 7 w 21"/>
                <a:gd name="T25" fmla="*/ 0 h 21"/>
                <a:gd name="T26" fmla="*/ 7 w 21"/>
                <a:gd name="T27" fmla="*/ 3 h 21"/>
                <a:gd name="T28" fmla="*/ 4 w 21"/>
                <a:gd name="T29" fmla="*/ 3 h 21"/>
                <a:gd name="T30" fmla="*/ 4 w 21"/>
                <a:gd name="T31" fmla="*/ 7 h 21"/>
                <a:gd name="T32" fmla="*/ 0 w 21"/>
                <a:gd name="T33" fmla="*/ 7 h 21"/>
                <a:gd name="T34" fmla="*/ 0 w 21"/>
                <a:gd name="T35" fmla="*/ 10 h 21"/>
                <a:gd name="T36" fmla="*/ 4 w 21"/>
                <a:gd name="T37" fmla="*/ 14 h 21"/>
                <a:gd name="T38" fmla="*/ 4 w 21"/>
                <a:gd name="T39" fmla="*/ 17 h 21"/>
                <a:gd name="T40" fmla="*/ 7 w 21"/>
                <a:gd name="T41" fmla="*/ 17 h 21"/>
                <a:gd name="T42" fmla="*/ 7 w 21"/>
                <a:gd name="T43" fmla="*/ 17 h 21"/>
                <a:gd name="T44" fmla="*/ 11 w 21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21"/>
                <a:gd name="T71" fmla="*/ 21 w 21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21">
                  <a:moveTo>
                    <a:pt x="11" y="21"/>
                  </a:moveTo>
                  <a:lnTo>
                    <a:pt x="14" y="17"/>
                  </a:lnTo>
                  <a:lnTo>
                    <a:pt x="18" y="17"/>
                  </a:lnTo>
                  <a:lnTo>
                    <a:pt x="21" y="14"/>
                  </a:lnTo>
                  <a:lnTo>
                    <a:pt x="21" y="10"/>
                  </a:lnTo>
                  <a:lnTo>
                    <a:pt x="21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4" y="3"/>
                  </a:lnTo>
                  <a:lnTo>
                    <a:pt x="4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69" name="Line 35">
              <a:extLst>
                <a:ext uri="{FF2B5EF4-FFF2-40B4-BE49-F238E27FC236}">
                  <a16:creationId xmlns:a16="http://schemas.microsoft.com/office/drawing/2014/main" id="{20025F1A-0B6E-4FD8-984F-DB89ACD6F3E7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542" y="867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70" name="Freeform 36">
              <a:extLst>
                <a:ext uri="{FF2B5EF4-FFF2-40B4-BE49-F238E27FC236}">
                  <a16:creationId xmlns:a16="http://schemas.microsoft.com/office/drawing/2014/main" id="{C5663BAA-FA59-4680-9702-BD556FC71C9B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532" y="857"/>
              <a:ext cx="21" cy="21"/>
            </a:xfrm>
            <a:custGeom>
              <a:avLst/>
              <a:gdLst>
                <a:gd name="T0" fmla="*/ 10 w 21"/>
                <a:gd name="T1" fmla="*/ 21 h 21"/>
                <a:gd name="T2" fmla="*/ 14 w 21"/>
                <a:gd name="T3" fmla="*/ 17 h 21"/>
                <a:gd name="T4" fmla="*/ 17 w 21"/>
                <a:gd name="T5" fmla="*/ 17 h 21"/>
                <a:gd name="T6" fmla="*/ 17 w 21"/>
                <a:gd name="T7" fmla="*/ 17 h 21"/>
                <a:gd name="T8" fmla="*/ 21 w 21"/>
                <a:gd name="T9" fmla="*/ 14 h 21"/>
                <a:gd name="T10" fmla="*/ 21 w 21"/>
                <a:gd name="T11" fmla="*/ 10 h 21"/>
                <a:gd name="T12" fmla="*/ 21 w 21"/>
                <a:gd name="T13" fmla="*/ 7 h 21"/>
                <a:gd name="T14" fmla="*/ 21 w 21"/>
                <a:gd name="T15" fmla="*/ 7 h 21"/>
                <a:gd name="T16" fmla="*/ 17 w 21"/>
                <a:gd name="T17" fmla="*/ 3 h 21"/>
                <a:gd name="T18" fmla="*/ 17 w 21"/>
                <a:gd name="T19" fmla="*/ 3 h 21"/>
                <a:gd name="T20" fmla="*/ 14 w 21"/>
                <a:gd name="T21" fmla="*/ 0 h 21"/>
                <a:gd name="T22" fmla="*/ 10 w 21"/>
                <a:gd name="T23" fmla="*/ 0 h 21"/>
                <a:gd name="T24" fmla="*/ 7 w 21"/>
                <a:gd name="T25" fmla="*/ 0 h 21"/>
                <a:gd name="T26" fmla="*/ 7 w 21"/>
                <a:gd name="T27" fmla="*/ 3 h 21"/>
                <a:gd name="T28" fmla="*/ 3 w 21"/>
                <a:gd name="T29" fmla="*/ 3 h 21"/>
                <a:gd name="T30" fmla="*/ 3 w 21"/>
                <a:gd name="T31" fmla="*/ 7 h 21"/>
                <a:gd name="T32" fmla="*/ 0 w 21"/>
                <a:gd name="T33" fmla="*/ 7 h 21"/>
                <a:gd name="T34" fmla="*/ 0 w 21"/>
                <a:gd name="T35" fmla="*/ 10 h 21"/>
                <a:gd name="T36" fmla="*/ 3 w 21"/>
                <a:gd name="T37" fmla="*/ 14 h 21"/>
                <a:gd name="T38" fmla="*/ 3 w 21"/>
                <a:gd name="T39" fmla="*/ 17 h 21"/>
                <a:gd name="T40" fmla="*/ 7 w 21"/>
                <a:gd name="T41" fmla="*/ 17 h 21"/>
                <a:gd name="T42" fmla="*/ 7 w 21"/>
                <a:gd name="T43" fmla="*/ 17 h 21"/>
                <a:gd name="T44" fmla="*/ 10 w 21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21"/>
                <a:gd name="T71" fmla="*/ 21 w 21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21">
                  <a:moveTo>
                    <a:pt x="10" y="21"/>
                  </a:moveTo>
                  <a:lnTo>
                    <a:pt x="14" y="17"/>
                  </a:lnTo>
                  <a:lnTo>
                    <a:pt x="17" y="17"/>
                  </a:lnTo>
                  <a:lnTo>
                    <a:pt x="21" y="14"/>
                  </a:lnTo>
                  <a:lnTo>
                    <a:pt x="21" y="10"/>
                  </a:lnTo>
                  <a:lnTo>
                    <a:pt x="21" y="7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3" y="3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10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71" name="Line 37">
              <a:extLst>
                <a:ext uri="{FF2B5EF4-FFF2-40B4-BE49-F238E27FC236}">
                  <a16:creationId xmlns:a16="http://schemas.microsoft.com/office/drawing/2014/main" id="{959E3F7B-32E7-4404-9DCE-77901BDE89C9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994"/>
              <a:ext cx="761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3020" name="Group 38">
            <a:extLst>
              <a:ext uri="{FF2B5EF4-FFF2-40B4-BE49-F238E27FC236}">
                <a16:creationId xmlns:a16="http://schemas.microsoft.com/office/drawing/2014/main" id="{F631A173-CC04-4C71-BAB7-54620FD7C1D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18327" y="2382838"/>
            <a:ext cx="1814513" cy="806450"/>
            <a:chOff x="866" y="3361"/>
            <a:chExt cx="761" cy="338"/>
          </a:xfrm>
        </p:grpSpPr>
        <p:sp>
          <p:nvSpPr>
            <p:cNvPr id="43136" name="Line 39">
              <a:extLst>
                <a:ext uri="{FF2B5EF4-FFF2-40B4-BE49-F238E27FC236}">
                  <a16:creationId xmlns:a16="http://schemas.microsoft.com/office/drawing/2014/main" id="{E31526FA-AECD-4FA5-BB1C-F31498434430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3361"/>
              <a:ext cx="1" cy="33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37" name="Line 40">
              <a:extLst>
                <a:ext uri="{FF2B5EF4-FFF2-40B4-BE49-F238E27FC236}">
                  <a16:creationId xmlns:a16="http://schemas.microsoft.com/office/drawing/2014/main" id="{BE2E1579-A323-4272-8E1F-3109375A9917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951" y="3477"/>
              <a:ext cx="1" cy="5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38" name="Freeform 41">
              <a:extLst>
                <a:ext uri="{FF2B5EF4-FFF2-40B4-BE49-F238E27FC236}">
                  <a16:creationId xmlns:a16="http://schemas.microsoft.com/office/drawing/2014/main" id="{B4822C70-9AE9-4AB9-A89E-ABFAE9845A46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940" y="3470"/>
              <a:ext cx="18" cy="18"/>
            </a:xfrm>
            <a:custGeom>
              <a:avLst/>
              <a:gdLst>
                <a:gd name="T0" fmla="*/ 11 w 18"/>
                <a:gd name="T1" fmla="*/ 18 h 18"/>
                <a:gd name="T2" fmla="*/ 11 w 18"/>
                <a:gd name="T3" fmla="*/ 18 h 18"/>
                <a:gd name="T4" fmla="*/ 14 w 18"/>
                <a:gd name="T5" fmla="*/ 18 h 18"/>
                <a:gd name="T6" fmla="*/ 18 w 18"/>
                <a:gd name="T7" fmla="*/ 14 h 18"/>
                <a:gd name="T8" fmla="*/ 18 w 18"/>
                <a:gd name="T9" fmla="*/ 14 h 18"/>
                <a:gd name="T10" fmla="*/ 18 w 18"/>
                <a:gd name="T11" fmla="*/ 11 h 18"/>
                <a:gd name="T12" fmla="*/ 18 w 18"/>
                <a:gd name="T13" fmla="*/ 7 h 18"/>
                <a:gd name="T14" fmla="*/ 18 w 18"/>
                <a:gd name="T15" fmla="*/ 4 h 18"/>
                <a:gd name="T16" fmla="*/ 18 w 18"/>
                <a:gd name="T17" fmla="*/ 4 h 18"/>
                <a:gd name="T18" fmla="*/ 14 w 18"/>
                <a:gd name="T19" fmla="*/ 0 h 18"/>
                <a:gd name="T20" fmla="*/ 11 w 18"/>
                <a:gd name="T21" fmla="*/ 0 h 18"/>
                <a:gd name="T22" fmla="*/ 11 w 18"/>
                <a:gd name="T23" fmla="*/ 0 h 18"/>
                <a:gd name="T24" fmla="*/ 7 w 18"/>
                <a:gd name="T25" fmla="*/ 0 h 18"/>
                <a:gd name="T26" fmla="*/ 4 w 18"/>
                <a:gd name="T27" fmla="*/ 0 h 18"/>
                <a:gd name="T28" fmla="*/ 4 w 18"/>
                <a:gd name="T29" fmla="*/ 4 h 18"/>
                <a:gd name="T30" fmla="*/ 0 w 18"/>
                <a:gd name="T31" fmla="*/ 4 h 18"/>
                <a:gd name="T32" fmla="*/ 0 w 18"/>
                <a:gd name="T33" fmla="*/ 7 h 18"/>
                <a:gd name="T34" fmla="*/ 0 w 18"/>
                <a:gd name="T35" fmla="*/ 11 h 18"/>
                <a:gd name="T36" fmla="*/ 0 w 18"/>
                <a:gd name="T37" fmla="*/ 14 h 18"/>
                <a:gd name="T38" fmla="*/ 4 w 18"/>
                <a:gd name="T39" fmla="*/ 14 h 18"/>
                <a:gd name="T40" fmla="*/ 4 w 18"/>
                <a:gd name="T41" fmla="*/ 18 h 18"/>
                <a:gd name="T42" fmla="*/ 7 w 18"/>
                <a:gd name="T43" fmla="*/ 18 h 18"/>
                <a:gd name="T44" fmla="*/ 11 w 18"/>
                <a:gd name="T45" fmla="*/ 18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18"/>
                  </a:moveTo>
                  <a:lnTo>
                    <a:pt x="11" y="18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39" name="Line 42">
              <a:extLst>
                <a:ext uri="{FF2B5EF4-FFF2-40B4-BE49-F238E27FC236}">
                  <a16:creationId xmlns:a16="http://schemas.microsoft.com/office/drawing/2014/main" id="{15ABC137-673B-4638-B64B-33EA1E334F8E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035" y="3530"/>
              <a:ext cx="1" cy="11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40" name="Freeform 43">
              <a:extLst>
                <a:ext uri="{FF2B5EF4-FFF2-40B4-BE49-F238E27FC236}">
                  <a16:creationId xmlns:a16="http://schemas.microsoft.com/office/drawing/2014/main" id="{3D33C3BF-9F0D-4725-B785-D472352BB0EE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024" y="3639"/>
              <a:ext cx="18" cy="18"/>
            </a:xfrm>
            <a:custGeom>
              <a:avLst/>
              <a:gdLst>
                <a:gd name="T0" fmla="*/ 11 w 18"/>
                <a:gd name="T1" fmla="*/ 0 h 18"/>
                <a:gd name="T2" fmla="*/ 8 w 18"/>
                <a:gd name="T3" fmla="*/ 0 h 18"/>
                <a:gd name="T4" fmla="*/ 4 w 18"/>
                <a:gd name="T5" fmla="*/ 0 h 18"/>
                <a:gd name="T6" fmla="*/ 4 w 18"/>
                <a:gd name="T7" fmla="*/ 4 h 18"/>
                <a:gd name="T8" fmla="*/ 0 w 18"/>
                <a:gd name="T9" fmla="*/ 4 h 18"/>
                <a:gd name="T10" fmla="*/ 0 w 18"/>
                <a:gd name="T11" fmla="*/ 7 h 18"/>
                <a:gd name="T12" fmla="*/ 0 w 18"/>
                <a:gd name="T13" fmla="*/ 11 h 18"/>
                <a:gd name="T14" fmla="*/ 0 w 18"/>
                <a:gd name="T15" fmla="*/ 15 h 18"/>
                <a:gd name="T16" fmla="*/ 4 w 18"/>
                <a:gd name="T17" fmla="*/ 15 h 18"/>
                <a:gd name="T18" fmla="*/ 4 w 18"/>
                <a:gd name="T19" fmla="*/ 18 h 18"/>
                <a:gd name="T20" fmla="*/ 8 w 18"/>
                <a:gd name="T21" fmla="*/ 18 h 18"/>
                <a:gd name="T22" fmla="*/ 11 w 18"/>
                <a:gd name="T23" fmla="*/ 18 h 18"/>
                <a:gd name="T24" fmla="*/ 11 w 18"/>
                <a:gd name="T25" fmla="*/ 18 h 18"/>
                <a:gd name="T26" fmla="*/ 15 w 18"/>
                <a:gd name="T27" fmla="*/ 18 h 18"/>
                <a:gd name="T28" fmla="*/ 18 w 18"/>
                <a:gd name="T29" fmla="*/ 15 h 18"/>
                <a:gd name="T30" fmla="*/ 18 w 18"/>
                <a:gd name="T31" fmla="*/ 15 h 18"/>
                <a:gd name="T32" fmla="*/ 18 w 18"/>
                <a:gd name="T33" fmla="*/ 11 h 18"/>
                <a:gd name="T34" fmla="*/ 18 w 18"/>
                <a:gd name="T35" fmla="*/ 7 h 18"/>
                <a:gd name="T36" fmla="*/ 18 w 18"/>
                <a:gd name="T37" fmla="*/ 4 h 18"/>
                <a:gd name="T38" fmla="*/ 18 w 18"/>
                <a:gd name="T39" fmla="*/ 4 h 18"/>
                <a:gd name="T40" fmla="*/ 15 w 18"/>
                <a:gd name="T41" fmla="*/ 0 h 18"/>
                <a:gd name="T42" fmla="*/ 11 w 18"/>
                <a:gd name="T43" fmla="*/ 0 h 18"/>
                <a:gd name="T44" fmla="*/ 11 w 18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8" y="15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5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41" name="Line 44">
              <a:extLst>
                <a:ext uri="{FF2B5EF4-FFF2-40B4-BE49-F238E27FC236}">
                  <a16:creationId xmlns:a16="http://schemas.microsoft.com/office/drawing/2014/main" id="{D0DA90AF-2772-48D7-8538-022F895D8051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458" y="3530"/>
              <a:ext cx="1" cy="11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42" name="Freeform 45">
              <a:extLst>
                <a:ext uri="{FF2B5EF4-FFF2-40B4-BE49-F238E27FC236}">
                  <a16:creationId xmlns:a16="http://schemas.microsoft.com/office/drawing/2014/main" id="{187EB567-6BBE-4E93-A0B0-91843E3C6C07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447" y="3639"/>
              <a:ext cx="18" cy="18"/>
            </a:xfrm>
            <a:custGeom>
              <a:avLst/>
              <a:gdLst>
                <a:gd name="T0" fmla="*/ 11 w 18"/>
                <a:gd name="T1" fmla="*/ 0 h 18"/>
                <a:gd name="T2" fmla="*/ 7 w 18"/>
                <a:gd name="T3" fmla="*/ 0 h 18"/>
                <a:gd name="T4" fmla="*/ 4 w 18"/>
                <a:gd name="T5" fmla="*/ 0 h 18"/>
                <a:gd name="T6" fmla="*/ 4 w 18"/>
                <a:gd name="T7" fmla="*/ 4 h 18"/>
                <a:gd name="T8" fmla="*/ 0 w 18"/>
                <a:gd name="T9" fmla="*/ 4 h 18"/>
                <a:gd name="T10" fmla="*/ 0 w 18"/>
                <a:gd name="T11" fmla="*/ 7 h 18"/>
                <a:gd name="T12" fmla="*/ 0 w 18"/>
                <a:gd name="T13" fmla="*/ 11 h 18"/>
                <a:gd name="T14" fmla="*/ 0 w 18"/>
                <a:gd name="T15" fmla="*/ 15 h 18"/>
                <a:gd name="T16" fmla="*/ 4 w 18"/>
                <a:gd name="T17" fmla="*/ 15 h 18"/>
                <a:gd name="T18" fmla="*/ 4 w 18"/>
                <a:gd name="T19" fmla="*/ 18 h 18"/>
                <a:gd name="T20" fmla="*/ 7 w 18"/>
                <a:gd name="T21" fmla="*/ 18 h 18"/>
                <a:gd name="T22" fmla="*/ 11 w 18"/>
                <a:gd name="T23" fmla="*/ 18 h 18"/>
                <a:gd name="T24" fmla="*/ 11 w 18"/>
                <a:gd name="T25" fmla="*/ 18 h 18"/>
                <a:gd name="T26" fmla="*/ 14 w 18"/>
                <a:gd name="T27" fmla="*/ 18 h 18"/>
                <a:gd name="T28" fmla="*/ 18 w 18"/>
                <a:gd name="T29" fmla="*/ 15 h 18"/>
                <a:gd name="T30" fmla="*/ 18 w 18"/>
                <a:gd name="T31" fmla="*/ 15 h 18"/>
                <a:gd name="T32" fmla="*/ 18 w 18"/>
                <a:gd name="T33" fmla="*/ 11 h 18"/>
                <a:gd name="T34" fmla="*/ 18 w 18"/>
                <a:gd name="T35" fmla="*/ 7 h 18"/>
                <a:gd name="T36" fmla="*/ 18 w 18"/>
                <a:gd name="T37" fmla="*/ 4 h 18"/>
                <a:gd name="T38" fmla="*/ 18 w 18"/>
                <a:gd name="T39" fmla="*/ 4 h 18"/>
                <a:gd name="T40" fmla="*/ 14 w 18"/>
                <a:gd name="T41" fmla="*/ 0 h 18"/>
                <a:gd name="T42" fmla="*/ 11 w 18"/>
                <a:gd name="T43" fmla="*/ 0 h 18"/>
                <a:gd name="T44" fmla="*/ 11 w 18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lnTo>
                    <a:pt x="14" y="18"/>
                  </a:lnTo>
                  <a:lnTo>
                    <a:pt x="18" y="15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4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43" name="Line 46">
              <a:extLst>
                <a:ext uri="{FF2B5EF4-FFF2-40B4-BE49-F238E27FC236}">
                  <a16:creationId xmlns:a16="http://schemas.microsoft.com/office/drawing/2014/main" id="{98764290-80BA-40D6-9EE2-3434C184CA02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542" y="3477"/>
              <a:ext cx="1" cy="5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44" name="Freeform 47">
              <a:extLst>
                <a:ext uri="{FF2B5EF4-FFF2-40B4-BE49-F238E27FC236}">
                  <a16:creationId xmlns:a16="http://schemas.microsoft.com/office/drawing/2014/main" id="{7ADE042D-6615-4994-8624-7BD0BE7184AE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532" y="3470"/>
              <a:ext cx="17" cy="18"/>
            </a:xfrm>
            <a:custGeom>
              <a:avLst/>
              <a:gdLst>
                <a:gd name="T0" fmla="*/ 10 w 17"/>
                <a:gd name="T1" fmla="*/ 18 h 18"/>
                <a:gd name="T2" fmla="*/ 10 w 17"/>
                <a:gd name="T3" fmla="*/ 18 h 18"/>
                <a:gd name="T4" fmla="*/ 14 w 17"/>
                <a:gd name="T5" fmla="*/ 18 h 18"/>
                <a:gd name="T6" fmla="*/ 17 w 17"/>
                <a:gd name="T7" fmla="*/ 14 h 18"/>
                <a:gd name="T8" fmla="*/ 17 w 17"/>
                <a:gd name="T9" fmla="*/ 14 h 18"/>
                <a:gd name="T10" fmla="*/ 17 w 17"/>
                <a:gd name="T11" fmla="*/ 11 h 18"/>
                <a:gd name="T12" fmla="*/ 17 w 17"/>
                <a:gd name="T13" fmla="*/ 7 h 18"/>
                <a:gd name="T14" fmla="*/ 17 w 17"/>
                <a:gd name="T15" fmla="*/ 4 h 18"/>
                <a:gd name="T16" fmla="*/ 17 w 17"/>
                <a:gd name="T17" fmla="*/ 4 h 18"/>
                <a:gd name="T18" fmla="*/ 14 w 17"/>
                <a:gd name="T19" fmla="*/ 0 h 18"/>
                <a:gd name="T20" fmla="*/ 10 w 17"/>
                <a:gd name="T21" fmla="*/ 0 h 18"/>
                <a:gd name="T22" fmla="*/ 10 w 17"/>
                <a:gd name="T23" fmla="*/ 0 h 18"/>
                <a:gd name="T24" fmla="*/ 7 w 17"/>
                <a:gd name="T25" fmla="*/ 0 h 18"/>
                <a:gd name="T26" fmla="*/ 3 w 17"/>
                <a:gd name="T27" fmla="*/ 0 h 18"/>
                <a:gd name="T28" fmla="*/ 3 w 17"/>
                <a:gd name="T29" fmla="*/ 4 h 18"/>
                <a:gd name="T30" fmla="*/ 0 w 17"/>
                <a:gd name="T31" fmla="*/ 4 h 18"/>
                <a:gd name="T32" fmla="*/ 0 w 17"/>
                <a:gd name="T33" fmla="*/ 7 h 18"/>
                <a:gd name="T34" fmla="*/ 0 w 17"/>
                <a:gd name="T35" fmla="*/ 11 h 18"/>
                <a:gd name="T36" fmla="*/ 0 w 17"/>
                <a:gd name="T37" fmla="*/ 14 h 18"/>
                <a:gd name="T38" fmla="*/ 3 w 17"/>
                <a:gd name="T39" fmla="*/ 14 h 18"/>
                <a:gd name="T40" fmla="*/ 3 w 17"/>
                <a:gd name="T41" fmla="*/ 18 h 18"/>
                <a:gd name="T42" fmla="*/ 7 w 17"/>
                <a:gd name="T43" fmla="*/ 18 h 18"/>
                <a:gd name="T44" fmla="*/ 10 w 17"/>
                <a:gd name="T45" fmla="*/ 18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8"/>
                <a:gd name="T71" fmla="*/ 17 w 17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8">
                  <a:moveTo>
                    <a:pt x="10" y="18"/>
                  </a:moveTo>
                  <a:lnTo>
                    <a:pt x="10" y="18"/>
                  </a:lnTo>
                  <a:lnTo>
                    <a:pt x="14" y="18"/>
                  </a:lnTo>
                  <a:lnTo>
                    <a:pt x="17" y="14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4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10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45" name="Line 48">
              <a:extLst>
                <a:ext uri="{FF2B5EF4-FFF2-40B4-BE49-F238E27FC236}">
                  <a16:creationId xmlns:a16="http://schemas.microsoft.com/office/drawing/2014/main" id="{DB7DE2DE-EE31-4B41-8231-75D44AB58573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120" y="3414"/>
              <a:ext cx="1" cy="11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46" name="Freeform 49">
              <a:extLst>
                <a:ext uri="{FF2B5EF4-FFF2-40B4-BE49-F238E27FC236}">
                  <a16:creationId xmlns:a16="http://schemas.microsoft.com/office/drawing/2014/main" id="{4EF46048-174F-424E-9A69-F944C49687D2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09" y="3407"/>
              <a:ext cx="18" cy="18"/>
            </a:xfrm>
            <a:custGeom>
              <a:avLst/>
              <a:gdLst>
                <a:gd name="T0" fmla="*/ 11 w 18"/>
                <a:gd name="T1" fmla="*/ 18 h 18"/>
                <a:gd name="T2" fmla="*/ 11 w 18"/>
                <a:gd name="T3" fmla="*/ 18 h 18"/>
                <a:gd name="T4" fmla="*/ 14 w 18"/>
                <a:gd name="T5" fmla="*/ 18 h 18"/>
                <a:gd name="T6" fmla="*/ 18 w 18"/>
                <a:gd name="T7" fmla="*/ 14 h 18"/>
                <a:gd name="T8" fmla="*/ 18 w 18"/>
                <a:gd name="T9" fmla="*/ 14 h 18"/>
                <a:gd name="T10" fmla="*/ 18 w 18"/>
                <a:gd name="T11" fmla="*/ 11 h 18"/>
                <a:gd name="T12" fmla="*/ 18 w 18"/>
                <a:gd name="T13" fmla="*/ 7 h 18"/>
                <a:gd name="T14" fmla="*/ 18 w 18"/>
                <a:gd name="T15" fmla="*/ 3 h 18"/>
                <a:gd name="T16" fmla="*/ 18 w 18"/>
                <a:gd name="T17" fmla="*/ 3 h 18"/>
                <a:gd name="T18" fmla="*/ 14 w 18"/>
                <a:gd name="T19" fmla="*/ 0 h 18"/>
                <a:gd name="T20" fmla="*/ 11 w 18"/>
                <a:gd name="T21" fmla="*/ 0 h 18"/>
                <a:gd name="T22" fmla="*/ 11 w 18"/>
                <a:gd name="T23" fmla="*/ 0 h 18"/>
                <a:gd name="T24" fmla="*/ 7 w 18"/>
                <a:gd name="T25" fmla="*/ 0 h 18"/>
                <a:gd name="T26" fmla="*/ 4 w 18"/>
                <a:gd name="T27" fmla="*/ 0 h 18"/>
                <a:gd name="T28" fmla="*/ 4 w 18"/>
                <a:gd name="T29" fmla="*/ 3 h 18"/>
                <a:gd name="T30" fmla="*/ 0 w 18"/>
                <a:gd name="T31" fmla="*/ 3 h 18"/>
                <a:gd name="T32" fmla="*/ 0 w 18"/>
                <a:gd name="T33" fmla="*/ 7 h 18"/>
                <a:gd name="T34" fmla="*/ 0 w 18"/>
                <a:gd name="T35" fmla="*/ 11 h 18"/>
                <a:gd name="T36" fmla="*/ 0 w 18"/>
                <a:gd name="T37" fmla="*/ 14 h 18"/>
                <a:gd name="T38" fmla="*/ 4 w 18"/>
                <a:gd name="T39" fmla="*/ 14 h 18"/>
                <a:gd name="T40" fmla="*/ 4 w 18"/>
                <a:gd name="T41" fmla="*/ 18 h 18"/>
                <a:gd name="T42" fmla="*/ 7 w 18"/>
                <a:gd name="T43" fmla="*/ 18 h 18"/>
                <a:gd name="T44" fmla="*/ 11 w 18"/>
                <a:gd name="T45" fmla="*/ 18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18"/>
                  </a:moveTo>
                  <a:lnTo>
                    <a:pt x="11" y="18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47" name="Line 50">
              <a:extLst>
                <a:ext uri="{FF2B5EF4-FFF2-40B4-BE49-F238E27FC236}">
                  <a16:creationId xmlns:a16="http://schemas.microsoft.com/office/drawing/2014/main" id="{70EBB818-BD5E-40B0-99C8-6468B9B38954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204" y="3530"/>
              <a:ext cx="1" cy="5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48" name="Freeform 51">
              <a:extLst>
                <a:ext uri="{FF2B5EF4-FFF2-40B4-BE49-F238E27FC236}">
                  <a16:creationId xmlns:a16="http://schemas.microsoft.com/office/drawing/2014/main" id="{37E7A588-84D2-405F-901E-EA16D2059274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94" y="3576"/>
              <a:ext cx="17" cy="18"/>
            </a:xfrm>
            <a:custGeom>
              <a:avLst/>
              <a:gdLst>
                <a:gd name="T0" fmla="*/ 10 w 17"/>
                <a:gd name="T1" fmla="*/ 0 h 18"/>
                <a:gd name="T2" fmla="*/ 7 w 17"/>
                <a:gd name="T3" fmla="*/ 0 h 18"/>
                <a:gd name="T4" fmla="*/ 3 w 17"/>
                <a:gd name="T5" fmla="*/ 0 h 18"/>
                <a:gd name="T6" fmla="*/ 3 w 17"/>
                <a:gd name="T7" fmla="*/ 4 h 18"/>
                <a:gd name="T8" fmla="*/ 0 w 17"/>
                <a:gd name="T9" fmla="*/ 4 h 18"/>
                <a:gd name="T10" fmla="*/ 0 w 17"/>
                <a:gd name="T11" fmla="*/ 7 h 18"/>
                <a:gd name="T12" fmla="*/ 0 w 17"/>
                <a:gd name="T13" fmla="*/ 11 h 18"/>
                <a:gd name="T14" fmla="*/ 0 w 17"/>
                <a:gd name="T15" fmla="*/ 14 h 18"/>
                <a:gd name="T16" fmla="*/ 3 w 17"/>
                <a:gd name="T17" fmla="*/ 14 h 18"/>
                <a:gd name="T18" fmla="*/ 3 w 17"/>
                <a:gd name="T19" fmla="*/ 18 h 18"/>
                <a:gd name="T20" fmla="*/ 7 w 17"/>
                <a:gd name="T21" fmla="*/ 18 h 18"/>
                <a:gd name="T22" fmla="*/ 10 w 17"/>
                <a:gd name="T23" fmla="*/ 18 h 18"/>
                <a:gd name="T24" fmla="*/ 10 w 17"/>
                <a:gd name="T25" fmla="*/ 18 h 18"/>
                <a:gd name="T26" fmla="*/ 14 w 17"/>
                <a:gd name="T27" fmla="*/ 18 h 18"/>
                <a:gd name="T28" fmla="*/ 17 w 17"/>
                <a:gd name="T29" fmla="*/ 14 h 18"/>
                <a:gd name="T30" fmla="*/ 17 w 17"/>
                <a:gd name="T31" fmla="*/ 14 h 18"/>
                <a:gd name="T32" fmla="*/ 17 w 17"/>
                <a:gd name="T33" fmla="*/ 11 h 18"/>
                <a:gd name="T34" fmla="*/ 17 w 17"/>
                <a:gd name="T35" fmla="*/ 7 h 18"/>
                <a:gd name="T36" fmla="*/ 17 w 17"/>
                <a:gd name="T37" fmla="*/ 4 h 18"/>
                <a:gd name="T38" fmla="*/ 17 w 17"/>
                <a:gd name="T39" fmla="*/ 4 h 18"/>
                <a:gd name="T40" fmla="*/ 14 w 17"/>
                <a:gd name="T41" fmla="*/ 0 h 18"/>
                <a:gd name="T42" fmla="*/ 10 w 17"/>
                <a:gd name="T43" fmla="*/ 0 h 18"/>
                <a:gd name="T44" fmla="*/ 10 w 17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8"/>
                <a:gd name="T71" fmla="*/ 17 w 17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8">
                  <a:moveTo>
                    <a:pt x="10" y="0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7" y="14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4"/>
                  </a:lnTo>
                  <a:lnTo>
                    <a:pt x="1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49" name="Line 52">
              <a:extLst>
                <a:ext uri="{FF2B5EF4-FFF2-40B4-BE49-F238E27FC236}">
                  <a16:creationId xmlns:a16="http://schemas.microsoft.com/office/drawing/2014/main" id="{490B354D-A13C-47AD-8E60-317C2072B659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289" y="3530"/>
              <a:ext cx="1" cy="5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50" name="Freeform 53">
              <a:extLst>
                <a:ext uri="{FF2B5EF4-FFF2-40B4-BE49-F238E27FC236}">
                  <a16:creationId xmlns:a16="http://schemas.microsoft.com/office/drawing/2014/main" id="{B2C58B0B-A865-41ED-8224-E9DFDCD68B97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278" y="3576"/>
              <a:ext cx="18" cy="18"/>
            </a:xfrm>
            <a:custGeom>
              <a:avLst/>
              <a:gdLst>
                <a:gd name="T0" fmla="*/ 11 w 18"/>
                <a:gd name="T1" fmla="*/ 0 h 18"/>
                <a:gd name="T2" fmla="*/ 7 w 18"/>
                <a:gd name="T3" fmla="*/ 0 h 18"/>
                <a:gd name="T4" fmla="*/ 4 w 18"/>
                <a:gd name="T5" fmla="*/ 0 h 18"/>
                <a:gd name="T6" fmla="*/ 4 w 18"/>
                <a:gd name="T7" fmla="*/ 4 h 18"/>
                <a:gd name="T8" fmla="*/ 0 w 18"/>
                <a:gd name="T9" fmla="*/ 4 h 18"/>
                <a:gd name="T10" fmla="*/ 0 w 18"/>
                <a:gd name="T11" fmla="*/ 7 h 18"/>
                <a:gd name="T12" fmla="*/ 0 w 18"/>
                <a:gd name="T13" fmla="*/ 11 h 18"/>
                <a:gd name="T14" fmla="*/ 0 w 18"/>
                <a:gd name="T15" fmla="*/ 14 h 18"/>
                <a:gd name="T16" fmla="*/ 4 w 18"/>
                <a:gd name="T17" fmla="*/ 14 h 18"/>
                <a:gd name="T18" fmla="*/ 4 w 18"/>
                <a:gd name="T19" fmla="*/ 18 h 18"/>
                <a:gd name="T20" fmla="*/ 7 w 18"/>
                <a:gd name="T21" fmla="*/ 18 h 18"/>
                <a:gd name="T22" fmla="*/ 11 w 18"/>
                <a:gd name="T23" fmla="*/ 18 h 18"/>
                <a:gd name="T24" fmla="*/ 11 w 18"/>
                <a:gd name="T25" fmla="*/ 18 h 18"/>
                <a:gd name="T26" fmla="*/ 14 w 18"/>
                <a:gd name="T27" fmla="*/ 18 h 18"/>
                <a:gd name="T28" fmla="*/ 18 w 18"/>
                <a:gd name="T29" fmla="*/ 14 h 18"/>
                <a:gd name="T30" fmla="*/ 18 w 18"/>
                <a:gd name="T31" fmla="*/ 14 h 18"/>
                <a:gd name="T32" fmla="*/ 18 w 18"/>
                <a:gd name="T33" fmla="*/ 11 h 18"/>
                <a:gd name="T34" fmla="*/ 18 w 18"/>
                <a:gd name="T35" fmla="*/ 7 h 18"/>
                <a:gd name="T36" fmla="*/ 18 w 18"/>
                <a:gd name="T37" fmla="*/ 4 h 18"/>
                <a:gd name="T38" fmla="*/ 18 w 18"/>
                <a:gd name="T39" fmla="*/ 4 h 18"/>
                <a:gd name="T40" fmla="*/ 14 w 18"/>
                <a:gd name="T41" fmla="*/ 0 h 18"/>
                <a:gd name="T42" fmla="*/ 11 w 18"/>
                <a:gd name="T43" fmla="*/ 0 h 18"/>
                <a:gd name="T44" fmla="*/ 11 w 18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4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51" name="Line 54">
              <a:extLst>
                <a:ext uri="{FF2B5EF4-FFF2-40B4-BE49-F238E27FC236}">
                  <a16:creationId xmlns:a16="http://schemas.microsoft.com/office/drawing/2014/main" id="{6714B9B8-B3C6-48CC-8E54-DCCAF8B4354B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373" y="3414"/>
              <a:ext cx="1" cy="11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52" name="Freeform 55">
              <a:extLst>
                <a:ext uri="{FF2B5EF4-FFF2-40B4-BE49-F238E27FC236}">
                  <a16:creationId xmlns:a16="http://schemas.microsoft.com/office/drawing/2014/main" id="{44FE2B80-A61C-456C-A47E-A1D199526931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363" y="3407"/>
              <a:ext cx="17" cy="18"/>
            </a:xfrm>
            <a:custGeom>
              <a:avLst/>
              <a:gdLst>
                <a:gd name="T0" fmla="*/ 10 w 17"/>
                <a:gd name="T1" fmla="*/ 18 h 18"/>
                <a:gd name="T2" fmla="*/ 10 w 17"/>
                <a:gd name="T3" fmla="*/ 18 h 18"/>
                <a:gd name="T4" fmla="*/ 14 w 17"/>
                <a:gd name="T5" fmla="*/ 18 h 18"/>
                <a:gd name="T6" fmla="*/ 17 w 17"/>
                <a:gd name="T7" fmla="*/ 14 h 18"/>
                <a:gd name="T8" fmla="*/ 17 w 17"/>
                <a:gd name="T9" fmla="*/ 14 h 18"/>
                <a:gd name="T10" fmla="*/ 17 w 17"/>
                <a:gd name="T11" fmla="*/ 11 h 18"/>
                <a:gd name="T12" fmla="*/ 17 w 17"/>
                <a:gd name="T13" fmla="*/ 7 h 18"/>
                <a:gd name="T14" fmla="*/ 17 w 17"/>
                <a:gd name="T15" fmla="*/ 3 h 18"/>
                <a:gd name="T16" fmla="*/ 17 w 17"/>
                <a:gd name="T17" fmla="*/ 3 h 18"/>
                <a:gd name="T18" fmla="*/ 14 w 17"/>
                <a:gd name="T19" fmla="*/ 0 h 18"/>
                <a:gd name="T20" fmla="*/ 10 w 17"/>
                <a:gd name="T21" fmla="*/ 0 h 18"/>
                <a:gd name="T22" fmla="*/ 10 w 17"/>
                <a:gd name="T23" fmla="*/ 0 h 18"/>
                <a:gd name="T24" fmla="*/ 7 w 17"/>
                <a:gd name="T25" fmla="*/ 0 h 18"/>
                <a:gd name="T26" fmla="*/ 3 w 17"/>
                <a:gd name="T27" fmla="*/ 0 h 18"/>
                <a:gd name="T28" fmla="*/ 3 w 17"/>
                <a:gd name="T29" fmla="*/ 3 h 18"/>
                <a:gd name="T30" fmla="*/ 0 w 17"/>
                <a:gd name="T31" fmla="*/ 3 h 18"/>
                <a:gd name="T32" fmla="*/ 0 w 17"/>
                <a:gd name="T33" fmla="*/ 7 h 18"/>
                <a:gd name="T34" fmla="*/ 0 w 17"/>
                <a:gd name="T35" fmla="*/ 11 h 18"/>
                <a:gd name="T36" fmla="*/ 0 w 17"/>
                <a:gd name="T37" fmla="*/ 14 h 18"/>
                <a:gd name="T38" fmla="*/ 3 w 17"/>
                <a:gd name="T39" fmla="*/ 14 h 18"/>
                <a:gd name="T40" fmla="*/ 3 w 17"/>
                <a:gd name="T41" fmla="*/ 18 h 18"/>
                <a:gd name="T42" fmla="*/ 7 w 17"/>
                <a:gd name="T43" fmla="*/ 18 h 18"/>
                <a:gd name="T44" fmla="*/ 10 w 17"/>
                <a:gd name="T45" fmla="*/ 18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8"/>
                <a:gd name="T71" fmla="*/ 17 w 17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8">
                  <a:moveTo>
                    <a:pt x="10" y="18"/>
                  </a:moveTo>
                  <a:lnTo>
                    <a:pt x="10" y="18"/>
                  </a:lnTo>
                  <a:lnTo>
                    <a:pt x="14" y="18"/>
                  </a:lnTo>
                  <a:lnTo>
                    <a:pt x="17" y="14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10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53" name="Line 56">
              <a:extLst>
                <a:ext uri="{FF2B5EF4-FFF2-40B4-BE49-F238E27FC236}">
                  <a16:creationId xmlns:a16="http://schemas.microsoft.com/office/drawing/2014/main" id="{C7FCFD6C-D346-46CA-9614-7C872464F2F0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3530"/>
              <a:ext cx="761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3021" name="Group 57">
            <a:extLst>
              <a:ext uri="{FF2B5EF4-FFF2-40B4-BE49-F238E27FC236}">
                <a16:creationId xmlns:a16="http://schemas.microsoft.com/office/drawing/2014/main" id="{73B56612-E828-436C-B45C-279E94B063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18327" y="4624388"/>
            <a:ext cx="1814513" cy="806450"/>
            <a:chOff x="866" y="3784"/>
            <a:chExt cx="761" cy="338"/>
          </a:xfrm>
        </p:grpSpPr>
        <p:sp>
          <p:nvSpPr>
            <p:cNvPr id="43118" name="Line 58">
              <a:extLst>
                <a:ext uri="{FF2B5EF4-FFF2-40B4-BE49-F238E27FC236}">
                  <a16:creationId xmlns:a16="http://schemas.microsoft.com/office/drawing/2014/main" id="{3C384933-A51D-4B48-9F37-7C93BAA6D5BE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3784"/>
              <a:ext cx="1" cy="33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19" name="Line 59">
              <a:extLst>
                <a:ext uri="{FF2B5EF4-FFF2-40B4-BE49-F238E27FC236}">
                  <a16:creationId xmlns:a16="http://schemas.microsoft.com/office/drawing/2014/main" id="{9B0D97AD-9387-45BF-8837-9246C0CA6814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951" y="3932"/>
              <a:ext cx="1" cy="2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20" name="Freeform 60">
              <a:extLst>
                <a:ext uri="{FF2B5EF4-FFF2-40B4-BE49-F238E27FC236}">
                  <a16:creationId xmlns:a16="http://schemas.microsoft.com/office/drawing/2014/main" id="{4A602768-FB73-4C32-A931-40C7EF3658F7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940" y="3925"/>
              <a:ext cx="18" cy="17"/>
            </a:xfrm>
            <a:custGeom>
              <a:avLst/>
              <a:gdLst>
                <a:gd name="T0" fmla="*/ 11 w 18"/>
                <a:gd name="T1" fmla="*/ 17 h 17"/>
                <a:gd name="T2" fmla="*/ 11 w 18"/>
                <a:gd name="T3" fmla="*/ 17 h 17"/>
                <a:gd name="T4" fmla="*/ 14 w 18"/>
                <a:gd name="T5" fmla="*/ 17 h 17"/>
                <a:gd name="T6" fmla="*/ 18 w 18"/>
                <a:gd name="T7" fmla="*/ 14 h 17"/>
                <a:gd name="T8" fmla="*/ 18 w 18"/>
                <a:gd name="T9" fmla="*/ 14 h 17"/>
                <a:gd name="T10" fmla="*/ 18 w 18"/>
                <a:gd name="T11" fmla="*/ 10 h 17"/>
                <a:gd name="T12" fmla="*/ 18 w 18"/>
                <a:gd name="T13" fmla="*/ 7 h 17"/>
                <a:gd name="T14" fmla="*/ 18 w 18"/>
                <a:gd name="T15" fmla="*/ 3 h 17"/>
                <a:gd name="T16" fmla="*/ 18 w 18"/>
                <a:gd name="T17" fmla="*/ 3 h 17"/>
                <a:gd name="T18" fmla="*/ 14 w 18"/>
                <a:gd name="T19" fmla="*/ 0 h 17"/>
                <a:gd name="T20" fmla="*/ 11 w 18"/>
                <a:gd name="T21" fmla="*/ 0 h 17"/>
                <a:gd name="T22" fmla="*/ 11 w 18"/>
                <a:gd name="T23" fmla="*/ 0 h 17"/>
                <a:gd name="T24" fmla="*/ 7 w 18"/>
                <a:gd name="T25" fmla="*/ 0 h 17"/>
                <a:gd name="T26" fmla="*/ 4 w 18"/>
                <a:gd name="T27" fmla="*/ 0 h 17"/>
                <a:gd name="T28" fmla="*/ 4 w 18"/>
                <a:gd name="T29" fmla="*/ 3 h 17"/>
                <a:gd name="T30" fmla="*/ 0 w 18"/>
                <a:gd name="T31" fmla="*/ 3 h 17"/>
                <a:gd name="T32" fmla="*/ 0 w 18"/>
                <a:gd name="T33" fmla="*/ 7 h 17"/>
                <a:gd name="T34" fmla="*/ 0 w 18"/>
                <a:gd name="T35" fmla="*/ 10 h 17"/>
                <a:gd name="T36" fmla="*/ 0 w 18"/>
                <a:gd name="T37" fmla="*/ 14 h 17"/>
                <a:gd name="T38" fmla="*/ 4 w 18"/>
                <a:gd name="T39" fmla="*/ 14 h 17"/>
                <a:gd name="T40" fmla="*/ 4 w 18"/>
                <a:gd name="T41" fmla="*/ 17 h 17"/>
                <a:gd name="T42" fmla="*/ 7 w 18"/>
                <a:gd name="T43" fmla="*/ 17 h 17"/>
                <a:gd name="T44" fmla="*/ 11 w 18"/>
                <a:gd name="T45" fmla="*/ 17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7"/>
                <a:gd name="T71" fmla="*/ 18 w 18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7">
                  <a:moveTo>
                    <a:pt x="11" y="17"/>
                  </a:moveTo>
                  <a:lnTo>
                    <a:pt x="11" y="17"/>
                  </a:lnTo>
                  <a:lnTo>
                    <a:pt x="14" y="17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21" name="Line 61">
              <a:extLst>
                <a:ext uri="{FF2B5EF4-FFF2-40B4-BE49-F238E27FC236}">
                  <a16:creationId xmlns:a16="http://schemas.microsoft.com/office/drawing/2014/main" id="{C05B1535-1555-46E5-ADCE-FCA65362C52A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035" y="3953"/>
              <a:ext cx="1" cy="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22" name="Freeform 62">
              <a:extLst>
                <a:ext uri="{FF2B5EF4-FFF2-40B4-BE49-F238E27FC236}">
                  <a16:creationId xmlns:a16="http://schemas.microsoft.com/office/drawing/2014/main" id="{F54286AF-15B0-4DEC-8DD5-B11C183F8A05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024" y="4020"/>
              <a:ext cx="18" cy="17"/>
            </a:xfrm>
            <a:custGeom>
              <a:avLst/>
              <a:gdLst>
                <a:gd name="T0" fmla="*/ 11 w 18"/>
                <a:gd name="T1" fmla="*/ 0 h 17"/>
                <a:gd name="T2" fmla="*/ 8 w 18"/>
                <a:gd name="T3" fmla="*/ 0 h 17"/>
                <a:gd name="T4" fmla="*/ 4 w 18"/>
                <a:gd name="T5" fmla="*/ 0 h 17"/>
                <a:gd name="T6" fmla="*/ 4 w 18"/>
                <a:gd name="T7" fmla="*/ 3 h 17"/>
                <a:gd name="T8" fmla="*/ 0 w 18"/>
                <a:gd name="T9" fmla="*/ 3 h 17"/>
                <a:gd name="T10" fmla="*/ 0 w 18"/>
                <a:gd name="T11" fmla="*/ 7 h 17"/>
                <a:gd name="T12" fmla="*/ 0 w 18"/>
                <a:gd name="T13" fmla="*/ 10 h 17"/>
                <a:gd name="T14" fmla="*/ 0 w 18"/>
                <a:gd name="T15" fmla="*/ 14 h 17"/>
                <a:gd name="T16" fmla="*/ 4 w 18"/>
                <a:gd name="T17" fmla="*/ 14 h 17"/>
                <a:gd name="T18" fmla="*/ 4 w 18"/>
                <a:gd name="T19" fmla="*/ 17 h 17"/>
                <a:gd name="T20" fmla="*/ 8 w 18"/>
                <a:gd name="T21" fmla="*/ 17 h 17"/>
                <a:gd name="T22" fmla="*/ 11 w 18"/>
                <a:gd name="T23" fmla="*/ 17 h 17"/>
                <a:gd name="T24" fmla="*/ 11 w 18"/>
                <a:gd name="T25" fmla="*/ 17 h 17"/>
                <a:gd name="T26" fmla="*/ 15 w 18"/>
                <a:gd name="T27" fmla="*/ 17 h 17"/>
                <a:gd name="T28" fmla="*/ 18 w 18"/>
                <a:gd name="T29" fmla="*/ 14 h 17"/>
                <a:gd name="T30" fmla="*/ 18 w 18"/>
                <a:gd name="T31" fmla="*/ 14 h 17"/>
                <a:gd name="T32" fmla="*/ 18 w 18"/>
                <a:gd name="T33" fmla="*/ 10 h 17"/>
                <a:gd name="T34" fmla="*/ 18 w 18"/>
                <a:gd name="T35" fmla="*/ 7 h 17"/>
                <a:gd name="T36" fmla="*/ 18 w 18"/>
                <a:gd name="T37" fmla="*/ 3 h 17"/>
                <a:gd name="T38" fmla="*/ 18 w 18"/>
                <a:gd name="T39" fmla="*/ 3 h 17"/>
                <a:gd name="T40" fmla="*/ 15 w 18"/>
                <a:gd name="T41" fmla="*/ 0 h 17"/>
                <a:gd name="T42" fmla="*/ 11 w 18"/>
                <a:gd name="T43" fmla="*/ 0 h 17"/>
                <a:gd name="T44" fmla="*/ 11 w 18"/>
                <a:gd name="T45" fmla="*/ 0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7"/>
                <a:gd name="T71" fmla="*/ 18 w 18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7">
                  <a:moveTo>
                    <a:pt x="11" y="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8" y="17"/>
                  </a:lnTo>
                  <a:lnTo>
                    <a:pt x="11" y="17"/>
                  </a:lnTo>
                  <a:lnTo>
                    <a:pt x="15" y="17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5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23" name="Line 63">
              <a:extLst>
                <a:ext uri="{FF2B5EF4-FFF2-40B4-BE49-F238E27FC236}">
                  <a16:creationId xmlns:a16="http://schemas.microsoft.com/office/drawing/2014/main" id="{4B1478B4-D277-4C30-BFBD-FF078994039F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458" y="3879"/>
              <a:ext cx="1" cy="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24" name="Freeform 64">
              <a:extLst>
                <a:ext uri="{FF2B5EF4-FFF2-40B4-BE49-F238E27FC236}">
                  <a16:creationId xmlns:a16="http://schemas.microsoft.com/office/drawing/2014/main" id="{71819FFD-165F-4485-A9F1-97B91F0BE160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447" y="3872"/>
              <a:ext cx="18" cy="18"/>
            </a:xfrm>
            <a:custGeom>
              <a:avLst/>
              <a:gdLst>
                <a:gd name="T0" fmla="*/ 11 w 18"/>
                <a:gd name="T1" fmla="*/ 18 h 18"/>
                <a:gd name="T2" fmla="*/ 11 w 18"/>
                <a:gd name="T3" fmla="*/ 18 h 18"/>
                <a:gd name="T4" fmla="*/ 14 w 18"/>
                <a:gd name="T5" fmla="*/ 18 h 18"/>
                <a:gd name="T6" fmla="*/ 18 w 18"/>
                <a:gd name="T7" fmla="*/ 14 h 18"/>
                <a:gd name="T8" fmla="*/ 18 w 18"/>
                <a:gd name="T9" fmla="*/ 14 h 18"/>
                <a:gd name="T10" fmla="*/ 18 w 18"/>
                <a:gd name="T11" fmla="*/ 10 h 18"/>
                <a:gd name="T12" fmla="*/ 18 w 18"/>
                <a:gd name="T13" fmla="*/ 7 h 18"/>
                <a:gd name="T14" fmla="*/ 18 w 18"/>
                <a:gd name="T15" fmla="*/ 3 h 18"/>
                <a:gd name="T16" fmla="*/ 18 w 18"/>
                <a:gd name="T17" fmla="*/ 3 h 18"/>
                <a:gd name="T18" fmla="*/ 14 w 18"/>
                <a:gd name="T19" fmla="*/ 0 h 18"/>
                <a:gd name="T20" fmla="*/ 11 w 18"/>
                <a:gd name="T21" fmla="*/ 0 h 18"/>
                <a:gd name="T22" fmla="*/ 11 w 18"/>
                <a:gd name="T23" fmla="*/ 0 h 18"/>
                <a:gd name="T24" fmla="*/ 7 w 18"/>
                <a:gd name="T25" fmla="*/ 0 h 18"/>
                <a:gd name="T26" fmla="*/ 4 w 18"/>
                <a:gd name="T27" fmla="*/ 0 h 18"/>
                <a:gd name="T28" fmla="*/ 4 w 18"/>
                <a:gd name="T29" fmla="*/ 3 h 18"/>
                <a:gd name="T30" fmla="*/ 0 w 18"/>
                <a:gd name="T31" fmla="*/ 3 h 18"/>
                <a:gd name="T32" fmla="*/ 0 w 18"/>
                <a:gd name="T33" fmla="*/ 7 h 18"/>
                <a:gd name="T34" fmla="*/ 0 w 18"/>
                <a:gd name="T35" fmla="*/ 10 h 18"/>
                <a:gd name="T36" fmla="*/ 0 w 18"/>
                <a:gd name="T37" fmla="*/ 14 h 18"/>
                <a:gd name="T38" fmla="*/ 4 w 18"/>
                <a:gd name="T39" fmla="*/ 14 h 18"/>
                <a:gd name="T40" fmla="*/ 4 w 18"/>
                <a:gd name="T41" fmla="*/ 18 h 18"/>
                <a:gd name="T42" fmla="*/ 7 w 18"/>
                <a:gd name="T43" fmla="*/ 18 h 18"/>
                <a:gd name="T44" fmla="*/ 11 w 18"/>
                <a:gd name="T45" fmla="*/ 18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18"/>
                  </a:moveTo>
                  <a:lnTo>
                    <a:pt x="11" y="18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25" name="Line 65">
              <a:extLst>
                <a:ext uri="{FF2B5EF4-FFF2-40B4-BE49-F238E27FC236}">
                  <a16:creationId xmlns:a16="http://schemas.microsoft.com/office/drawing/2014/main" id="{58355162-0AE2-463F-B81E-A5E2AA15AB27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542" y="3953"/>
              <a:ext cx="1" cy="2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26" name="Freeform 66">
              <a:extLst>
                <a:ext uri="{FF2B5EF4-FFF2-40B4-BE49-F238E27FC236}">
                  <a16:creationId xmlns:a16="http://schemas.microsoft.com/office/drawing/2014/main" id="{2E350338-CD3C-43D0-AD73-8330BBED3BA2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532" y="3967"/>
              <a:ext cx="17" cy="18"/>
            </a:xfrm>
            <a:custGeom>
              <a:avLst/>
              <a:gdLst>
                <a:gd name="T0" fmla="*/ 10 w 17"/>
                <a:gd name="T1" fmla="*/ 0 h 18"/>
                <a:gd name="T2" fmla="*/ 7 w 17"/>
                <a:gd name="T3" fmla="*/ 0 h 18"/>
                <a:gd name="T4" fmla="*/ 3 w 17"/>
                <a:gd name="T5" fmla="*/ 0 h 18"/>
                <a:gd name="T6" fmla="*/ 3 w 17"/>
                <a:gd name="T7" fmla="*/ 4 h 18"/>
                <a:gd name="T8" fmla="*/ 0 w 17"/>
                <a:gd name="T9" fmla="*/ 4 h 18"/>
                <a:gd name="T10" fmla="*/ 0 w 17"/>
                <a:gd name="T11" fmla="*/ 7 h 18"/>
                <a:gd name="T12" fmla="*/ 0 w 17"/>
                <a:gd name="T13" fmla="*/ 11 h 18"/>
                <a:gd name="T14" fmla="*/ 0 w 17"/>
                <a:gd name="T15" fmla="*/ 14 h 18"/>
                <a:gd name="T16" fmla="*/ 3 w 17"/>
                <a:gd name="T17" fmla="*/ 14 h 18"/>
                <a:gd name="T18" fmla="*/ 3 w 17"/>
                <a:gd name="T19" fmla="*/ 18 h 18"/>
                <a:gd name="T20" fmla="*/ 7 w 17"/>
                <a:gd name="T21" fmla="*/ 18 h 18"/>
                <a:gd name="T22" fmla="*/ 10 w 17"/>
                <a:gd name="T23" fmla="*/ 18 h 18"/>
                <a:gd name="T24" fmla="*/ 10 w 17"/>
                <a:gd name="T25" fmla="*/ 18 h 18"/>
                <a:gd name="T26" fmla="*/ 14 w 17"/>
                <a:gd name="T27" fmla="*/ 18 h 18"/>
                <a:gd name="T28" fmla="*/ 17 w 17"/>
                <a:gd name="T29" fmla="*/ 14 h 18"/>
                <a:gd name="T30" fmla="*/ 17 w 17"/>
                <a:gd name="T31" fmla="*/ 14 h 18"/>
                <a:gd name="T32" fmla="*/ 17 w 17"/>
                <a:gd name="T33" fmla="*/ 11 h 18"/>
                <a:gd name="T34" fmla="*/ 17 w 17"/>
                <a:gd name="T35" fmla="*/ 7 h 18"/>
                <a:gd name="T36" fmla="*/ 17 w 17"/>
                <a:gd name="T37" fmla="*/ 4 h 18"/>
                <a:gd name="T38" fmla="*/ 17 w 17"/>
                <a:gd name="T39" fmla="*/ 4 h 18"/>
                <a:gd name="T40" fmla="*/ 14 w 17"/>
                <a:gd name="T41" fmla="*/ 0 h 18"/>
                <a:gd name="T42" fmla="*/ 10 w 17"/>
                <a:gd name="T43" fmla="*/ 0 h 18"/>
                <a:gd name="T44" fmla="*/ 10 w 17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8"/>
                <a:gd name="T71" fmla="*/ 17 w 17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8">
                  <a:moveTo>
                    <a:pt x="10" y="0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7" y="14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4"/>
                  </a:lnTo>
                  <a:lnTo>
                    <a:pt x="1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27" name="Line 67">
              <a:extLst>
                <a:ext uri="{FF2B5EF4-FFF2-40B4-BE49-F238E27FC236}">
                  <a16:creationId xmlns:a16="http://schemas.microsoft.com/office/drawing/2014/main" id="{8C635F23-4BC7-41C9-89C1-D38A0B758620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120" y="3847"/>
              <a:ext cx="1" cy="10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28" name="Freeform 68">
              <a:extLst>
                <a:ext uri="{FF2B5EF4-FFF2-40B4-BE49-F238E27FC236}">
                  <a16:creationId xmlns:a16="http://schemas.microsoft.com/office/drawing/2014/main" id="{9491CBFC-A3DB-49D4-BD2C-CB8FF0D2E785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09" y="3840"/>
              <a:ext cx="18" cy="18"/>
            </a:xfrm>
            <a:custGeom>
              <a:avLst/>
              <a:gdLst>
                <a:gd name="T0" fmla="*/ 11 w 18"/>
                <a:gd name="T1" fmla="*/ 18 h 18"/>
                <a:gd name="T2" fmla="*/ 11 w 18"/>
                <a:gd name="T3" fmla="*/ 18 h 18"/>
                <a:gd name="T4" fmla="*/ 14 w 18"/>
                <a:gd name="T5" fmla="*/ 18 h 18"/>
                <a:gd name="T6" fmla="*/ 18 w 18"/>
                <a:gd name="T7" fmla="*/ 14 h 18"/>
                <a:gd name="T8" fmla="*/ 18 w 18"/>
                <a:gd name="T9" fmla="*/ 14 h 18"/>
                <a:gd name="T10" fmla="*/ 18 w 18"/>
                <a:gd name="T11" fmla="*/ 11 h 18"/>
                <a:gd name="T12" fmla="*/ 18 w 18"/>
                <a:gd name="T13" fmla="*/ 7 h 18"/>
                <a:gd name="T14" fmla="*/ 18 w 18"/>
                <a:gd name="T15" fmla="*/ 4 h 18"/>
                <a:gd name="T16" fmla="*/ 18 w 18"/>
                <a:gd name="T17" fmla="*/ 4 h 18"/>
                <a:gd name="T18" fmla="*/ 14 w 18"/>
                <a:gd name="T19" fmla="*/ 0 h 18"/>
                <a:gd name="T20" fmla="*/ 11 w 18"/>
                <a:gd name="T21" fmla="*/ 0 h 18"/>
                <a:gd name="T22" fmla="*/ 11 w 18"/>
                <a:gd name="T23" fmla="*/ 0 h 18"/>
                <a:gd name="T24" fmla="*/ 7 w 18"/>
                <a:gd name="T25" fmla="*/ 0 h 18"/>
                <a:gd name="T26" fmla="*/ 4 w 18"/>
                <a:gd name="T27" fmla="*/ 0 h 18"/>
                <a:gd name="T28" fmla="*/ 4 w 18"/>
                <a:gd name="T29" fmla="*/ 4 h 18"/>
                <a:gd name="T30" fmla="*/ 0 w 18"/>
                <a:gd name="T31" fmla="*/ 4 h 18"/>
                <a:gd name="T32" fmla="*/ 0 w 18"/>
                <a:gd name="T33" fmla="*/ 7 h 18"/>
                <a:gd name="T34" fmla="*/ 0 w 18"/>
                <a:gd name="T35" fmla="*/ 11 h 18"/>
                <a:gd name="T36" fmla="*/ 0 w 18"/>
                <a:gd name="T37" fmla="*/ 14 h 18"/>
                <a:gd name="T38" fmla="*/ 4 w 18"/>
                <a:gd name="T39" fmla="*/ 14 h 18"/>
                <a:gd name="T40" fmla="*/ 4 w 18"/>
                <a:gd name="T41" fmla="*/ 18 h 18"/>
                <a:gd name="T42" fmla="*/ 7 w 18"/>
                <a:gd name="T43" fmla="*/ 18 h 18"/>
                <a:gd name="T44" fmla="*/ 11 w 18"/>
                <a:gd name="T45" fmla="*/ 18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18"/>
                  </a:moveTo>
                  <a:lnTo>
                    <a:pt x="11" y="18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29" name="Line 69">
              <a:extLst>
                <a:ext uri="{FF2B5EF4-FFF2-40B4-BE49-F238E27FC236}">
                  <a16:creationId xmlns:a16="http://schemas.microsoft.com/office/drawing/2014/main" id="{61470EB7-8BB2-416F-A79D-B1372F6C0F1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204" y="3953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30" name="Freeform 70">
              <a:extLst>
                <a:ext uri="{FF2B5EF4-FFF2-40B4-BE49-F238E27FC236}">
                  <a16:creationId xmlns:a16="http://schemas.microsoft.com/office/drawing/2014/main" id="{62BBE618-40A3-4417-BD47-E2B6D1DBFD23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94" y="4069"/>
              <a:ext cx="21" cy="21"/>
            </a:xfrm>
            <a:custGeom>
              <a:avLst/>
              <a:gdLst>
                <a:gd name="T0" fmla="*/ 10 w 21"/>
                <a:gd name="T1" fmla="*/ 0 h 21"/>
                <a:gd name="T2" fmla="*/ 7 w 21"/>
                <a:gd name="T3" fmla="*/ 4 h 21"/>
                <a:gd name="T4" fmla="*/ 7 w 21"/>
                <a:gd name="T5" fmla="*/ 4 h 21"/>
                <a:gd name="T6" fmla="*/ 3 w 21"/>
                <a:gd name="T7" fmla="*/ 4 h 21"/>
                <a:gd name="T8" fmla="*/ 0 w 21"/>
                <a:gd name="T9" fmla="*/ 7 h 21"/>
                <a:gd name="T10" fmla="*/ 0 w 21"/>
                <a:gd name="T11" fmla="*/ 11 h 21"/>
                <a:gd name="T12" fmla="*/ 0 w 21"/>
                <a:gd name="T13" fmla="*/ 14 h 21"/>
                <a:gd name="T14" fmla="*/ 0 w 21"/>
                <a:gd name="T15" fmla="*/ 14 h 21"/>
                <a:gd name="T16" fmla="*/ 3 w 21"/>
                <a:gd name="T17" fmla="*/ 18 h 21"/>
                <a:gd name="T18" fmla="*/ 7 w 21"/>
                <a:gd name="T19" fmla="*/ 18 h 21"/>
                <a:gd name="T20" fmla="*/ 7 w 21"/>
                <a:gd name="T21" fmla="*/ 21 h 21"/>
                <a:gd name="T22" fmla="*/ 10 w 21"/>
                <a:gd name="T23" fmla="*/ 21 h 21"/>
                <a:gd name="T24" fmla="*/ 14 w 21"/>
                <a:gd name="T25" fmla="*/ 21 h 21"/>
                <a:gd name="T26" fmla="*/ 14 w 21"/>
                <a:gd name="T27" fmla="*/ 18 h 21"/>
                <a:gd name="T28" fmla="*/ 17 w 21"/>
                <a:gd name="T29" fmla="*/ 18 h 21"/>
                <a:gd name="T30" fmla="*/ 21 w 21"/>
                <a:gd name="T31" fmla="*/ 14 h 21"/>
                <a:gd name="T32" fmla="*/ 21 w 21"/>
                <a:gd name="T33" fmla="*/ 14 h 21"/>
                <a:gd name="T34" fmla="*/ 21 w 21"/>
                <a:gd name="T35" fmla="*/ 11 h 21"/>
                <a:gd name="T36" fmla="*/ 21 w 21"/>
                <a:gd name="T37" fmla="*/ 7 h 21"/>
                <a:gd name="T38" fmla="*/ 17 w 21"/>
                <a:gd name="T39" fmla="*/ 4 h 21"/>
                <a:gd name="T40" fmla="*/ 14 w 21"/>
                <a:gd name="T41" fmla="*/ 4 h 21"/>
                <a:gd name="T42" fmla="*/ 14 w 21"/>
                <a:gd name="T43" fmla="*/ 4 h 21"/>
                <a:gd name="T44" fmla="*/ 10 w 21"/>
                <a:gd name="T45" fmla="*/ 0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21"/>
                <a:gd name="T71" fmla="*/ 21 w 21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21">
                  <a:moveTo>
                    <a:pt x="10" y="0"/>
                  </a:moveTo>
                  <a:lnTo>
                    <a:pt x="7" y="4"/>
                  </a:lnTo>
                  <a:lnTo>
                    <a:pt x="3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7" y="21"/>
                  </a:lnTo>
                  <a:lnTo>
                    <a:pt x="10" y="21"/>
                  </a:lnTo>
                  <a:lnTo>
                    <a:pt x="14" y="21"/>
                  </a:lnTo>
                  <a:lnTo>
                    <a:pt x="14" y="18"/>
                  </a:lnTo>
                  <a:lnTo>
                    <a:pt x="17" y="18"/>
                  </a:lnTo>
                  <a:lnTo>
                    <a:pt x="21" y="14"/>
                  </a:lnTo>
                  <a:lnTo>
                    <a:pt x="21" y="11"/>
                  </a:lnTo>
                  <a:lnTo>
                    <a:pt x="21" y="7"/>
                  </a:lnTo>
                  <a:lnTo>
                    <a:pt x="17" y="4"/>
                  </a:lnTo>
                  <a:lnTo>
                    <a:pt x="14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31" name="Line 71">
              <a:extLst>
                <a:ext uri="{FF2B5EF4-FFF2-40B4-BE49-F238E27FC236}">
                  <a16:creationId xmlns:a16="http://schemas.microsoft.com/office/drawing/2014/main" id="{804267AC-830D-4B8D-91BD-E98527B4F4DB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289" y="3826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32" name="Freeform 72">
              <a:extLst>
                <a:ext uri="{FF2B5EF4-FFF2-40B4-BE49-F238E27FC236}">
                  <a16:creationId xmlns:a16="http://schemas.microsoft.com/office/drawing/2014/main" id="{692C1275-FDEE-4336-9178-38319895D6F7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278" y="3816"/>
              <a:ext cx="21" cy="21"/>
            </a:xfrm>
            <a:custGeom>
              <a:avLst/>
              <a:gdLst>
                <a:gd name="T0" fmla="*/ 11 w 21"/>
                <a:gd name="T1" fmla="*/ 21 h 21"/>
                <a:gd name="T2" fmla="*/ 14 w 21"/>
                <a:gd name="T3" fmla="*/ 21 h 21"/>
                <a:gd name="T4" fmla="*/ 14 w 21"/>
                <a:gd name="T5" fmla="*/ 17 h 21"/>
                <a:gd name="T6" fmla="*/ 18 w 21"/>
                <a:gd name="T7" fmla="*/ 17 h 21"/>
                <a:gd name="T8" fmla="*/ 21 w 21"/>
                <a:gd name="T9" fmla="*/ 14 h 21"/>
                <a:gd name="T10" fmla="*/ 21 w 21"/>
                <a:gd name="T11" fmla="*/ 14 h 21"/>
                <a:gd name="T12" fmla="*/ 21 w 21"/>
                <a:gd name="T13" fmla="*/ 10 h 21"/>
                <a:gd name="T14" fmla="*/ 21 w 21"/>
                <a:gd name="T15" fmla="*/ 7 h 21"/>
                <a:gd name="T16" fmla="*/ 18 w 21"/>
                <a:gd name="T17" fmla="*/ 3 h 21"/>
                <a:gd name="T18" fmla="*/ 14 w 21"/>
                <a:gd name="T19" fmla="*/ 3 h 21"/>
                <a:gd name="T20" fmla="*/ 14 w 21"/>
                <a:gd name="T21" fmla="*/ 0 h 21"/>
                <a:gd name="T22" fmla="*/ 11 w 21"/>
                <a:gd name="T23" fmla="*/ 0 h 21"/>
                <a:gd name="T24" fmla="*/ 7 w 21"/>
                <a:gd name="T25" fmla="*/ 0 h 21"/>
                <a:gd name="T26" fmla="*/ 7 w 21"/>
                <a:gd name="T27" fmla="*/ 3 h 21"/>
                <a:gd name="T28" fmla="*/ 4 w 21"/>
                <a:gd name="T29" fmla="*/ 3 h 21"/>
                <a:gd name="T30" fmla="*/ 0 w 21"/>
                <a:gd name="T31" fmla="*/ 7 h 21"/>
                <a:gd name="T32" fmla="*/ 0 w 21"/>
                <a:gd name="T33" fmla="*/ 10 h 21"/>
                <a:gd name="T34" fmla="*/ 0 w 21"/>
                <a:gd name="T35" fmla="*/ 14 h 21"/>
                <a:gd name="T36" fmla="*/ 0 w 21"/>
                <a:gd name="T37" fmla="*/ 14 h 21"/>
                <a:gd name="T38" fmla="*/ 4 w 21"/>
                <a:gd name="T39" fmla="*/ 17 h 21"/>
                <a:gd name="T40" fmla="*/ 7 w 21"/>
                <a:gd name="T41" fmla="*/ 17 h 21"/>
                <a:gd name="T42" fmla="*/ 7 w 21"/>
                <a:gd name="T43" fmla="*/ 21 h 21"/>
                <a:gd name="T44" fmla="*/ 11 w 21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21"/>
                <a:gd name="T71" fmla="*/ 21 w 21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21">
                  <a:moveTo>
                    <a:pt x="11" y="21"/>
                  </a:moveTo>
                  <a:lnTo>
                    <a:pt x="14" y="21"/>
                  </a:lnTo>
                  <a:lnTo>
                    <a:pt x="14" y="17"/>
                  </a:lnTo>
                  <a:lnTo>
                    <a:pt x="18" y="17"/>
                  </a:lnTo>
                  <a:lnTo>
                    <a:pt x="21" y="14"/>
                  </a:lnTo>
                  <a:lnTo>
                    <a:pt x="21" y="10"/>
                  </a:lnTo>
                  <a:lnTo>
                    <a:pt x="21" y="7"/>
                  </a:lnTo>
                  <a:lnTo>
                    <a:pt x="18" y="3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7" y="21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33" name="Line 73">
              <a:extLst>
                <a:ext uri="{FF2B5EF4-FFF2-40B4-BE49-F238E27FC236}">
                  <a16:creationId xmlns:a16="http://schemas.microsoft.com/office/drawing/2014/main" id="{14B08190-FAB6-4FC8-A91E-5CE8998C9D08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373" y="3953"/>
              <a:ext cx="1" cy="10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34" name="Freeform 74">
              <a:extLst>
                <a:ext uri="{FF2B5EF4-FFF2-40B4-BE49-F238E27FC236}">
                  <a16:creationId xmlns:a16="http://schemas.microsoft.com/office/drawing/2014/main" id="{D8F1E15C-0A1F-4293-B3A7-28E120F50C0D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363" y="4052"/>
              <a:ext cx="17" cy="17"/>
            </a:xfrm>
            <a:custGeom>
              <a:avLst/>
              <a:gdLst>
                <a:gd name="T0" fmla="*/ 10 w 17"/>
                <a:gd name="T1" fmla="*/ 0 h 17"/>
                <a:gd name="T2" fmla="*/ 7 w 17"/>
                <a:gd name="T3" fmla="*/ 0 h 17"/>
                <a:gd name="T4" fmla="*/ 3 w 17"/>
                <a:gd name="T5" fmla="*/ 0 h 17"/>
                <a:gd name="T6" fmla="*/ 3 w 17"/>
                <a:gd name="T7" fmla="*/ 3 h 17"/>
                <a:gd name="T8" fmla="*/ 0 w 17"/>
                <a:gd name="T9" fmla="*/ 3 h 17"/>
                <a:gd name="T10" fmla="*/ 0 w 17"/>
                <a:gd name="T11" fmla="*/ 7 h 17"/>
                <a:gd name="T12" fmla="*/ 0 w 17"/>
                <a:gd name="T13" fmla="*/ 10 h 17"/>
                <a:gd name="T14" fmla="*/ 0 w 17"/>
                <a:gd name="T15" fmla="*/ 14 h 17"/>
                <a:gd name="T16" fmla="*/ 3 w 17"/>
                <a:gd name="T17" fmla="*/ 14 h 17"/>
                <a:gd name="T18" fmla="*/ 3 w 17"/>
                <a:gd name="T19" fmla="*/ 17 h 17"/>
                <a:gd name="T20" fmla="*/ 7 w 17"/>
                <a:gd name="T21" fmla="*/ 17 h 17"/>
                <a:gd name="T22" fmla="*/ 10 w 17"/>
                <a:gd name="T23" fmla="*/ 17 h 17"/>
                <a:gd name="T24" fmla="*/ 10 w 17"/>
                <a:gd name="T25" fmla="*/ 17 h 17"/>
                <a:gd name="T26" fmla="*/ 14 w 17"/>
                <a:gd name="T27" fmla="*/ 17 h 17"/>
                <a:gd name="T28" fmla="*/ 17 w 17"/>
                <a:gd name="T29" fmla="*/ 14 h 17"/>
                <a:gd name="T30" fmla="*/ 17 w 17"/>
                <a:gd name="T31" fmla="*/ 14 h 17"/>
                <a:gd name="T32" fmla="*/ 17 w 17"/>
                <a:gd name="T33" fmla="*/ 10 h 17"/>
                <a:gd name="T34" fmla="*/ 17 w 17"/>
                <a:gd name="T35" fmla="*/ 7 h 17"/>
                <a:gd name="T36" fmla="*/ 17 w 17"/>
                <a:gd name="T37" fmla="*/ 3 h 17"/>
                <a:gd name="T38" fmla="*/ 17 w 17"/>
                <a:gd name="T39" fmla="*/ 3 h 17"/>
                <a:gd name="T40" fmla="*/ 14 w 17"/>
                <a:gd name="T41" fmla="*/ 0 h 17"/>
                <a:gd name="T42" fmla="*/ 10 w 17"/>
                <a:gd name="T43" fmla="*/ 0 h 17"/>
                <a:gd name="T44" fmla="*/ 10 w 17"/>
                <a:gd name="T45" fmla="*/ 0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7"/>
                <a:gd name="T71" fmla="*/ 17 w 17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7">
                  <a:moveTo>
                    <a:pt x="10" y="0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10" y="17"/>
                  </a:lnTo>
                  <a:lnTo>
                    <a:pt x="14" y="17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35" name="Line 75">
              <a:extLst>
                <a:ext uri="{FF2B5EF4-FFF2-40B4-BE49-F238E27FC236}">
                  <a16:creationId xmlns:a16="http://schemas.microsoft.com/office/drawing/2014/main" id="{1875FCCF-9E01-4A9E-8AC1-180635AB6101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3953"/>
              <a:ext cx="761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3022" name="Group 76">
            <a:extLst>
              <a:ext uri="{FF2B5EF4-FFF2-40B4-BE49-F238E27FC236}">
                <a16:creationId xmlns:a16="http://schemas.microsoft.com/office/drawing/2014/main" id="{1768D4B0-A521-4870-A49E-201419F915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3077" y="4624388"/>
            <a:ext cx="1814513" cy="806450"/>
            <a:chOff x="866" y="1248"/>
            <a:chExt cx="761" cy="338"/>
          </a:xfrm>
        </p:grpSpPr>
        <p:sp>
          <p:nvSpPr>
            <p:cNvPr id="43100" name="Line 77">
              <a:extLst>
                <a:ext uri="{FF2B5EF4-FFF2-40B4-BE49-F238E27FC236}">
                  <a16:creationId xmlns:a16="http://schemas.microsoft.com/office/drawing/2014/main" id="{55E2828B-A539-47AB-95D6-1FAF01AB2760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1248"/>
              <a:ext cx="1" cy="33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01" name="Line 78">
              <a:extLst>
                <a:ext uri="{FF2B5EF4-FFF2-40B4-BE49-F238E27FC236}">
                  <a16:creationId xmlns:a16="http://schemas.microsoft.com/office/drawing/2014/main" id="{6C6A7C0A-B9AA-4520-9556-585A354A9286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951" y="1290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02" name="Freeform 79">
              <a:extLst>
                <a:ext uri="{FF2B5EF4-FFF2-40B4-BE49-F238E27FC236}">
                  <a16:creationId xmlns:a16="http://schemas.microsoft.com/office/drawing/2014/main" id="{89737BEA-4A76-4AB3-92BC-56C66A81B99F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940" y="1279"/>
              <a:ext cx="18" cy="22"/>
            </a:xfrm>
            <a:custGeom>
              <a:avLst/>
              <a:gdLst>
                <a:gd name="T0" fmla="*/ 11 w 18"/>
                <a:gd name="T1" fmla="*/ 22 h 22"/>
                <a:gd name="T2" fmla="*/ 11 w 18"/>
                <a:gd name="T3" fmla="*/ 22 h 22"/>
                <a:gd name="T4" fmla="*/ 14 w 18"/>
                <a:gd name="T5" fmla="*/ 22 h 22"/>
                <a:gd name="T6" fmla="*/ 18 w 18"/>
                <a:gd name="T7" fmla="*/ 18 h 22"/>
                <a:gd name="T8" fmla="*/ 18 w 18"/>
                <a:gd name="T9" fmla="*/ 15 h 22"/>
                <a:gd name="T10" fmla="*/ 18 w 18"/>
                <a:gd name="T11" fmla="*/ 15 h 22"/>
                <a:gd name="T12" fmla="*/ 18 w 18"/>
                <a:gd name="T13" fmla="*/ 11 h 22"/>
                <a:gd name="T14" fmla="*/ 18 w 18"/>
                <a:gd name="T15" fmla="*/ 7 h 22"/>
                <a:gd name="T16" fmla="*/ 18 w 18"/>
                <a:gd name="T17" fmla="*/ 4 h 22"/>
                <a:gd name="T18" fmla="*/ 14 w 18"/>
                <a:gd name="T19" fmla="*/ 4 h 22"/>
                <a:gd name="T20" fmla="*/ 11 w 18"/>
                <a:gd name="T21" fmla="*/ 4 h 22"/>
                <a:gd name="T22" fmla="*/ 11 w 18"/>
                <a:gd name="T23" fmla="*/ 0 h 22"/>
                <a:gd name="T24" fmla="*/ 7 w 18"/>
                <a:gd name="T25" fmla="*/ 4 h 22"/>
                <a:gd name="T26" fmla="*/ 4 w 18"/>
                <a:gd name="T27" fmla="*/ 4 h 22"/>
                <a:gd name="T28" fmla="*/ 4 w 18"/>
                <a:gd name="T29" fmla="*/ 4 h 22"/>
                <a:gd name="T30" fmla="*/ 0 w 18"/>
                <a:gd name="T31" fmla="*/ 7 h 22"/>
                <a:gd name="T32" fmla="*/ 0 w 18"/>
                <a:gd name="T33" fmla="*/ 11 h 22"/>
                <a:gd name="T34" fmla="*/ 0 w 18"/>
                <a:gd name="T35" fmla="*/ 15 h 22"/>
                <a:gd name="T36" fmla="*/ 0 w 18"/>
                <a:gd name="T37" fmla="*/ 15 h 22"/>
                <a:gd name="T38" fmla="*/ 4 w 18"/>
                <a:gd name="T39" fmla="*/ 18 h 22"/>
                <a:gd name="T40" fmla="*/ 4 w 18"/>
                <a:gd name="T41" fmla="*/ 22 h 22"/>
                <a:gd name="T42" fmla="*/ 7 w 18"/>
                <a:gd name="T43" fmla="*/ 22 h 22"/>
                <a:gd name="T44" fmla="*/ 11 w 18"/>
                <a:gd name="T45" fmla="*/ 22 h 2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22"/>
                <a:gd name="T71" fmla="*/ 18 w 18"/>
                <a:gd name="T72" fmla="*/ 22 h 2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22">
                  <a:moveTo>
                    <a:pt x="11" y="22"/>
                  </a:moveTo>
                  <a:lnTo>
                    <a:pt x="11" y="22"/>
                  </a:lnTo>
                  <a:lnTo>
                    <a:pt x="14" y="22"/>
                  </a:lnTo>
                  <a:lnTo>
                    <a:pt x="18" y="18"/>
                  </a:lnTo>
                  <a:lnTo>
                    <a:pt x="18" y="15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1" y="4"/>
                  </a:lnTo>
                  <a:lnTo>
                    <a:pt x="11" y="0"/>
                  </a:lnTo>
                  <a:lnTo>
                    <a:pt x="7" y="4"/>
                  </a:lnTo>
                  <a:lnTo>
                    <a:pt x="4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7" y="22"/>
                  </a:lnTo>
                  <a:lnTo>
                    <a:pt x="11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03" name="Line 80">
              <a:extLst>
                <a:ext uri="{FF2B5EF4-FFF2-40B4-BE49-F238E27FC236}">
                  <a16:creationId xmlns:a16="http://schemas.microsoft.com/office/drawing/2014/main" id="{2965C56E-6402-488B-8F05-0D48164237BF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035" y="1311"/>
              <a:ext cx="1" cy="10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04" name="Freeform 81">
              <a:extLst>
                <a:ext uri="{FF2B5EF4-FFF2-40B4-BE49-F238E27FC236}">
                  <a16:creationId xmlns:a16="http://schemas.microsoft.com/office/drawing/2014/main" id="{703D254F-F611-4EC2-ADC4-8A3A129FFE8F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024" y="1301"/>
              <a:ext cx="18" cy="21"/>
            </a:xfrm>
            <a:custGeom>
              <a:avLst/>
              <a:gdLst>
                <a:gd name="T0" fmla="*/ 11 w 18"/>
                <a:gd name="T1" fmla="*/ 21 h 21"/>
                <a:gd name="T2" fmla="*/ 11 w 18"/>
                <a:gd name="T3" fmla="*/ 21 h 21"/>
                <a:gd name="T4" fmla="*/ 15 w 18"/>
                <a:gd name="T5" fmla="*/ 21 h 21"/>
                <a:gd name="T6" fmla="*/ 18 w 18"/>
                <a:gd name="T7" fmla="*/ 17 h 21"/>
                <a:gd name="T8" fmla="*/ 18 w 18"/>
                <a:gd name="T9" fmla="*/ 14 h 21"/>
                <a:gd name="T10" fmla="*/ 18 w 18"/>
                <a:gd name="T11" fmla="*/ 14 h 21"/>
                <a:gd name="T12" fmla="*/ 18 w 18"/>
                <a:gd name="T13" fmla="*/ 10 h 21"/>
                <a:gd name="T14" fmla="*/ 18 w 18"/>
                <a:gd name="T15" fmla="*/ 7 h 21"/>
                <a:gd name="T16" fmla="*/ 18 w 18"/>
                <a:gd name="T17" fmla="*/ 3 h 21"/>
                <a:gd name="T18" fmla="*/ 15 w 18"/>
                <a:gd name="T19" fmla="*/ 3 h 21"/>
                <a:gd name="T20" fmla="*/ 11 w 18"/>
                <a:gd name="T21" fmla="*/ 3 h 21"/>
                <a:gd name="T22" fmla="*/ 11 w 18"/>
                <a:gd name="T23" fmla="*/ 0 h 21"/>
                <a:gd name="T24" fmla="*/ 8 w 18"/>
                <a:gd name="T25" fmla="*/ 3 h 21"/>
                <a:gd name="T26" fmla="*/ 4 w 18"/>
                <a:gd name="T27" fmla="*/ 3 h 21"/>
                <a:gd name="T28" fmla="*/ 4 w 18"/>
                <a:gd name="T29" fmla="*/ 3 h 21"/>
                <a:gd name="T30" fmla="*/ 0 w 18"/>
                <a:gd name="T31" fmla="*/ 7 h 21"/>
                <a:gd name="T32" fmla="*/ 0 w 18"/>
                <a:gd name="T33" fmla="*/ 10 h 21"/>
                <a:gd name="T34" fmla="*/ 0 w 18"/>
                <a:gd name="T35" fmla="*/ 14 h 21"/>
                <a:gd name="T36" fmla="*/ 0 w 18"/>
                <a:gd name="T37" fmla="*/ 14 h 21"/>
                <a:gd name="T38" fmla="*/ 4 w 18"/>
                <a:gd name="T39" fmla="*/ 17 h 21"/>
                <a:gd name="T40" fmla="*/ 4 w 18"/>
                <a:gd name="T41" fmla="*/ 21 h 21"/>
                <a:gd name="T42" fmla="*/ 8 w 18"/>
                <a:gd name="T43" fmla="*/ 21 h 21"/>
                <a:gd name="T44" fmla="*/ 11 w 18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21"/>
                <a:gd name="T71" fmla="*/ 18 w 18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21">
                  <a:moveTo>
                    <a:pt x="11" y="21"/>
                  </a:moveTo>
                  <a:lnTo>
                    <a:pt x="11" y="21"/>
                  </a:lnTo>
                  <a:lnTo>
                    <a:pt x="15" y="21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1" y="3"/>
                  </a:lnTo>
                  <a:lnTo>
                    <a:pt x="11" y="0"/>
                  </a:lnTo>
                  <a:lnTo>
                    <a:pt x="8" y="3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7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05" name="Line 82">
              <a:extLst>
                <a:ext uri="{FF2B5EF4-FFF2-40B4-BE49-F238E27FC236}">
                  <a16:creationId xmlns:a16="http://schemas.microsoft.com/office/drawing/2014/main" id="{8AB44C2D-508B-4673-9BE9-63885DDF2329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120" y="1343"/>
              <a:ext cx="1" cy="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06" name="Freeform 83">
              <a:extLst>
                <a:ext uri="{FF2B5EF4-FFF2-40B4-BE49-F238E27FC236}">
                  <a16:creationId xmlns:a16="http://schemas.microsoft.com/office/drawing/2014/main" id="{A95C66DE-8F09-4021-8C71-030ADFD616DE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09" y="1332"/>
              <a:ext cx="18" cy="21"/>
            </a:xfrm>
            <a:custGeom>
              <a:avLst/>
              <a:gdLst>
                <a:gd name="T0" fmla="*/ 11 w 18"/>
                <a:gd name="T1" fmla="*/ 21 h 21"/>
                <a:gd name="T2" fmla="*/ 11 w 18"/>
                <a:gd name="T3" fmla="*/ 21 h 21"/>
                <a:gd name="T4" fmla="*/ 14 w 18"/>
                <a:gd name="T5" fmla="*/ 21 h 21"/>
                <a:gd name="T6" fmla="*/ 18 w 18"/>
                <a:gd name="T7" fmla="*/ 18 h 21"/>
                <a:gd name="T8" fmla="*/ 18 w 18"/>
                <a:gd name="T9" fmla="*/ 14 h 21"/>
                <a:gd name="T10" fmla="*/ 18 w 18"/>
                <a:gd name="T11" fmla="*/ 14 h 21"/>
                <a:gd name="T12" fmla="*/ 18 w 18"/>
                <a:gd name="T13" fmla="*/ 11 h 21"/>
                <a:gd name="T14" fmla="*/ 18 w 18"/>
                <a:gd name="T15" fmla="*/ 7 h 21"/>
                <a:gd name="T16" fmla="*/ 18 w 18"/>
                <a:gd name="T17" fmla="*/ 4 h 21"/>
                <a:gd name="T18" fmla="*/ 14 w 18"/>
                <a:gd name="T19" fmla="*/ 4 h 21"/>
                <a:gd name="T20" fmla="*/ 11 w 18"/>
                <a:gd name="T21" fmla="*/ 4 h 21"/>
                <a:gd name="T22" fmla="*/ 11 w 18"/>
                <a:gd name="T23" fmla="*/ 0 h 21"/>
                <a:gd name="T24" fmla="*/ 7 w 18"/>
                <a:gd name="T25" fmla="*/ 4 h 21"/>
                <a:gd name="T26" fmla="*/ 4 w 18"/>
                <a:gd name="T27" fmla="*/ 4 h 21"/>
                <a:gd name="T28" fmla="*/ 4 w 18"/>
                <a:gd name="T29" fmla="*/ 4 h 21"/>
                <a:gd name="T30" fmla="*/ 0 w 18"/>
                <a:gd name="T31" fmla="*/ 7 h 21"/>
                <a:gd name="T32" fmla="*/ 0 w 18"/>
                <a:gd name="T33" fmla="*/ 11 h 21"/>
                <a:gd name="T34" fmla="*/ 0 w 18"/>
                <a:gd name="T35" fmla="*/ 14 h 21"/>
                <a:gd name="T36" fmla="*/ 0 w 18"/>
                <a:gd name="T37" fmla="*/ 14 h 21"/>
                <a:gd name="T38" fmla="*/ 4 w 18"/>
                <a:gd name="T39" fmla="*/ 18 h 21"/>
                <a:gd name="T40" fmla="*/ 4 w 18"/>
                <a:gd name="T41" fmla="*/ 21 h 21"/>
                <a:gd name="T42" fmla="*/ 7 w 18"/>
                <a:gd name="T43" fmla="*/ 21 h 21"/>
                <a:gd name="T44" fmla="*/ 11 w 18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21"/>
                <a:gd name="T71" fmla="*/ 18 w 18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21">
                  <a:moveTo>
                    <a:pt x="11" y="21"/>
                  </a:moveTo>
                  <a:lnTo>
                    <a:pt x="11" y="21"/>
                  </a:lnTo>
                  <a:lnTo>
                    <a:pt x="14" y="21"/>
                  </a:lnTo>
                  <a:lnTo>
                    <a:pt x="18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1" y="4"/>
                  </a:lnTo>
                  <a:lnTo>
                    <a:pt x="11" y="0"/>
                  </a:lnTo>
                  <a:lnTo>
                    <a:pt x="7" y="4"/>
                  </a:lnTo>
                  <a:lnTo>
                    <a:pt x="4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4" y="21"/>
                  </a:lnTo>
                  <a:lnTo>
                    <a:pt x="7" y="21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07" name="Line 84">
              <a:extLst>
                <a:ext uri="{FF2B5EF4-FFF2-40B4-BE49-F238E27FC236}">
                  <a16:creationId xmlns:a16="http://schemas.microsoft.com/office/drawing/2014/main" id="{DD5E93A9-9256-4837-8428-985608E77980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204" y="1396"/>
              <a:ext cx="1" cy="2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08" name="Freeform 85">
              <a:extLst>
                <a:ext uri="{FF2B5EF4-FFF2-40B4-BE49-F238E27FC236}">
                  <a16:creationId xmlns:a16="http://schemas.microsoft.com/office/drawing/2014/main" id="{19B933D2-5DEF-4732-8B4C-80383D4A9261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94" y="1385"/>
              <a:ext cx="17" cy="21"/>
            </a:xfrm>
            <a:custGeom>
              <a:avLst/>
              <a:gdLst>
                <a:gd name="T0" fmla="*/ 10 w 17"/>
                <a:gd name="T1" fmla="*/ 21 h 21"/>
                <a:gd name="T2" fmla="*/ 10 w 17"/>
                <a:gd name="T3" fmla="*/ 21 h 21"/>
                <a:gd name="T4" fmla="*/ 14 w 17"/>
                <a:gd name="T5" fmla="*/ 21 h 21"/>
                <a:gd name="T6" fmla="*/ 17 w 17"/>
                <a:gd name="T7" fmla="*/ 18 h 21"/>
                <a:gd name="T8" fmla="*/ 17 w 17"/>
                <a:gd name="T9" fmla="*/ 14 h 21"/>
                <a:gd name="T10" fmla="*/ 17 w 17"/>
                <a:gd name="T11" fmla="*/ 14 h 21"/>
                <a:gd name="T12" fmla="*/ 17 w 17"/>
                <a:gd name="T13" fmla="*/ 11 h 21"/>
                <a:gd name="T14" fmla="*/ 17 w 17"/>
                <a:gd name="T15" fmla="*/ 7 h 21"/>
                <a:gd name="T16" fmla="*/ 17 w 17"/>
                <a:gd name="T17" fmla="*/ 4 h 21"/>
                <a:gd name="T18" fmla="*/ 14 w 17"/>
                <a:gd name="T19" fmla="*/ 4 h 21"/>
                <a:gd name="T20" fmla="*/ 10 w 17"/>
                <a:gd name="T21" fmla="*/ 4 h 21"/>
                <a:gd name="T22" fmla="*/ 10 w 17"/>
                <a:gd name="T23" fmla="*/ 0 h 21"/>
                <a:gd name="T24" fmla="*/ 7 w 17"/>
                <a:gd name="T25" fmla="*/ 4 h 21"/>
                <a:gd name="T26" fmla="*/ 3 w 17"/>
                <a:gd name="T27" fmla="*/ 4 h 21"/>
                <a:gd name="T28" fmla="*/ 3 w 17"/>
                <a:gd name="T29" fmla="*/ 4 h 21"/>
                <a:gd name="T30" fmla="*/ 0 w 17"/>
                <a:gd name="T31" fmla="*/ 7 h 21"/>
                <a:gd name="T32" fmla="*/ 0 w 17"/>
                <a:gd name="T33" fmla="*/ 11 h 21"/>
                <a:gd name="T34" fmla="*/ 0 w 17"/>
                <a:gd name="T35" fmla="*/ 14 h 21"/>
                <a:gd name="T36" fmla="*/ 0 w 17"/>
                <a:gd name="T37" fmla="*/ 14 h 21"/>
                <a:gd name="T38" fmla="*/ 3 w 17"/>
                <a:gd name="T39" fmla="*/ 18 h 21"/>
                <a:gd name="T40" fmla="*/ 3 w 17"/>
                <a:gd name="T41" fmla="*/ 21 h 21"/>
                <a:gd name="T42" fmla="*/ 7 w 17"/>
                <a:gd name="T43" fmla="*/ 21 h 21"/>
                <a:gd name="T44" fmla="*/ 10 w 17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21"/>
                <a:gd name="T71" fmla="*/ 17 w 17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21">
                  <a:moveTo>
                    <a:pt x="10" y="21"/>
                  </a:moveTo>
                  <a:lnTo>
                    <a:pt x="10" y="21"/>
                  </a:lnTo>
                  <a:lnTo>
                    <a:pt x="14" y="21"/>
                  </a:lnTo>
                  <a:lnTo>
                    <a:pt x="17" y="18"/>
                  </a:lnTo>
                  <a:lnTo>
                    <a:pt x="17" y="14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7" y="4"/>
                  </a:lnTo>
                  <a:lnTo>
                    <a:pt x="3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3" y="18"/>
                  </a:lnTo>
                  <a:lnTo>
                    <a:pt x="3" y="21"/>
                  </a:lnTo>
                  <a:lnTo>
                    <a:pt x="7" y="21"/>
                  </a:lnTo>
                  <a:lnTo>
                    <a:pt x="10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09" name="Line 86">
              <a:extLst>
                <a:ext uri="{FF2B5EF4-FFF2-40B4-BE49-F238E27FC236}">
                  <a16:creationId xmlns:a16="http://schemas.microsoft.com/office/drawing/2014/main" id="{5E8BA600-66DD-41D6-A271-C35291484A2D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1417"/>
              <a:ext cx="761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10" name="Line 87">
              <a:extLst>
                <a:ext uri="{FF2B5EF4-FFF2-40B4-BE49-F238E27FC236}">
                  <a16:creationId xmlns:a16="http://schemas.microsoft.com/office/drawing/2014/main" id="{2F799ABA-D948-45DD-9C1F-B7A1A87E89B8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542" y="1417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11" name="Freeform 88">
              <a:extLst>
                <a:ext uri="{FF2B5EF4-FFF2-40B4-BE49-F238E27FC236}">
                  <a16:creationId xmlns:a16="http://schemas.microsoft.com/office/drawing/2014/main" id="{5161E60E-85C7-46EC-A8F8-57FCD22AEB57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532" y="1533"/>
              <a:ext cx="17" cy="21"/>
            </a:xfrm>
            <a:custGeom>
              <a:avLst/>
              <a:gdLst>
                <a:gd name="T0" fmla="*/ 10 w 17"/>
                <a:gd name="T1" fmla="*/ 0 h 21"/>
                <a:gd name="T2" fmla="*/ 7 w 17"/>
                <a:gd name="T3" fmla="*/ 4 h 21"/>
                <a:gd name="T4" fmla="*/ 3 w 17"/>
                <a:gd name="T5" fmla="*/ 4 h 21"/>
                <a:gd name="T6" fmla="*/ 3 w 17"/>
                <a:gd name="T7" fmla="*/ 4 h 21"/>
                <a:gd name="T8" fmla="*/ 0 w 17"/>
                <a:gd name="T9" fmla="*/ 7 h 21"/>
                <a:gd name="T10" fmla="*/ 0 w 17"/>
                <a:gd name="T11" fmla="*/ 11 h 21"/>
                <a:gd name="T12" fmla="*/ 0 w 17"/>
                <a:gd name="T13" fmla="*/ 14 h 21"/>
                <a:gd name="T14" fmla="*/ 0 w 17"/>
                <a:gd name="T15" fmla="*/ 14 h 21"/>
                <a:gd name="T16" fmla="*/ 3 w 17"/>
                <a:gd name="T17" fmla="*/ 18 h 21"/>
                <a:gd name="T18" fmla="*/ 3 w 17"/>
                <a:gd name="T19" fmla="*/ 21 h 21"/>
                <a:gd name="T20" fmla="*/ 7 w 17"/>
                <a:gd name="T21" fmla="*/ 21 h 21"/>
                <a:gd name="T22" fmla="*/ 10 w 17"/>
                <a:gd name="T23" fmla="*/ 21 h 21"/>
                <a:gd name="T24" fmla="*/ 10 w 17"/>
                <a:gd name="T25" fmla="*/ 21 h 21"/>
                <a:gd name="T26" fmla="*/ 14 w 17"/>
                <a:gd name="T27" fmla="*/ 21 h 21"/>
                <a:gd name="T28" fmla="*/ 17 w 17"/>
                <a:gd name="T29" fmla="*/ 18 h 21"/>
                <a:gd name="T30" fmla="*/ 17 w 17"/>
                <a:gd name="T31" fmla="*/ 14 h 21"/>
                <a:gd name="T32" fmla="*/ 17 w 17"/>
                <a:gd name="T33" fmla="*/ 14 h 21"/>
                <a:gd name="T34" fmla="*/ 17 w 17"/>
                <a:gd name="T35" fmla="*/ 11 h 21"/>
                <a:gd name="T36" fmla="*/ 17 w 17"/>
                <a:gd name="T37" fmla="*/ 7 h 21"/>
                <a:gd name="T38" fmla="*/ 17 w 17"/>
                <a:gd name="T39" fmla="*/ 4 h 21"/>
                <a:gd name="T40" fmla="*/ 14 w 17"/>
                <a:gd name="T41" fmla="*/ 4 h 21"/>
                <a:gd name="T42" fmla="*/ 10 w 17"/>
                <a:gd name="T43" fmla="*/ 4 h 21"/>
                <a:gd name="T44" fmla="*/ 10 w 17"/>
                <a:gd name="T45" fmla="*/ 0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21"/>
                <a:gd name="T71" fmla="*/ 17 w 17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21">
                  <a:moveTo>
                    <a:pt x="10" y="0"/>
                  </a:moveTo>
                  <a:lnTo>
                    <a:pt x="7" y="4"/>
                  </a:lnTo>
                  <a:lnTo>
                    <a:pt x="3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3" y="18"/>
                  </a:lnTo>
                  <a:lnTo>
                    <a:pt x="3" y="21"/>
                  </a:lnTo>
                  <a:lnTo>
                    <a:pt x="7" y="21"/>
                  </a:lnTo>
                  <a:lnTo>
                    <a:pt x="10" y="21"/>
                  </a:lnTo>
                  <a:lnTo>
                    <a:pt x="14" y="21"/>
                  </a:lnTo>
                  <a:lnTo>
                    <a:pt x="17" y="18"/>
                  </a:lnTo>
                  <a:lnTo>
                    <a:pt x="17" y="14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12" name="Line 89">
              <a:extLst>
                <a:ext uri="{FF2B5EF4-FFF2-40B4-BE49-F238E27FC236}">
                  <a16:creationId xmlns:a16="http://schemas.microsoft.com/office/drawing/2014/main" id="{9BA8817E-B353-4D59-AD61-BA0EA29A71DA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458" y="1417"/>
              <a:ext cx="1" cy="10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13" name="Freeform 90">
              <a:extLst>
                <a:ext uri="{FF2B5EF4-FFF2-40B4-BE49-F238E27FC236}">
                  <a16:creationId xmlns:a16="http://schemas.microsoft.com/office/drawing/2014/main" id="{3020F8DF-3393-467E-8977-83E17098CE0B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447" y="1512"/>
              <a:ext cx="18" cy="21"/>
            </a:xfrm>
            <a:custGeom>
              <a:avLst/>
              <a:gdLst>
                <a:gd name="T0" fmla="*/ 11 w 18"/>
                <a:gd name="T1" fmla="*/ 0 h 21"/>
                <a:gd name="T2" fmla="*/ 7 w 18"/>
                <a:gd name="T3" fmla="*/ 3 h 21"/>
                <a:gd name="T4" fmla="*/ 4 w 18"/>
                <a:gd name="T5" fmla="*/ 3 h 21"/>
                <a:gd name="T6" fmla="*/ 4 w 18"/>
                <a:gd name="T7" fmla="*/ 3 h 21"/>
                <a:gd name="T8" fmla="*/ 0 w 18"/>
                <a:gd name="T9" fmla="*/ 7 h 21"/>
                <a:gd name="T10" fmla="*/ 0 w 18"/>
                <a:gd name="T11" fmla="*/ 10 h 21"/>
                <a:gd name="T12" fmla="*/ 0 w 18"/>
                <a:gd name="T13" fmla="*/ 14 h 21"/>
                <a:gd name="T14" fmla="*/ 0 w 18"/>
                <a:gd name="T15" fmla="*/ 14 h 21"/>
                <a:gd name="T16" fmla="*/ 4 w 18"/>
                <a:gd name="T17" fmla="*/ 18 h 21"/>
                <a:gd name="T18" fmla="*/ 4 w 18"/>
                <a:gd name="T19" fmla="*/ 21 h 21"/>
                <a:gd name="T20" fmla="*/ 7 w 18"/>
                <a:gd name="T21" fmla="*/ 21 h 21"/>
                <a:gd name="T22" fmla="*/ 11 w 18"/>
                <a:gd name="T23" fmla="*/ 21 h 21"/>
                <a:gd name="T24" fmla="*/ 11 w 18"/>
                <a:gd name="T25" fmla="*/ 21 h 21"/>
                <a:gd name="T26" fmla="*/ 14 w 18"/>
                <a:gd name="T27" fmla="*/ 21 h 21"/>
                <a:gd name="T28" fmla="*/ 18 w 18"/>
                <a:gd name="T29" fmla="*/ 18 h 21"/>
                <a:gd name="T30" fmla="*/ 18 w 18"/>
                <a:gd name="T31" fmla="*/ 14 h 21"/>
                <a:gd name="T32" fmla="*/ 18 w 18"/>
                <a:gd name="T33" fmla="*/ 14 h 21"/>
                <a:gd name="T34" fmla="*/ 18 w 18"/>
                <a:gd name="T35" fmla="*/ 10 h 21"/>
                <a:gd name="T36" fmla="*/ 18 w 18"/>
                <a:gd name="T37" fmla="*/ 7 h 21"/>
                <a:gd name="T38" fmla="*/ 18 w 18"/>
                <a:gd name="T39" fmla="*/ 3 h 21"/>
                <a:gd name="T40" fmla="*/ 14 w 18"/>
                <a:gd name="T41" fmla="*/ 3 h 21"/>
                <a:gd name="T42" fmla="*/ 11 w 18"/>
                <a:gd name="T43" fmla="*/ 3 h 21"/>
                <a:gd name="T44" fmla="*/ 11 w 18"/>
                <a:gd name="T45" fmla="*/ 0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21"/>
                <a:gd name="T71" fmla="*/ 18 w 18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21">
                  <a:moveTo>
                    <a:pt x="11" y="0"/>
                  </a:moveTo>
                  <a:lnTo>
                    <a:pt x="7" y="3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4" y="21"/>
                  </a:lnTo>
                  <a:lnTo>
                    <a:pt x="7" y="21"/>
                  </a:lnTo>
                  <a:lnTo>
                    <a:pt x="11" y="21"/>
                  </a:lnTo>
                  <a:lnTo>
                    <a:pt x="14" y="21"/>
                  </a:lnTo>
                  <a:lnTo>
                    <a:pt x="18" y="18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3"/>
                  </a:lnTo>
                  <a:lnTo>
                    <a:pt x="11" y="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14" name="Line 91">
              <a:extLst>
                <a:ext uri="{FF2B5EF4-FFF2-40B4-BE49-F238E27FC236}">
                  <a16:creationId xmlns:a16="http://schemas.microsoft.com/office/drawing/2014/main" id="{FE44E8DC-63C4-440B-A878-25008B71B05B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373" y="1417"/>
              <a:ext cx="1" cy="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15" name="Freeform 92">
              <a:extLst>
                <a:ext uri="{FF2B5EF4-FFF2-40B4-BE49-F238E27FC236}">
                  <a16:creationId xmlns:a16="http://schemas.microsoft.com/office/drawing/2014/main" id="{FD8EB047-8D51-466A-AABF-53BFC95B0DD0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363" y="1480"/>
              <a:ext cx="17" cy="21"/>
            </a:xfrm>
            <a:custGeom>
              <a:avLst/>
              <a:gdLst>
                <a:gd name="T0" fmla="*/ 10 w 17"/>
                <a:gd name="T1" fmla="*/ 0 h 21"/>
                <a:gd name="T2" fmla="*/ 7 w 17"/>
                <a:gd name="T3" fmla="*/ 4 h 21"/>
                <a:gd name="T4" fmla="*/ 3 w 17"/>
                <a:gd name="T5" fmla="*/ 4 h 21"/>
                <a:gd name="T6" fmla="*/ 3 w 17"/>
                <a:gd name="T7" fmla="*/ 4 h 21"/>
                <a:gd name="T8" fmla="*/ 0 w 17"/>
                <a:gd name="T9" fmla="*/ 7 h 21"/>
                <a:gd name="T10" fmla="*/ 0 w 17"/>
                <a:gd name="T11" fmla="*/ 11 h 21"/>
                <a:gd name="T12" fmla="*/ 0 w 17"/>
                <a:gd name="T13" fmla="*/ 14 h 21"/>
                <a:gd name="T14" fmla="*/ 0 w 17"/>
                <a:gd name="T15" fmla="*/ 14 h 21"/>
                <a:gd name="T16" fmla="*/ 3 w 17"/>
                <a:gd name="T17" fmla="*/ 18 h 21"/>
                <a:gd name="T18" fmla="*/ 3 w 17"/>
                <a:gd name="T19" fmla="*/ 21 h 21"/>
                <a:gd name="T20" fmla="*/ 7 w 17"/>
                <a:gd name="T21" fmla="*/ 21 h 21"/>
                <a:gd name="T22" fmla="*/ 10 w 17"/>
                <a:gd name="T23" fmla="*/ 21 h 21"/>
                <a:gd name="T24" fmla="*/ 10 w 17"/>
                <a:gd name="T25" fmla="*/ 21 h 21"/>
                <a:gd name="T26" fmla="*/ 14 w 17"/>
                <a:gd name="T27" fmla="*/ 21 h 21"/>
                <a:gd name="T28" fmla="*/ 17 w 17"/>
                <a:gd name="T29" fmla="*/ 18 h 21"/>
                <a:gd name="T30" fmla="*/ 17 w 17"/>
                <a:gd name="T31" fmla="*/ 14 h 21"/>
                <a:gd name="T32" fmla="*/ 17 w 17"/>
                <a:gd name="T33" fmla="*/ 14 h 21"/>
                <a:gd name="T34" fmla="*/ 17 w 17"/>
                <a:gd name="T35" fmla="*/ 11 h 21"/>
                <a:gd name="T36" fmla="*/ 17 w 17"/>
                <a:gd name="T37" fmla="*/ 7 h 21"/>
                <a:gd name="T38" fmla="*/ 17 w 17"/>
                <a:gd name="T39" fmla="*/ 4 h 21"/>
                <a:gd name="T40" fmla="*/ 14 w 17"/>
                <a:gd name="T41" fmla="*/ 4 h 21"/>
                <a:gd name="T42" fmla="*/ 10 w 17"/>
                <a:gd name="T43" fmla="*/ 4 h 21"/>
                <a:gd name="T44" fmla="*/ 10 w 17"/>
                <a:gd name="T45" fmla="*/ 0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21"/>
                <a:gd name="T71" fmla="*/ 17 w 17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21">
                  <a:moveTo>
                    <a:pt x="10" y="0"/>
                  </a:moveTo>
                  <a:lnTo>
                    <a:pt x="7" y="4"/>
                  </a:lnTo>
                  <a:lnTo>
                    <a:pt x="3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3" y="18"/>
                  </a:lnTo>
                  <a:lnTo>
                    <a:pt x="3" y="21"/>
                  </a:lnTo>
                  <a:lnTo>
                    <a:pt x="7" y="21"/>
                  </a:lnTo>
                  <a:lnTo>
                    <a:pt x="10" y="21"/>
                  </a:lnTo>
                  <a:lnTo>
                    <a:pt x="14" y="21"/>
                  </a:lnTo>
                  <a:lnTo>
                    <a:pt x="17" y="18"/>
                  </a:lnTo>
                  <a:lnTo>
                    <a:pt x="17" y="14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16" name="Line 93">
              <a:extLst>
                <a:ext uri="{FF2B5EF4-FFF2-40B4-BE49-F238E27FC236}">
                  <a16:creationId xmlns:a16="http://schemas.microsoft.com/office/drawing/2014/main" id="{37E71307-C041-4495-9DF4-B11CF6FB8A03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289" y="1417"/>
              <a:ext cx="1" cy="2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17" name="Freeform 94">
              <a:extLst>
                <a:ext uri="{FF2B5EF4-FFF2-40B4-BE49-F238E27FC236}">
                  <a16:creationId xmlns:a16="http://schemas.microsoft.com/office/drawing/2014/main" id="{0CCC9582-F353-41A1-BBAE-FBAD079D5B83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278" y="1427"/>
              <a:ext cx="18" cy="18"/>
            </a:xfrm>
            <a:custGeom>
              <a:avLst/>
              <a:gdLst>
                <a:gd name="T0" fmla="*/ 11 w 18"/>
                <a:gd name="T1" fmla="*/ 0 h 18"/>
                <a:gd name="T2" fmla="*/ 7 w 18"/>
                <a:gd name="T3" fmla="*/ 0 h 18"/>
                <a:gd name="T4" fmla="*/ 4 w 18"/>
                <a:gd name="T5" fmla="*/ 0 h 18"/>
                <a:gd name="T6" fmla="*/ 4 w 18"/>
                <a:gd name="T7" fmla="*/ 4 h 18"/>
                <a:gd name="T8" fmla="*/ 0 w 18"/>
                <a:gd name="T9" fmla="*/ 4 h 18"/>
                <a:gd name="T10" fmla="*/ 0 w 18"/>
                <a:gd name="T11" fmla="*/ 7 h 18"/>
                <a:gd name="T12" fmla="*/ 0 w 18"/>
                <a:gd name="T13" fmla="*/ 11 h 18"/>
                <a:gd name="T14" fmla="*/ 0 w 18"/>
                <a:gd name="T15" fmla="*/ 14 h 18"/>
                <a:gd name="T16" fmla="*/ 4 w 18"/>
                <a:gd name="T17" fmla="*/ 14 h 18"/>
                <a:gd name="T18" fmla="*/ 4 w 18"/>
                <a:gd name="T19" fmla="*/ 18 h 18"/>
                <a:gd name="T20" fmla="*/ 7 w 18"/>
                <a:gd name="T21" fmla="*/ 18 h 18"/>
                <a:gd name="T22" fmla="*/ 11 w 18"/>
                <a:gd name="T23" fmla="*/ 18 h 18"/>
                <a:gd name="T24" fmla="*/ 11 w 18"/>
                <a:gd name="T25" fmla="*/ 18 h 18"/>
                <a:gd name="T26" fmla="*/ 14 w 18"/>
                <a:gd name="T27" fmla="*/ 18 h 18"/>
                <a:gd name="T28" fmla="*/ 18 w 18"/>
                <a:gd name="T29" fmla="*/ 14 h 18"/>
                <a:gd name="T30" fmla="*/ 18 w 18"/>
                <a:gd name="T31" fmla="*/ 14 h 18"/>
                <a:gd name="T32" fmla="*/ 18 w 18"/>
                <a:gd name="T33" fmla="*/ 11 h 18"/>
                <a:gd name="T34" fmla="*/ 18 w 18"/>
                <a:gd name="T35" fmla="*/ 7 h 18"/>
                <a:gd name="T36" fmla="*/ 18 w 18"/>
                <a:gd name="T37" fmla="*/ 4 h 18"/>
                <a:gd name="T38" fmla="*/ 18 w 18"/>
                <a:gd name="T39" fmla="*/ 4 h 18"/>
                <a:gd name="T40" fmla="*/ 14 w 18"/>
                <a:gd name="T41" fmla="*/ 0 h 18"/>
                <a:gd name="T42" fmla="*/ 11 w 18"/>
                <a:gd name="T43" fmla="*/ 0 h 18"/>
                <a:gd name="T44" fmla="*/ 11 w 18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4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3023" name="Group 171">
            <a:extLst>
              <a:ext uri="{FF2B5EF4-FFF2-40B4-BE49-F238E27FC236}">
                <a16:creationId xmlns:a16="http://schemas.microsoft.com/office/drawing/2014/main" id="{BD907E4B-316B-4E07-960A-B285FC1CECE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20963" y="2382840"/>
            <a:ext cx="1814512" cy="808037"/>
            <a:chOff x="3801" y="1688"/>
            <a:chExt cx="761" cy="339"/>
          </a:xfrm>
        </p:grpSpPr>
        <p:sp>
          <p:nvSpPr>
            <p:cNvPr id="43082" name="Line 96">
              <a:extLst>
                <a:ext uri="{FF2B5EF4-FFF2-40B4-BE49-F238E27FC236}">
                  <a16:creationId xmlns:a16="http://schemas.microsoft.com/office/drawing/2014/main" id="{AD7D4DF0-4C83-4965-9022-24732AA78012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3801" y="1688"/>
              <a:ext cx="1" cy="33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83" name="Line 97">
              <a:extLst>
                <a:ext uri="{FF2B5EF4-FFF2-40B4-BE49-F238E27FC236}">
                  <a16:creationId xmlns:a16="http://schemas.microsoft.com/office/drawing/2014/main" id="{E784E15C-B766-4369-BF2E-8FA212DDC83B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3886" y="1741"/>
              <a:ext cx="1" cy="11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84" name="Freeform 98">
              <a:extLst>
                <a:ext uri="{FF2B5EF4-FFF2-40B4-BE49-F238E27FC236}">
                  <a16:creationId xmlns:a16="http://schemas.microsoft.com/office/drawing/2014/main" id="{390FCE64-AF35-4CEA-9907-6CF8F042498A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3875" y="1731"/>
              <a:ext cx="18" cy="21"/>
            </a:xfrm>
            <a:custGeom>
              <a:avLst/>
              <a:gdLst>
                <a:gd name="T0" fmla="*/ 11 w 18"/>
                <a:gd name="T1" fmla="*/ 21 h 21"/>
                <a:gd name="T2" fmla="*/ 11 w 18"/>
                <a:gd name="T3" fmla="*/ 21 h 21"/>
                <a:gd name="T4" fmla="*/ 14 w 18"/>
                <a:gd name="T5" fmla="*/ 21 h 21"/>
                <a:gd name="T6" fmla="*/ 18 w 18"/>
                <a:gd name="T7" fmla="*/ 17 h 21"/>
                <a:gd name="T8" fmla="*/ 18 w 18"/>
                <a:gd name="T9" fmla="*/ 14 h 21"/>
                <a:gd name="T10" fmla="*/ 18 w 18"/>
                <a:gd name="T11" fmla="*/ 14 h 21"/>
                <a:gd name="T12" fmla="*/ 18 w 18"/>
                <a:gd name="T13" fmla="*/ 10 h 21"/>
                <a:gd name="T14" fmla="*/ 18 w 18"/>
                <a:gd name="T15" fmla="*/ 7 h 21"/>
                <a:gd name="T16" fmla="*/ 18 w 18"/>
                <a:gd name="T17" fmla="*/ 3 h 21"/>
                <a:gd name="T18" fmla="*/ 14 w 18"/>
                <a:gd name="T19" fmla="*/ 3 h 21"/>
                <a:gd name="T20" fmla="*/ 11 w 18"/>
                <a:gd name="T21" fmla="*/ 3 h 21"/>
                <a:gd name="T22" fmla="*/ 11 w 18"/>
                <a:gd name="T23" fmla="*/ 0 h 21"/>
                <a:gd name="T24" fmla="*/ 7 w 18"/>
                <a:gd name="T25" fmla="*/ 3 h 21"/>
                <a:gd name="T26" fmla="*/ 4 w 18"/>
                <a:gd name="T27" fmla="*/ 3 h 21"/>
                <a:gd name="T28" fmla="*/ 4 w 18"/>
                <a:gd name="T29" fmla="*/ 3 h 21"/>
                <a:gd name="T30" fmla="*/ 0 w 18"/>
                <a:gd name="T31" fmla="*/ 7 h 21"/>
                <a:gd name="T32" fmla="*/ 0 w 18"/>
                <a:gd name="T33" fmla="*/ 10 h 21"/>
                <a:gd name="T34" fmla="*/ 0 w 18"/>
                <a:gd name="T35" fmla="*/ 14 h 21"/>
                <a:gd name="T36" fmla="*/ 0 w 18"/>
                <a:gd name="T37" fmla="*/ 14 h 21"/>
                <a:gd name="T38" fmla="*/ 4 w 18"/>
                <a:gd name="T39" fmla="*/ 17 h 21"/>
                <a:gd name="T40" fmla="*/ 4 w 18"/>
                <a:gd name="T41" fmla="*/ 21 h 21"/>
                <a:gd name="T42" fmla="*/ 7 w 18"/>
                <a:gd name="T43" fmla="*/ 21 h 21"/>
                <a:gd name="T44" fmla="*/ 11 w 18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21"/>
                <a:gd name="T71" fmla="*/ 18 w 18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21">
                  <a:moveTo>
                    <a:pt x="11" y="21"/>
                  </a:moveTo>
                  <a:lnTo>
                    <a:pt x="11" y="21"/>
                  </a:lnTo>
                  <a:lnTo>
                    <a:pt x="14" y="21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3"/>
                  </a:lnTo>
                  <a:lnTo>
                    <a:pt x="11" y="3"/>
                  </a:lnTo>
                  <a:lnTo>
                    <a:pt x="11" y="0"/>
                  </a:lnTo>
                  <a:lnTo>
                    <a:pt x="7" y="3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7"/>
                  </a:lnTo>
                  <a:lnTo>
                    <a:pt x="4" y="21"/>
                  </a:lnTo>
                  <a:lnTo>
                    <a:pt x="7" y="21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85" name="Line 99">
              <a:extLst>
                <a:ext uri="{FF2B5EF4-FFF2-40B4-BE49-F238E27FC236}">
                  <a16:creationId xmlns:a16="http://schemas.microsoft.com/office/drawing/2014/main" id="{6A6B435C-4E2B-4D66-BE47-7CD95716C879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3970" y="1805"/>
              <a:ext cx="1" cy="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86" name="Freeform 100">
              <a:extLst>
                <a:ext uri="{FF2B5EF4-FFF2-40B4-BE49-F238E27FC236}">
                  <a16:creationId xmlns:a16="http://schemas.microsoft.com/office/drawing/2014/main" id="{F5393E90-1CCE-4925-83D8-410D66A462E4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3959" y="1794"/>
              <a:ext cx="18" cy="21"/>
            </a:xfrm>
            <a:custGeom>
              <a:avLst/>
              <a:gdLst>
                <a:gd name="T0" fmla="*/ 11 w 18"/>
                <a:gd name="T1" fmla="*/ 21 h 21"/>
                <a:gd name="T2" fmla="*/ 11 w 18"/>
                <a:gd name="T3" fmla="*/ 21 h 21"/>
                <a:gd name="T4" fmla="*/ 15 w 18"/>
                <a:gd name="T5" fmla="*/ 21 h 21"/>
                <a:gd name="T6" fmla="*/ 18 w 18"/>
                <a:gd name="T7" fmla="*/ 18 h 21"/>
                <a:gd name="T8" fmla="*/ 18 w 18"/>
                <a:gd name="T9" fmla="*/ 14 h 21"/>
                <a:gd name="T10" fmla="*/ 18 w 18"/>
                <a:gd name="T11" fmla="*/ 14 h 21"/>
                <a:gd name="T12" fmla="*/ 18 w 18"/>
                <a:gd name="T13" fmla="*/ 11 h 21"/>
                <a:gd name="T14" fmla="*/ 18 w 18"/>
                <a:gd name="T15" fmla="*/ 7 h 21"/>
                <a:gd name="T16" fmla="*/ 18 w 18"/>
                <a:gd name="T17" fmla="*/ 4 h 21"/>
                <a:gd name="T18" fmla="*/ 15 w 18"/>
                <a:gd name="T19" fmla="*/ 4 h 21"/>
                <a:gd name="T20" fmla="*/ 11 w 18"/>
                <a:gd name="T21" fmla="*/ 4 h 21"/>
                <a:gd name="T22" fmla="*/ 11 w 18"/>
                <a:gd name="T23" fmla="*/ 0 h 21"/>
                <a:gd name="T24" fmla="*/ 8 w 18"/>
                <a:gd name="T25" fmla="*/ 4 h 21"/>
                <a:gd name="T26" fmla="*/ 4 w 18"/>
                <a:gd name="T27" fmla="*/ 4 h 21"/>
                <a:gd name="T28" fmla="*/ 4 w 18"/>
                <a:gd name="T29" fmla="*/ 4 h 21"/>
                <a:gd name="T30" fmla="*/ 0 w 18"/>
                <a:gd name="T31" fmla="*/ 7 h 21"/>
                <a:gd name="T32" fmla="*/ 0 w 18"/>
                <a:gd name="T33" fmla="*/ 11 h 21"/>
                <a:gd name="T34" fmla="*/ 0 w 18"/>
                <a:gd name="T35" fmla="*/ 14 h 21"/>
                <a:gd name="T36" fmla="*/ 0 w 18"/>
                <a:gd name="T37" fmla="*/ 14 h 21"/>
                <a:gd name="T38" fmla="*/ 4 w 18"/>
                <a:gd name="T39" fmla="*/ 18 h 21"/>
                <a:gd name="T40" fmla="*/ 4 w 18"/>
                <a:gd name="T41" fmla="*/ 21 h 21"/>
                <a:gd name="T42" fmla="*/ 8 w 18"/>
                <a:gd name="T43" fmla="*/ 21 h 21"/>
                <a:gd name="T44" fmla="*/ 11 w 18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21"/>
                <a:gd name="T71" fmla="*/ 18 w 18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21">
                  <a:moveTo>
                    <a:pt x="11" y="21"/>
                  </a:moveTo>
                  <a:lnTo>
                    <a:pt x="11" y="21"/>
                  </a:lnTo>
                  <a:lnTo>
                    <a:pt x="15" y="21"/>
                  </a:lnTo>
                  <a:lnTo>
                    <a:pt x="18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0"/>
                  </a:lnTo>
                  <a:lnTo>
                    <a:pt x="8" y="4"/>
                  </a:lnTo>
                  <a:lnTo>
                    <a:pt x="4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87" name="Line 101">
              <a:extLst>
                <a:ext uri="{FF2B5EF4-FFF2-40B4-BE49-F238E27FC236}">
                  <a16:creationId xmlns:a16="http://schemas.microsoft.com/office/drawing/2014/main" id="{004A0929-F80B-429F-9C49-D43605EF3A2D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3801" y="1857"/>
              <a:ext cx="761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88" name="Line 102">
              <a:extLst>
                <a:ext uri="{FF2B5EF4-FFF2-40B4-BE49-F238E27FC236}">
                  <a16:creationId xmlns:a16="http://schemas.microsoft.com/office/drawing/2014/main" id="{033AAC88-783F-43FA-931D-426543C4821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4139" y="1857"/>
              <a:ext cx="1" cy="11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89" name="Freeform 103">
              <a:extLst>
                <a:ext uri="{FF2B5EF4-FFF2-40B4-BE49-F238E27FC236}">
                  <a16:creationId xmlns:a16="http://schemas.microsoft.com/office/drawing/2014/main" id="{14C30E85-1475-497F-A67F-135C18140ED8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129" y="1967"/>
              <a:ext cx="17" cy="17"/>
            </a:xfrm>
            <a:custGeom>
              <a:avLst/>
              <a:gdLst>
                <a:gd name="T0" fmla="*/ 10 w 17"/>
                <a:gd name="T1" fmla="*/ 0 h 17"/>
                <a:gd name="T2" fmla="*/ 7 w 17"/>
                <a:gd name="T3" fmla="*/ 0 h 17"/>
                <a:gd name="T4" fmla="*/ 3 w 17"/>
                <a:gd name="T5" fmla="*/ 0 h 17"/>
                <a:gd name="T6" fmla="*/ 3 w 17"/>
                <a:gd name="T7" fmla="*/ 0 h 17"/>
                <a:gd name="T8" fmla="*/ 0 w 17"/>
                <a:gd name="T9" fmla="*/ 3 h 17"/>
                <a:gd name="T10" fmla="*/ 0 w 17"/>
                <a:gd name="T11" fmla="*/ 7 h 17"/>
                <a:gd name="T12" fmla="*/ 0 w 17"/>
                <a:gd name="T13" fmla="*/ 10 h 17"/>
                <a:gd name="T14" fmla="*/ 0 w 17"/>
                <a:gd name="T15" fmla="*/ 10 h 17"/>
                <a:gd name="T16" fmla="*/ 3 w 17"/>
                <a:gd name="T17" fmla="*/ 14 h 17"/>
                <a:gd name="T18" fmla="*/ 3 w 17"/>
                <a:gd name="T19" fmla="*/ 17 h 17"/>
                <a:gd name="T20" fmla="*/ 7 w 17"/>
                <a:gd name="T21" fmla="*/ 17 h 17"/>
                <a:gd name="T22" fmla="*/ 10 w 17"/>
                <a:gd name="T23" fmla="*/ 17 h 17"/>
                <a:gd name="T24" fmla="*/ 10 w 17"/>
                <a:gd name="T25" fmla="*/ 17 h 17"/>
                <a:gd name="T26" fmla="*/ 14 w 17"/>
                <a:gd name="T27" fmla="*/ 17 h 17"/>
                <a:gd name="T28" fmla="*/ 17 w 17"/>
                <a:gd name="T29" fmla="*/ 14 h 17"/>
                <a:gd name="T30" fmla="*/ 17 w 17"/>
                <a:gd name="T31" fmla="*/ 10 h 17"/>
                <a:gd name="T32" fmla="*/ 17 w 17"/>
                <a:gd name="T33" fmla="*/ 10 h 17"/>
                <a:gd name="T34" fmla="*/ 17 w 17"/>
                <a:gd name="T35" fmla="*/ 7 h 17"/>
                <a:gd name="T36" fmla="*/ 17 w 17"/>
                <a:gd name="T37" fmla="*/ 3 h 17"/>
                <a:gd name="T38" fmla="*/ 17 w 17"/>
                <a:gd name="T39" fmla="*/ 0 h 17"/>
                <a:gd name="T40" fmla="*/ 14 w 17"/>
                <a:gd name="T41" fmla="*/ 0 h 17"/>
                <a:gd name="T42" fmla="*/ 10 w 17"/>
                <a:gd name="T43" fmla="*/ 0 h 17"/>
                <a:gd name="T44" fmla="*/ 10 w 17"/>
                <a:gd name="T45" fmla="*/ 0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7"/>
                <a:gd name="T71" fmla="*/ 17 w 17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7">
                  <a:moveTo>
                    <a:pt x="10" y="0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10" y="17"/>
                  </a:lnTo>
                  <a:lnTo>
                    <a:pt x="14" y="17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90" name="Line 104">
              <a:extLst>
                <a:ext uri="{FF2B5EF4-FFF2-40B4-BE49-F238E27FC236}">
                  <a16:creationId xmlns:a16="http://schemas.microsoft.com/office/drawing/2014/main" id="{7F65FFE0-EB24-40EC-9B45-C77E0B8E6F79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4055" y="1857"/>
              <a:ext cx="1" cy="5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91" name="Freeform 105">
              <a:extLst>
                <a:ext uri="{FF2B5EF4-FFF2-40B4-BE49-F238E27FC236}">
                  <a16:creationId xmlns:a16="http://schemas.microsoft.com/office/drawing/2014/main" id="{1570FEDC-C777-4627-84A2-9E9E3010E90B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044" y="1900"/>
              <a:ext cx="18" cy="21"/>
            </a:xfrm>
            <a:custGeom>
              <a:avLst/>
              <a:gdLst>
                <a:gd name="T0" fmla="*/ 11 w 18"/>
                <a:gd name="T1" fmla="*/ 0 h 21"/>
                <a:gd name="T2" fmla="*/ 7 w 18"/>
                <a:gd name="T3" fmla="*/ 3 h 21"/>
                <a:gd name="T4" fmla="*/ 4 w 18"/>
                <a:gd name="T5" fmla="*/ 3 h 21"/>
                <a:gd name="T6" fmla="*/ 4 w 18"/>
                <a:gd name="T7" fmla="*/ 3 h 21"/>
                <a:gd name="T8" fmla="*/ 0 w 18"/>
                <a:gd name="T9" fmla="*/ 7 h 21"/>
                <a:gd name="T10" fmla="*/ 0 w 18"/>
                <a:gd name="T11" fmla="*/ 10 h 21"/>
                <a:gd name="T12" fmla="*/ 0 w 18"/>
                <a:gd name="T13" fmla="*/ 14 h 21"/>
                <a:gd name="T14" fmla="*/ 0 w 18"/>
                <a:gd name="T15" fmla="*/ 14 h 21"/>
                <a:gd name="T16" fmla="*/ 4 w 18"/>
                <a:gd name="T17" fmla="*/ 17 h 21"/>
                <a:gd name="T18" fmla="*/ 4 w 18"/>
                <a:gd name="T19" fmla="*/ 21 h 21"/>
                <a:gd name="T20" fmla="*/ 7 w 18"/>
                <a:gd name="T21" fmla="*/ 21 h 21"/>
                <a:gd name="T22" fmla="*/ 11 w 18"/>
                <a:gd name="T23" fmla="*/ 21 h 21"/>
                <a:gd name="T24" fmla="*/ 11 w 18"/>
                <a:gd name="T25" fmla="*/ 21 h 21"/>
                <a:gd name="T26" fmla="*/ 14 w 18"/>
                <a:gd name="T27" fmla="*/ 21 h 21"/>
                <a:gd name="T28" fmla="*/ 18 w 18"/>
                <a:gd name="T29" fmla="*/ 17 h 21"/>
                <a:gd name="T30" fmla="*/ 18 w 18"/>
                <a:gd name="T31" fmla="*/ 14 h 21"/>
                <a:gd name="T32" fmla="*/ 18 w 18"/>
                <a:gd name="T33" fmla="*/ 14 h 21"/>
                <a:gd name="T34" fmla="*/ 18 w 18"/>
                <a:gd name="T35" fmla="*/ 10 h 21"/>
                <a:gd name="T36" fmla="*/ 18 w 18"/>
                <a:gd name="T37" fmla="*/ 7 h 21"/>
                <a:gd name="T38" fmla="*/ 18 w 18"/>
                <a:gd name="T39" fmla="*/ 3 h 21"/>
                <a:gd name="T40" fmla="*/ 14 w 18"/>
                <a:gd name="T41" fmla="*/ 3 h 21"/>
                <a:gd name="T42" fmla="*/ 11 w 18"/>
                <a:gd name="T43" fmla="*/ 3 h 21"/>
                <a:gd name="T44" fmla="*/ 11 w 18"/>
                <a:gd name="T45" fmla="*/ 0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21"/>
                <a:gd name="T71" fmla="*/ 18 w 18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21">
                  <a:moveTo>
                    <a:pt x="11" y="0"/>
                  </a:moveTo>
                  <a:lnTo>
                    <a:pt x="7" y="3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7"/>
                  </a:lnTo>
                  <a:lnTo>
                    <a:pt x="4" y="21"/>
                  </a:lnTo>
                  <a:lnTo>
                    <a:pt x="7" y="21"/>
                  </a:lnTo>
                  <a:lnTo>
                    <a:pt x="11" y="21"/>
                  </a:lnTo>
                  <a:lnTo>
                    <a:pt x="14" y="21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3"/>
                  </a:lnTo>
                  <a:lnTo>
                    <a:pt x="11" y="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92" name="Line 106">
              <a:extLst>
                <a:ext uri="{FF2B5EF4-FFF2-40B4-BE49-F238E27FC236}">
                  <a16:creationId xmlns:a16="http://schemas.microsoft.com/office/drawing/2014/main" id="{3151AD2C-37E6-4542-80D5-4BFE84D0FDED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4224" y="1857"/>
              <a:ext cx="1" cy="11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93" name="Freeform 107">
              <a:extLst>
                <a:ext uri="{FF2B5EF4-FFF2-40B4-BE49-F238E27FC236}">
                  <a16:creationId xmlns:a16="http://schemas.microsoft.com/office/drawing/2014/main" id="{7E566CBD-32C8-4D9F-B458-3477C25D67E4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213" y="1967"/>
              <a:ext cx="18" cy="17"/>
            </a:xfrm>
            <a:custGeom>
              <a:avLst/>
              <a:gdLst>
                <a:gd name="T0" fmla="*/ 11 w 18"/>
                <a:gd name="T1" fmla="*/ 0 h 17"/>
                <a:gd name="T2" fmla="*/ 7 w 18"/>
                <a:gd name="T3" fmla="*/ 0 h 17"/>
                <a:gd name="T4" fmla="*/ 4 w 18"/>
                <a:gd name="T5" fmla="*/ 0 h 17"/>
                <a:gd name="T6" fmla="*/ 4 w 18"/>
                <a:gd name="T7" fmla="*/ 0 h 17"/>
                <a:gd name="T8" fmla="*/ 0 w 18"/>
                <a:gd name="T9" fmla="*/ 3 h 17"/>
                <a:gd name="T10" fmla="*/ 0 w 18"/>
                <a:gd name="T11" fmla="*/ 7 h 17"/>
                <a:gd name="T12" fmla="*/ 0 w 18"/>
                <a:gd name="T13" fmla="*/ 10 h 17"/>
                <a:gd name="T14" fmla="*/ 0 w 18"/>
                <a:gd name="T15" fmla="*/ 10 h 17"/>
                <a:gd name="T16" fmla="*/ 4 w 18"/>
                <a:gd name="T17" fmla="*/ 14 h 17"/>
                <a:gd name="T18" fmla="*/ 4 w 18"/>
                <a:gd name="T19" fmla="*/ 17 h 17"/>
                <a:gd name="T20" fmla="*/ 7 w 18"/>
                <a:gd name="T21" fmla="*/ 17 h 17"/>
                <a:gd name="T22" fmla="*/ 11 w 18"/>
                <a:gd name="T23" fmla="*/ 17 h 17"/>
                <a:gd name="T24" fmla="*/ 11 w 18"/>
                <a:gd name="T25" fmla="*/ 17 h 17"/>
                <a:gd name="T26" fmla="*/ 14 w 18"/>
                <a:gd name="T27" fmla="*/ 17 h 17"/>
                <a:gd name="T28" fmla="*/ 18 w 18"/>
                <a:gd name="T29" fmla="*/ 14 h 17"/>
                <a:gd name="T30" fmla="*/ 18 w 18"/>
                <a:gd name="T31" fmla="*/ 10 h 17"/>
                <a:gd name="T32" fmla="*/ 18 w 18"/>
                <a:gd name="T33" fmla="*/ 10 h 17"/>
                <a:gd name="T34" fmla="*/ 18 w 18"/>
                <a:gd name="T35" fmla="*/ 7 h 17"/>
                <a:gd name="T36" fmla="*/ 18 w 18"/>
                <a:gd name="T37" fmla="*/ 3 h 17"/>
                <a:gd name="T38" fmla="*/ 18 w 18"/>
                <a:gd name="T39" fmla="*/ 0 h 17"/>
                <a:gd name="T40" fmla="*/ 14 w 18"/>
                <a:gd name="T41" fmla="*/ 0 h 17"/>
                <a:gd name="T42" fmla="*/ 11 w 18"/>
                <a:gd name="T43" fmla="*/ 0 h 17"/>
                <a:gd name="T44" fmla="*/ 11 w 18"/>
                <a:gd name="T45" fmla="*/ 0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7"/>
                <a:gd name="T71" fmla="*/ 18 w 18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7">
                  <a:moveTo>
                    <a:pt x="11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17"/>
                  </a:lnTo>
                  <a:lnTo>
                    <a:pt x="14" y="17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94" name="Line 108">
              <a:extLst>
                <a:ext uri="{FF2B5EF4-FFF2-40B4-BE49-F238E27FC236}">
                  <a16:creationId xmlns:a16="http://schemas.microsoft.com/office/drawing/2014/main" id="{A761EB79-3634-4242-9381-DA34FFD08DF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4308" y="1857"/>
              <a:ext cx="1" cy="5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95" name="Freeform 109">
              <a:extLst>
                <a:ext uri="{FF2B5EF4-FFF2-40B4-BE49-F238E27FC236}">
                  <a16:creationId xmlns:a16="http://schemas.microsoft.com/office/drawing/2014/main" id="{1686C826-04E5-40A8-AA32-FA9B1D9A9F30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298" y="1900"/>
              <a:ext cx="17" cy="21"/>
            </a:xfrm>
            <a:custGeom>
              <a:avLst/>
              <a:gdLst>
                <a:gd name="T0" fmla="*/ 10 w 17"/>
                <a:gd name="T1" fmla="*/ 0 h 21"/>
                <a:gd name="T2" fmla="*/ 7 w 17"/>
                <a:gd name="T3" fmla="*/ 3 h 21"/>
                <a:gd name="T4" fmla="*/ 3 w 17"/>
                <a:gd name="T5" fmla="*/ 3 h 21"/>
                <a:gd name="T6" fmla="*/ 3 w 17"/>
                <a:gd name="T7" fmla="*/ 3 h 21"/>
                <a:gd name="T8" fmla="*/ 0 w 17"/>
                <a:gd name="T9" fmla="*/ 7 h 21"/>
                <a:gd name="T10" fmla="*/ 0 w 17"/>
                <a:gd name="T11" fmla="*/ 10 h 21"/>
                <a:gd name="T12" fmla="*/ 0 w 17"/>
                <a:gd name="T13" fmla="*/ 14 h 21"/>
                <a:gd name="T14" fmla="*/ 0 w 17"/>
                <a:gd name="T15" fmla="*/ 14 h 21"/>
                <a:gd name="T16" fmla="*/ 3 w 17"/>
                <a:gd name="T17" fmla="*/ 17 h 21"/>
                <a:gd name="T18" fmla="*/ 3 w 17"/>
                <a:gd name="T19" fmla="*/ 21 h 21"/>
                <a:gd name="T20" fmla="*/ 7 w 17"/>
                <a:gd name="T21" fmla="*/ 21 h 21"/>
                <a:gd name="T22" fmla="*/ 10 w 17"/>
                <a:gd name="T23" fmla="*/ 21 h 21"/>
                <a:gd name="T24" fmla="*/ 10 w 17"/>
                <a:gd name="T25" fmla="*/ 21 h 21"/>
                <a:gd name="T26" fmla="*/ 14 w 17"/>
                <a:gd name="T27" fmla="*/ 21 h 21"/>
                <a:gd name="T28" fmla="*/ 17 w 17"/>
                <a:gd name="T29" fmla="*/ 17 h 21"/>
                <a:gd name="T30" fmla="*/ 17 w 17"/>
                <a:gd name="T31" fmla="*/ 14 h 21"/>
                <a:gd name="T32" fmla="*/ 17 w 17"/>
                <a:gd name="T33" fmla="*/ 14 h 21"/>
                <a:gd name="T34" fmla="*/ 17 w 17"/>
                <a:gd name="T35" fmla="*/ 10 h 21"/>
                <a:gd name="T36" fmla="*/ 17 w 17"/>
                <a:gd name="T37" fmla="*/ 7 h 21"/>
                <a:gd name="T38" fmla="*/ 17 w 17"/>
                <a:gd name="T39" fmla="*/ 3 h 21"/>
                <a:gd name="T40" fmla="*/ 14 w 17"/>
                <a:gd name="T41" fmla="*/ 3 h 21"/>
                <a:gd name="T42" fmla="*/ 10 w 17"/>
                <a:gd name="T43" fmla="*/ 3 h 21"/>
                <a:gd name="T44" fmla="*/ 10 w 17"/>
                <a:gd name="T45" fmla="*/ 0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21"/>
                <a:gd name="T71" fmla="*/ 17 w 17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21">
                  <a:moveTo>
                    <a:pt x="10" y="0"/>
                  </a:moveTo>
                  <a:lnTo>
                    <a:pt x="7" y="3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3" y="17"/>
                  </a:lnTo>
                  <a:lnTo>
                    <a:pt x="3" y="21"/>
                  </a:lnTo>
                  <a:lnTo>
                    <a:pt x="7" y="21"/>
                  </a:lnTo>
                  <a:lnTo>
                    <a:pt x="10" y="21"/>
                  </a:lnTo>
                  <a:lnTo>
                    <a:pt x="14" y="21"/>
                  </a:lnTo>
                  <a:lnTo>
                    <a:pt x="17" y="17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4" y="3"/>
                  </a:lnTo>
                  <a:lnTo>
                    <a:pt x="10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96" name="Line 110">
              <a:extLst>
                <a:ext uri="{FF2B5EF4-FFF2-40B4-BE49-F238E27FC236}">
                  <a16:creationId xmlns:a16="http://schemas.microsoft.com/office/drawing/2014/main" id="{C4EFF35E-48DA-4B48-B5C8-9F1A97A921D1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4393" y="1805"/>
              <a:ext cx="1" cy="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97" name="Freeform 111">
              <a:extLst>
                <a:ext uri="{FF2B5EF4-FFF2-40B4-BE49-F238E27FC236}">
                  <a16:creationId xmlns:a16="http://schemas.microsoft.com/office/drawing/2014/main" id="{758B00AA-7DE1-4239-A312-8EBC28B1DC7E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382" y="1794"/>
              <a:ext cx="18" cy="21"/>
            </a:xfrm>
            <a:custGeom>
              <a:avLst/>
              <a:gdLst>
                <a:gd name="T0" fmla="*/ 11 w 18"/>
                <a:gd name="T1" fmla="*/ 21 h 21"/>
                <a:gd name="T2" fmla="*/ 11 w 18"/>
                <a:gd name="T3" fmla="*/ 21 h 21"/>
                <a:gd name="T4" fmla="*/ 14 w 18"/>
                <a:gd name="T5" fmla="*/ 21 h 21"/>
                <a:gd name="T6" fmla="*/ 18 w 18"/>
                <a:gd name="T7" fmla="*/ 18 h 21"/>
                <a:gd name="T8" fmla="*/ 18 w 18"/>
                <a:gd name="T9" fmla="*/ 14 h 21"/>
                <a:gd name="T10" fmla="*/ 18 w 18"/>
                <a:gd name="T11" fmla="*/ 14 h 21"/>
                <a:gd name="T12" fmla="*/ 18 w 18"/>
                <a:gd name="T13" fmla="*/ 11 h 21"/>
                <a:gd name="T14" fmla="*/ 18 w 18"/>
                <a:gd name="T15" fmla="*/ 7 h 21"/>
                <a:gd name="T16" fmla="*/ 18 w 18"/>
                <a:gd name="T17" fmla="*/ 4 h 21"/>
                <a:gd name="T18" fmla="*/ 14 w 18"/>
                <a:gd name="T19" fmla="*/ 4 h 21"/>
                <a:gd name="T20" fmla="*/ 11 w 18"/>
                <a:gd name="T21" fmla="*/ 4 h 21"/>
                <a:gd name="T22" fmla="*/ 11 w 18"/>
                <a:gd name="T23" fmla="*/ 0 h 21"/>
                <a:gd name="T24" fmla="*/ 7 w 18"/>
                <a:gd name="T25" fmla="*/ 4 h 21"/>
                <a:gd name="T26" fmla="*/ 4 w 18"/>
                <a:gd name="T27" fmla="*/ 4 h 21"/>
                <a:gd name="T28" fmla="*/ 4 w 18"/>
                <a:gd name="T29" fmla="*/ 4 h 21"/>
                <a:gd name="T30" fmla="*/ 0 w 18"/>
                <a:gd name="T31" fmla="*/ 7 h 21"/>
                <a:gd name="T32" fmla="*/ 0 w 18"/>
                <a:gd name="T33" fmla="*/ 11 h 21"/>
                <a:gd name="T34" fmla="*/ 0 w 18"/>
                <a:gd name="T35" fmla="*/ 14 h 21"/>
                <a:gd name="T36" fmla="*/ 0 w 18"/>
                <a:gd name="T37" fmla="*/ 14 h 21"/>
                <a:gd name="T38" fmla="*/ 4 w 18"/>
                <a:gd name="T39" fmla="*/ 18 h 21"/>
                <a:gd name="T40" fmla="*/ 4 w 18"/>
                <a:gd name="T41" fmla="*/ 21 h 21"/>
                <a:gd name="T42" fmla="*/ 7 w 18"/>
                <a:gd name="T43" fmla="*/ 21 h 21"/>
                <a:gd name="T44" fmla="*/ 11 w 18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21"/>
                <a:gd name="T71" fmla="*/ 18 w 18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21">
                  <a:moveTo>
                    <a:pt x="11" y="21"/>
                  </a:moveTo>
                  <a:lnTo>
                    <a:pt x="11" y="21"/>
                  </a:lnTo>
                  <a:lnTo>
                    <a:pt x="14" y="21"/>
                  </a:lnTo>
                  <a:lnTo>
                    <a:pt x="18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1" y="4"/>
                  </a:lnTo>
                  <a:lnTo>
                    <a:pt x="11" y="0"/>
                  </a:lnTo>
                  <a:lnTo>
                    <a:pt x="7" y="4"/>
                  </a:lnTo>
                  <a:lnTo>
                    <a:pt x="4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4" y="21"/>
                  </a:lnTo>
                  <a:lnTo>
                    <a:pt x="7" y="21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98" name="Line 112">
              <a:extLst>
                <a:ext uri="{FF2B5EF4-FFF2-40B4-BE49-F238E27FC236}">
                  <a16:creationId xmlns:a16="http://schemas.microsoft.com/office/drawing/2014/main" id="{B7C25AED-6B81-46C8-A65A-4DE901ED8083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4477" y="1741"/>
              <a:ext cx="1" cy="11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99" name="Freeform 113">
              <a:extLst>
                <a:ext uri="{FF2B5EF4-FFF2-40B4-BE49-F238E27FC236}">
                  <a16:creationId xmlns:a16="http://schemas.microsoft.com/office/drawing/2014/main" id="{6523AC64-DC73-418D-9763-6C8930C36202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467" y="1731"/>
              <a:ext cx="17" cy="21"/>
            </a:xfrm>
            <a:custGeom>
              <a:avLst/>
              <a:gdLst>
                <a:gd name="T0" fmla="*/ 10 w 17"/>
                <a:gd name="T1" fmla="*/ 21 h 21"/>
                <a:gd name="T2" fmla="*/ 10 w 17"/>
                <a:gd name="T3" fmla="*/ 21 h 21"/>
                <a:gd name="T4" fmla="*/ 14 w 17"/>
                <a:gd name="T5" fmla="*/ 21 h 21"/>
                <a:gd name="T6" fmla="*/ 17 w 17"/>
                <a:gd name="T7" fmla="*/ 17 h 21"/>
                <a:gd name="T8" fmla="*/ 17 w 17"/>
                <a:gd name="T9" fmla="*/ 14 h 21"/>
                <a:gd name="T10" fmla="*/ 17 w 17"/>
                <a:gd name="T11" fmla="*/ 14 h 21"/>
                <a:gd name="T12" fmla="*/ 17 w 17"/>
                <a:gd name="T13" fmla="*/ 10 h 21"/>
                <a:gd name="T14" fmla="*/ 17 w 17"/>
                <a:gd name="T15" fmla="*/ 7 h 21"/>
                <a:gd name="T16" fmla="*/ 17 w 17"/>
                <a:gd name="T17" fmla="*/ 3 h 21"/>
                <a:gd name="T18" fmla="*/ 14 w 17"/>
                <a:gd name="T19" fmla="*/ 3 h 21"/>
                <a:gd name="T20" fmla="*/ 10 w 17"/>
                <a:gd name="T21" fmla="*/ 3 h 21"/>
                <a:gd name="T22" fmla="*/ 10 w 17"/>
                <a:gd name="T23" fmla="*/ 0 h 21"/>
                <a:gd name="T24" fmla="*/ 7 w 17"/>
                <a:gd name="T25" fmla="*/ 3 h 21"/>
                <a:gd name="T26" fmla="*/ 3 w 17"/>
                <a:gd name="T27" fmla="*/ 3 h 21"/>
                <a:gd name="T28" fmla="*/ 3 w 17"/>
                <a:gd name="T29" fmla="*/ 3 h 21"/>
                <a:gd name="T30" fmla="*/ 0 w 17"/>
                <a:gd name="T31" fmla="*/ 7 h 21"/>
                <a:gd name="T32" fmla="*/ 0 w 17"/>
                <a:gd name="T33" fmla="*/ 10 h 21"/>
                <a:gd name="T34" fmla="*/ 0 w 17"/>
                <a:gd name="T35" fmla="*/ 14 h 21"/>
                <a:gd name="T36" fmla="*/ 0 w 17"/>
                <a:gd name="T37" fmla="*/ 14 h 21"/>
                <a:gd name="T38" fmla="*/ 3 w 17"/>
                <a:gd name="T39" fmla="*/ 17 h 21"/>
                <a:gd name="T40" fmla="*/ 3 w 17"/>
                <a:gd name="T41" fmla="*/ 21 h 21"/>
                <a:gd name="T42" fmla="*/ 7 w 17"/>
                <a:gd name="T43" fmla="*/ 21 h 21"/>
                <a:gd name="T44" fmla="*/ 10 w 17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21"/>
                <a:gd name="T71" fmla="*/ 17 w 17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21">
                  <a:moveTo>
                    <a:pt x="10" y="21"/>
                  </a:moveTo>
                  <a:lnTo>
                    <a:pt x="10" y="21"/>
                  </a:lnTo>
                  <a:lnTo>
                    <a:pt x="14" y="21"/>
                  </a:lnTo>
                  <a:lnTo>
                    <a:pt x="17" y="17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4" y="3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7" y="3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3" y="17"/>
                  </a:lnTo>
                  <a:lnTo>
                    <a:pt x="3" y="21"/>
                  </a:lnTo>
                  <a:lnTo>
                    <a:pt x="7" y="21"/>
                  </a:lnTo>
                  <a:lnTo>
                    <a:pt x="10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3024" name="Group 172">
            <a:extLst>
              <a:ext uri="{FF2B5EF4-FFF2-40B4-BE49-F238E27FC236}">
                <a16:creationId xmlns:a16="http://schemas.microsoft.com/office/drawing/2014/main" id="{F63AE868-860F-4449-B890-E965A7F7718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20963" y="4624388"/>
            <a:ext cx="1814512" cy="806450"/>
            <a:chOff x="3801" y="2111"/>
            <a:chExt cx="761" cy="338"/>
          </a:xfrm>
        </p:grpSpPr>
        <p:sp>
          <p:nvSpPr>
            <p:cNvPr id="43064" name="Freeform 114">
              <a:extLst>
                <a:ext uri="{FF2B5EF4-FFF2-40B4-BE49-F238E27FC236}">
                  <a16:creationId xmlns:a16="http://schemas.microsoft.com/office/drawing/2014/main" id="{5DAA8513-162D-4F0B-BF15-BA600E79BAC3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298" y="2146"/>
              <a:ext cx="17" cy="18"/>
            </a:xfrm>
            <a:custGeom>
              <a:avLst/>
              <a:gdLst>
                <a:gd name="T0" fmla="*/ 10 w 17"/>
                <a:gd name="T1" fmla="*/ 18 h 18"/>
                <a:gd name="T2" fmla="*/ 10 w 17"/>
                <a:gd name="T3" fmla="*/ 18 h 18"/>
                <a:gd name="T4" fmla="*/ 14 w 17"/>
                <a:gd name="T5" fmla="*/ 18 h 18"/>
                <a:gd name="T6" fmla="*/ 17 w 17"/>
                <a:gd name="T7" fmla="*/ 14 h 18"/>
                <a:gd name="T8" fmla="*/ 17 w 17"/>
                <a:gd name="T9" fmla="*/ 11 h 18"/>
                <a:gd name="T10" fmla="*/ 17 w 17"/>
                <a:gd name="T11" fmla="*/ 11 h 18"/>
                <a:gd name="T12" fmla="*/ 17 w 17"/>
                <a:gd name="T13" fmla="*/ 7 h 18"/>
                <a:gd name="T14" fmla="*/ 17 w 17"/>
                <a:gd name="T15" fmla="*/ 4 h 18"/>
                <a:gd name="T16" fmla="*/ 17 w 17"/>
                <a:gd name="T17" fmla="*/ 0 h 18"/>
                <a:gd name="T18" fmla="*/ 14 w 17"/>
                <a:gd name="T19" fmla="*/ 0 h 18"/>
                <a:gd name="T20" fmla="*/ 10 w 17"/>
                <a:gd name="T21" fmla="*/ 0 h 18"/>
                <a:gd name="T22" fmla="*/ 10 w 17"/>
                <a:gd name="T23" fmla="*/ 0 h 18"/>
                <a:gd name="T24" fmla="*/ 7 w 17"/>
                <a:gd name="T25" fmla="*/ 0 h 18"/>
                <a:gd name="T26" fmla="*/ 3 w 17"/>
                <a:gd name="T27" fmla="*/ 0 h 18"/>
                <a:gd name="T28" fmla="*/ 3 w 17"/>
                <a:gd name="T29" fmla="*/ 0 h 18"/>
                <a:gd name="T30" fmla="*/ 0 w 17"/>
                <a:gd name="T31" fmla="*/ 4 h 18"/>
                <a:gd name="T32" fmla="*/ 0 w 17"/>
                <a:gd name="T33" fmla="*/ 7 h 18"/>
                <a:gd name="T34" fmla="*/ 0 w 17"/>
                <a:gd name="T35" fmla="*/ 11 h 18"/>
                <a:gd name="T36" fmla="*/ 0 w 17"/>
                <a:gd name="T37" fmla="*/ 11 h 18"/>
                <a:gd name="T38" fmla="*/ 3 w 17"/>
                <a:gd name="T39" fmla="*/ 14 h 18"/>
                <a:gd name="T40" fmla="*/ 3 w 17"/>
                <a:gd name="T41" fmla="*/ 18 h 18"/>
                <a:gd name="T42" fmla="*/ 7 w 17"/>
                <a:gd name="T43" fmla="*/ 18 h 18"/>
                <a:gd name="T44" fmla="*/ 10 w 17"/>
                <a:gd name="T45" fmla="*/ 18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8"/>
                <a:gd name="T71" fmla="*/ 17 w 17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8">
                  <a:moveTo>
                    <a:pt x="10" y="18"/>
                  </a:moveTo>
                  <a:lnTo>
                    <a:pt x="10" y="18"/>
                  </a:lnTo>
                  <a:lnTo>
                    <a:pt x="14" y="18"/>
                  </a:lnTo>
                  <a:lnTo>
                    <a:pt x="17" y="14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4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10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65" name="Line 116">
              <a:extLst>
                <a:ext uri="{FF2B5EF4-FFF2-40B4-BE49-F238E27FC236}">
                  <a16:creationId xmlns:a16="http://schemas.microsoft.com/office/drawing/2014/main" id="{257D3742-73BB-4094-854A-6CCF4B147F39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3801" y="2111"/>
              <a:ext cx="1" cy="33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66" name="Line 117">
              <a:extLst>
                <a:ext uri="{FF2B5EF4-FFF2-40B4-BE49-F238E27FC236}">
                  <a16:creationId xmlns:a16="http://schemas.microsoft.com/office/drawing/2014/main" id="{83CCA66E-7EC2-4FED-87D2-4EBCD04E2AA0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3886" y="2175"/>
              <a:ext cx="1" cy="10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67" name="Freeform 118">
              <a:extLst>
                <a:ext uri="{FF2B5EF4-FFF2-40B4-BE49-F238E27FC236}">
                  <a16:creationId xmlns:a16="http://schemas.microsoft.com/office/drawing/2014/main" id="{76867A25-972A-4E16-BD0F-70ABA2EC040B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3875" y="2167"/>
              <a:ext cx="18" cy="18"/>
            </a:xfrm>
            <a:custGeom>
              <a:avLst/>
              <a:gdLst>
                <a:gd name="T0" fmla="*/ 11 w 18"/>
                <a:gd name="T1" fmla="*/ 18 h 18"/>
                <a:gd name="T2" fmla="*/ 11 w 18"/>
                <a:gd name="T3" fmla="*/ 18 h 18"/>
                <a:gd name="T4" fmla="*/ 14 w 18"/>
                <a:gd name="T5" fmla="*/ 18 h 18"/>
                <a:gd name="T6" fmla="*/ 18 w 18"/>
                <a:gd name="T7" fmla="*/ 15 h 18"/>
                <a:gd name="T8" fmla="*/ 18 w 18"/>
                <a:gd name="T9" fmla="*/ 11 h 18"/>
                <a:gd name="T10" fmla="*/ 18 w 18"/>
                <a:gd name="T11" fmla="*/ 11 h 18"/>
                <a:gd name="T12" fmla="*/ 18 w 18"/>
                <a:gd name="T13" fmla="*/ 8 h 18"/>
                <a:gd name="T14" fmla="*/ 18 w 18"/>
                <a:gd name="T15" fmla="*/ 4 h 18"/>
                <a:gd name="T16" fmla="*/ 18 w 18"/>
                <a:gd name="T17" fmla="*/ 0 h 18"/>
                <a:gd name="T18" fmla="*/ 14 w 18"/>
                <a:gd name="T19" fmla="*/ 0 h 18"/>
                <a:gd name="T20" fmla="*/ 11 w 18"/>
                <a:gd name="T21" fmla="*/ 0 h 18"/>
                <a:gd name="T22" fmla="*/ 11 w 18"/>
                <a:gd name="T23" fmla="*/ 0 h 18"/>
                <a:gd name="T24" fmla="*/ 7 w 18"/>
                <a:gd name="T25" fmla="*/ 0 h 18"/>
                <a:gd name="T26" fmla="*/ 4 w 18"/>
                <a:gd name="T27" fmla="*/ 0 h 18"/>
                <a:gd name="T28" fmla="*/ 4 w 18"/>
                <a:gd name="T29" fmla="*/ 0 h 18"/>
                <a:gd name="T30" fmla="*/ 0 w 18"/>
                <a:gd name="T31" fmla="*/ 4 h 18"/>
                <a:gd name="T32" fmla="*/ 0 w 18"/>
                <a:gd name="T33" fmla="*/ 8 h 18"/>
                <a:gd name="T34" fmla="*/ 0 w 18"/>
                <a:gd name="T35" fmla="*/ 11 h 18"/>
                <a:gd name="T36" fmla="*/ 0 w 18"/>
                <a:gd name="T37" fmla="*/ 11 h 18"/>
                <a:gd name="T38" fmla="*/ 4 w 18"/>
                <a:gd name="T39" fmla="*/ 15 h 18"/>
                <a:gd name="T40" fmla="*/ 4 w 18"/>
                <a:gd name="T41" fmla="*/ 18 h 18"/>
                <a:gd name="T42" fmla="*/ 7 w 18"/>
                <a:gd name="T43" fmla="*/ 18 h 18"/>
                <a:gd name="T44" fmla="*/ 11 w 18"/>
                <a:gd name="T45" fmla="*/ 18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18"/>
                  </a:moveTo>
                  <a:lnTo>
                    <a:pt x="11" y="18"/>
                  </a:lnTo>
                  <a:lnTo>
                    <a:pt x="14" y="18"/>
                  </a:lnTo>
                  <a:lnTo>
                    <a:pt x="18" y="15"/>
                  </a:lnTo>
                  <a:lnTo>
                    <a:pt x="18" y="11"/>
                  </a:lnTo>
                  <a:lnTo>
                    <a:pt x="18" y="8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68" name="Line 119">
              <a:extLst>
                <a:ext uri="{FF2B5EF4-FFF2-40B4-BE49-F238E27FC236}">
                  <a16:creationId xmlns:a16="http://schemas.microsoft.com/office/drawing/2014/main" id="{D96EF2BC-2F3E-4F04-A758-CF37D4831E0A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3970" y="2280"/>
              <a:ext cx="1" cy="2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69" name="Freeform 120">
              <a:extLst>
                <a:ext uri="{FF2B5EF4-FFF2-40B4-BE49-F238E27FC236}">
                  <a16:creationId xmlns:a16="http://schemas.microsoft.com/office/drawing/2014/main" id="{4F67B308-8924-4F7A-854E-35B4CEE632E2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3959" y="2294"/>
              <a:ext cx="18" cy="18"/>
            </a:xfrm>
            <a:custGeom>
              <a:avLst/>
              <a:gdLst>
                <a:gd name="T0" fmla="*/ 11 w 18"/>
                <a:gd name="T1" fmla="*/ 0 h 18"/>
                <a:gd name="T2" fmla="*/ 8 w 18"/>
                <a:gd name="T3" fmla="*/ 0 h 18"/>
                <a:gd name="T4" fmla="*/ 4 w 18"/>
                <a:gd name="T5" fmla="*/ 0 h 18"/>
                <a:gd name="T6" fmla="*/ 4 w 18"/>
                <a:gd name="T7" fmla="*/ 0 h 18"/>
                <a:gd name="T8" fmla="*/ 0 w 18"/>
                <a:gd name="T9" fmla="*/ 4 h 18"/>
                <a:gd name="T10" fmla="*/ 0 w 18"/>
                <a:gd name="T11" fmla="*/ 7 h 18"/>
                <a:gd name="T12" fmla="*/ 0 w 18"/>
                <a:gd name="T13" fmla="*/ 11 h 18"/>
                <a:gd name="T14" fmla="*/ 0 w 18"/>
                <a:gd name="T15" fmla="*/ 11 h 18"/>
                <a:gd name="T16" fmla="*/ 4 w 18"/>
                <a:gd name="T17" fmla="*/ 14 h 18"/>
                <a:gd name="T18" fmla="*/ 4 w 18"/>
                <a:gd name="T19" fmla="*/ 18 h 18"/>
                <a:gd name="T20" fmla="*/ 8 w 18"/>
                <a:gd name="T21" fmla="*/ 18 h 18"/>
                <a:gd name="T22" fmla="*/ 11 w 18"/>
                <a:gd name="T23" fmla="*/ 18 h 18"/>
                <a:gd name="T24" fmla="*/ 11 w 18"/>
                <a:gd name="T25" fmla="*/ 18 h 18"/>
                <a:gd name="T26" fmla="*/ 15 w 18"/>
                <a:gd name="T27" fmla="*/ 18 h 18"/>
                <a:gd name="T28" fmla="*/ 18 w 18"/>
                <a:gd name="T29" fmla="*/ 14 h 18"/>
                <a:gd name="T30" fmla="*/ 18 w 18"/>
                <a:gd name="T31" fmla="*/ 11 h 18"/>
                <a:gd name="T32" fmla="*/ 18 w 18"/>
                <a:gd name="T33" fmla="*/ 11 h 18"/>
                <a:gd name="T34" fmla="*/ 18 w 18"/>
                <a:gd name="T35" fmla="*/ 7 h 18"/>
                <a:gd name="T36" fmla="*/ 18 w 18"/>
                <a:gd name="T37" fmla="*/ 4 h 18"/>
                <a:gd name="T38" fmla="*/ 18 w 18"/>
                <a:gd name="T39" fmla="*/ 0 h 18"/>
                <a:gd name="T40" fmla="*/ 15 w 18"/>
                <a:gd name="T41" fmla="*/ 0 h 18"/>
                <a:gd name="T42" fmla="*/ 11 w 18"/>
                <a:gd name="T43" fmla="*/ 0 h 18"/>
                <a:gd name="T44" fmla="*/ 11 w 18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70" name="Line 121">
              <a:extLst>
                <a:ext uri="{FF2B5EF4-FFF2-40B4-BE49-F238E27FC236}">
                  <a16:creationId xmlns:a16="http://schemas.microsoft.com/office/drawing/2014/main" id="{E1B22D29-30C3-4A24-A8A1-ACA93B5F407B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4055" y="2280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71" name="Freeform 122">
              <a:extLst>
                <a:ext uri="{FF2B5EF4-FFF2-40B4-BE49-F238E27FC236}">
                  <a16:creationId xmlns:a16="http://schemas.microsoft.com/office/drawing/2014/main" id="{A794E0D6-A819-452B-BF4F-D8F42FC57A29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044" y="2400"/>
              <a:ext cx="18" cy="18"/>
            </a:xfrm>
            <a:custGeom>
              <a:avLst/>
              <a:gdLst>
                <a:gd name="T0" fmla="*/ 11 w 18"/>
                <a:gd name="T1" fmla="*/ 0 h 18"/>
                <a:gd name="T2" fmla="*/ 7 w 18"/>
                <a:gd name="T3" fmla="*/ 0 h 18"/>
                <a:gd name="T4" fmla="*/ 4 w 18"/>
                <a:gd name="T5" fmla="*/ 0 h 18"/>
                <a:gd name="T6" fmla="*/ 4 w 18"/>
                <a:gd name="T7" fmla="*/ 3 h 18"/>
                <a:gd name="T8" fmla="*/ 0 w 18"/>
                <a:gd name="T9" fmla="*/ 3 h 18"/>
                <a:gd name="T10" fmla="*/ 0 w 18"/>
                <a:gd name="T11" fmla="*/ 7 h 18"/>
                <a:gd name="T12" fmla="*/ 0 w 18"/>
                <a:gd name="T13" fmla="*/ 11 h 18"/>
                <a:gd name="T14" fmla="*/ 0 w 18"/>
                <a:gd name="T15" fmla="*/ 11 h 18"/>
                <a:gd name="T16" fmla="*/ 4 w 18"/>
                <a:gd name="T17" fmla="*/ 14 h 18"/>
                <a:gd name="T18" fmla="*/ 4 w 18"/>
                <a:gd name="T19" fmla="*/ 18 h 18"/>
                <a:gd name="T20" fmla="*/ 7 w 18"/>
                <a:gd name="T21" fmla="*/ 18 h 18"/>
                <a:gd name="T22" fmla="*/ 11 w 18"/>
                <a:gd name="T23" fmla="*/ 18 h 18"/>
                <a:gd name="T24" fmla="*/ 11 w 18"/>
                <a:gd name="T25" fmla="*/ 18 h 18"/>
                <a:gd name="T26" fmla="*/ 14 w 18"/>
                <a:gd name="T27" fmla="*/ 18 h 18"/>
                <a:gd name="T28" fmla="*/ 18 w 18"/>
                <a:gd name="T29" fmla="*/ 14 h 18"/>
                <a:gd name="T30" fmla="*/ 18 w 18"/>
                <a:gd name="T31" fmla="*/ 11 h 18"/>
                <a:gd name="T32" fmla="*/ 18 w 18"/>
                <a:gd name="T33" fmla="*/ 11 h 18"/>
                <a:gd name="T34" fmla="*/ 18 w 18"/>
                <a:gd name="T35" fmla="*/ 7 h 18"/>
                <a:gd name="T36" fmla="*/ 18 w 18"/>
                <a:gd name="T37" fmla="*/ 3 h 18"/>
                <a:gd name="T38" fmla="*/ 18 w 18"/>
                <a:gd name="T39" fmla="*/ 3 h 18"/>
                <a:gd name="T40" fmla="*/ 14 w 18"/>
                <a:gd name="T41" fmla="*/ 0 h 18"/>
                <a:gd name="T42" fmla="*/ 11 w 18"/>
                <a:gd name="T43" fmla="*/ 0 h 18"/>
                <a:gd name="T44" fmla="*/ 11 w 18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72" name="Line 123">
              <a:extLst>
                <a:ext uri="{FF2B5EF4-FFF2-40B4-BE49-F238E27FC236}">
                  <a16:creationId xmlns:a16="http://schemas.microsoft.com/office/drawing/2014/main" id="{B37F70AA-5D5C-448B-A95D-DFA754C0F0D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4139" y="2280"/>
              <a:ext cx="1" cy="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73" name="Freeform 124">
              <a:extLst>
                <a:ext uri="{FF2B5EF4-FFF2-40B4-BE49-F238E27FC236}">
                  <a16:creationId xmlns:a16="http://schemas.microsoft.com/office/drawing/2014/main" id="{B5EE5932-23AF-4387-BC8B-C7DD35B956A1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129" y="2347"/>
              <a:ext cx="17" cy="18"/>
            </a:xfrm>
            <a:custGeom>
              <a:avLst/>
              <a:gdLst>
                <a:gd name="T0" fmla="*/ 10 w 17"/>
                <a:gd name="T1" fmla="*/ 0 h 18"/>
                <a:gd name="T2" fmla="*/ 7 w 17"/>
                <a:gd name="T3" fmla="*/ 0 h 18"/>
                <a:gd name="T4" fmla="*/ 3 w 17"/>
                <a:gd name="T5" fmla="*/ 0 h 18"/>
                <a:gd name="T6" fmla="*/ 3 w 17"/>
                <a:gd name="T7" fmla="*/ 0 h 18"/>
                <a:gd name="T8" fmla="*/ 0 w 17"/>
                <a:gd name="T9" fmla="*/ 4 h 18"/>
                <a:gd name="T10" fmla="*/ 0 w 17"/>
                <a:gd name="T11" fmla="*/ 7 h 18"/>
                <a:gd name="T12" fmla="*/ 0 w 17"/>
                <a:gd name="T13" fmla="*/ 11 h 18"/>
                <a:gd name="T14" fmla="*/ 0 w 17"/>
                <a:gd name="T15" fmla="*/ 11 h 18"/>
                <a:gd name="T16" fmla="*/ 3 w 17"/>
                <a:gd name="T17" fmla="*/ 14 h 18"/>
                <a:gd name="T18" fmla="*/ 3 w 17"/>
                <a:gd name="T19" fmla="*/ 18 h 18"/>
                <a:gd name="T20" fmla="*/ 7 w 17"/>
                <a:gd name="T21" fmla="*/ 18 h 18"/>
                <a:gd name="T22" fmla="*/ 10 w 17"/>
                <a:gd name="T23" fmla="*/ 18 h 18"/>
                <a:gd name="T24" fmla="*/ 10 w 17"/>
                <a:gd name="T25" fmla="*/ 18 h 18"/>
                <a:gd name="T26" fmla="*/ 14 w 17"/>
                <a:gd name="T27" fmla="*/ 18 h 18"/>
                <a:gd name="T28" fmla="*/ 17 w 17"/>
                <a:gd name="T29" fmla="*/ 14 h 18"/>
                <a:gd name="T30" fmla="*/ 17 w 17"/>
                <a:gd name="T31" fmla="*/ 11 h 18"/>
                <a:gd name="T32" fmla="*/ 17 w 17"/>
                <a:gd name="T33" fmla="*/ 11 h 18"/>
                <a:gd name="T34" fmla="*/ 17 w 17"/>
                <a:gd name="T35" fmla="*/ 7 h 18"/>
                <a:gd name="T36" fmla="*/ 17 w 17"/>
                <a:gd name="T37" fmla="*/ 4 h 18"/>
                <a:gd name="T38" fmla="*/ 17 w 17"/>
                <a:gd name="T39" fmla="*/ 0 h 18"/>
                <a:gd name="T40" fmla="*/ 14 w 17"/>
                <a:gd name="T41" fmla="*/ 0 h 18"/>
                <a:gd name="T42" fmla="*/ 10 w 17"/>
                <a:gd name="T43" fmla="*/ 0 h 18"/>
                <a:gd name="T44" fmla="*/ 10 w 17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8"/>
                <a:gd name="T71" fmla="*/ 17 w 17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8">
                  <a:moveTo>
                    <a:pt x="10" y="0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7" y="14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4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74" name="Line 125">
              <a:extLst>
                <a:ext uri="{FF2B5EF4-FFF2-40B4-BE49-F238E27FC236}">
                  <a16:creationId xmlns:a16="http://schemas.microsoft.com/office/drawing/2014/main" id="{18EE661F-A510-40F1-B2FC-8E7CB76E54B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3801" y="2280"/>
              <a:ext cx="761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75" name="Line 126">
              <a:extLst>
                <a:ext uri="{FF2B5EF4-FFF2-40B4-BE49-F238E27FC236}">
                  <a16:creationId xmlns:a16="http://schemas.microsoft.com/office/drawing/2014/main" id="{559D225C-F411-46D4-839A-0A93C40DEFE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4224" y="2206"/>
              <a:ext cx="1" cy="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76" name="Freeform 127">
              <a:extLst>
                <a:ext uri="{FF2B5EF4-FFF2-40B4-BE49-F238E27FC236}">
                  <a16:creationId xmlns:a16="http://schemas.microsoft.com/office/drawing/2014/main" id="{5994C9A6-81AF-4B00-8E40-CCF8BE0B9240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213" y="2196"/>
              <a:ext cx="18" cy="17"/>
            </a:xfrm>
            <a:custGeom>
              <a:avLst/>
              <a:gdLst>
                <a:gd name="T0" fmla="*/ 11 w 18"/>
                <a:gd name="T1" fmla="*/ 17 h 17"/>
                <a:gd name="T2" fmla="*/ 11 w 18"/>
                <a:gd name="T3" fmla="*/ 17 h 17"/>
                <a:gd name="T4" fmla="*/ 14 w 18"/>
                <a:gd name="T5" fmla="*/ 17 h 17"/>
                <a:gd name="T6" fmla="*/ 18 w 18"/>
                <a:gd name="T7" fmla="*/ 14 h 17"/>
                <a:gd name="T8" fmla="*/ 18 w 18"/>
                <a:gd name="T9" fmla="*/ 14 h 17"/>
                <a:gd name="T10" fmla="*/ 18 w 18"/>
                <a:gd name="T11" fmla="*/ 10 h 17"/>
                <a:gd name="T12" fmla="*/ 18 w 18"/>
                <a:gd name="T13" fmla="*/ 7 h 17"/>
                <a:gd name="T14" fmla="*/ 18 w 18"/>
                <a:gd name="T15" fmla="*/ 7 h 17"/>
                <a:gd name="T16" fmla="*/ 18 w 18"/>
                <a:gd name="T17" fmla="*/ 3 h 17"/>
                <a:gd name="T18" fmla="*/ 14 w 18"/>
                <a:gd name="T19" fmla="*/ 0 h 17"/>
                <a:gd name="T20" fmla="*/ 11 w 18"/>
                <a:gd name="T21" fmla="*/ 0 h 17"/>
                <a:gd name="T22" fmla="*/ 11 w 18"/>
                <a:gd name="T23" fmla="*/ 0 h 17"/>
                <a:gd name="T24" fmla="*/ 7 w 18"/>
                <a:gd name="T25" fmla="*/ 0 h 17"/>
                <a:gd name="T26" fmla="*/ 4 w 18"/>
                <a:gd name="T27" fmla="*/ 0 h 17"/>
                <a:gd name="T28" fmla="*/ 4 w 18"/>
                <a:gd name="T29" fmla="*/ 3 h 17"/>
                <a:gd name="T30" fmla="*/ 0 w 18"/>
                <a:gd name="T31" fmla="*/ 7 h 17"/>
                <a:gd name="T32" fmla="*/ 0 w 18"/>
                <a:gd name="T33" fmla="*/ 7 h 17"/>
                <a:gd name="T34" fmla="*/ 0 w 18"/>
                <a:gd name="T35" fmla="*/ 10 h 17"/>
                <a:gd name="T36" fmla="*/ 0 w 18"/>
                <a:gd name="T37" fmla="*/ 14 h 17"/>
                <a:gd name="T38" fmla="*/ 4 w 18"/>
                <a:gd name="T39" fmla="*/ 14 h 17"/>
                <a:gd name="T40" fmla="*/ 4 w 18"/>
                <a:gd name="T41" fmla="*/ 17 h 17"/>
                <a:gd name="T42" fmla="*/ 7 w 18"/>
                <a:gd name="T43" fmla="*/ 17 h 17"/>
                <a:gd name="T44" fmla="*/ 11 w 18"/>
                <a:gd name="T45" fmla="*/ 17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7"/>
                <a:gd name="T71" fmla="*/ 18 w 18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7">
                  <a:moveTo>
                    <a:pt x="11" y="17"/>
                  </a:moveTo>
                  <a:lnTo>
                    <a:pt x="11" y="17"/>
                  </a:lnTo>
                  <a:lnTo>
                    <a:pt x="14" y="17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77" name="Line 128">
              <a:extLst>
                <a:ext uri="{FF2B5EF4-FFF2-40B4-BE49-F238E27FC236}">
                  <a16:creationId xmlns:a16="http://schemas.microsoft.com/office/drawing/2014/main" id="{CCE4EB9F-9D45-4FAB-A8A6-B43CF858DDC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4308" y="2153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78" name="Line 129">
              <a:extLst>
                <a:ext uri="{FF2B5EF4-FFF2-40B4-BE49-F238E27FC236}">
                  <a16:creationId xmlns:a16="http://schemas.microsoft.com/office/drawing/2014/main" id="{64483CE9-CACC-4413-B7E3-BCF248F931EC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4393" y="2259"/>
              <a:ext cx="1" cy="2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79" name="Freeform 130">
              <a:extLst>
                <a:ext uri="{FF2B5EF4-FFF2-40B4-BE49-F238E27FC236}">
                  <a16:creationId xmlns:a16="http://schemas.microsoft.com/office/drawing/2014/main" id="{4AD3A90B-4AA4-48A4-8B18-C218DCF8DD8B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382" y="2248"/>
              <a:ext cx="18" cy="18"/>
            </a:xfrm>
            <a:custGeom>
              <a:avLst/>
              <a:gdLst>
                <a:gd name="T0" fmla="*/ 11 w 18"/>
                <a:gd name="T1" fmla="*/ 18 h 18"/>
                <a:gd name="T2" fmla="*/ 11 w 18"/>
                <a:gd name="T3" fmla="*/ 18 h 18"/>
                <a:gd name="T4" fmla="*/ 14 w 18"/>
                <a:gd name="T5" fmla="*/ 18 h 18"/>
                <a:gd name="T6" fmla="*/ 18 w 18"/>
                <a:gd name="T7" fmla="*/ 15 h 18"/>
                <a:gd name="T8" fmla="*/ 18 w 18"/>
                <a:gd name="T9" fmla="*/ 15 h 18"/>
                <a:gd name="T10" fmla="*/ 18 w 18"/>
                <a:gd name="T11" fmla="*/ 11 h 18"/>
                <a:gd name="T12" fmla="*/ 18 w 18"/>
                <a:gd name="T13" fmla="*/ 8 h 18"/>
                <a:gd name="T14" fmla="*/ 18 w 18"/>
                <a:gd name="T15" fmla="*/ 8 h 18"/>
                <a:gd name="T16" fmla="*/ 18 w 18"/>
                <a:gd name="T17" fmla="*/ 4 h 18"/>
                <a:gd name="T18" fmla="*/ 14 w 18"/>
                <a:gd name="T19" fmla="*/ 0 h 18"/>
                <a:gd name="T20" fmla="*/ 11 w 18"/>
                <a:gd name="T21" fmla="*/ 0 h 18"/>
                <a:gd name="T22" fmla="*/ 11 w 18"/>
                <a:gd name="T23" fmla="*/ 0 h 18"/>
                <a:gd name="T24" fmla="*/ 7 w 18"/>
                <a:gd name="T25" fmla="*/ 0 h 18"/>
                <a:gd name="T26" fmla="*/ 4 w 18"/>
                <a:gd name="T27" fmla="*/ 0 h 18"/>
                <a:gd name="T28" fmla="*/ 4 w 18"/>
                <a:gd name="T29" fmla="*/ 4 h 18"/>
                <a:gd name="T30" fmla="*/ 0 w 18"/>
                <a:gd name="T31" fmla="*/ 8 h 18"/>
                <a:gd name="T32" fmla="*/ 0 w 18"/>
                <a:gd name="T33" fmla="*/ 8 h 18"/>
                <a:gd name="T34" fmla="*/ 0 w 18"/>
                <a:gd name="T35" fmla="*/ 11 h 18"/>
                <a:gd name="T36" fmla="*/ 0 w 18"/>
                <a:gd name="T37" fmla="*/ 15 h 18"/>
                <a:gd name="T38" fmla="*/ 4 w 18"/>
                <a:gd name="T39" fmla="*/ 15 h 18"/>
                <a:gd name="T40" fmla="*/ 4 w 18"/>
                <a:gd name="T41" fmla="*/ 18 h 18"/>
                <a:gd name="T42" fmla="*/ 7 w 18"/>
                <a:gd name="T43" fmla="*/ 18 h 18"/>
                <a:gd name="T44" fmla="*/ 11 w 18"/>
                <a:gd name="T45" fmla="*/ 18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18"/>
                  </a:moveTo>
                  <a:lnTo>
                    <a:pt x="11" y="18"/>
                  </a:lnTo>
                  <a:lnTo>
                    <a:pt x="14" y="18"/>
                  </a:lnTo>
                  <a:lnTo>
                    <a:pt x="18" y="15"/>
                  </a:lnTo>
                  <a:lnTo>
                    <a:pt x="18" y="11"/>
                  </a:lnTo>
                  <a:lnTo>
                    <a:pt x="18" y="8"/>
                  </a:lnTo>
                  <a:lnTo>
                    <a:pt x="18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80" name="Line 131">
              <a:extLst>
                <a:ext uri="{FF2B5EF4-FFF2-40B4-BE49-F238E27FC236}">
                  <a16:creationId xmlns:a16="http://schemas.microsoft.com/office/drawing/2014/main" id="{503997C3-FA6E-4709-A1AF-CE9BA7852C9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4477" y="2280"/>
              <a:ext cx="1" cy="10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81" name="Freeform 132">
              <a:extLst>
                <a:ext uri="{FF2B5EF4-FFF2-40B4-BE49-F238E27FC236}">
                  <a16:creationId xmlns:a16="http://schemas.microsoft.com/office/drawing/2014/main" id="{9ABEC4F5-BA1D-435B-A598-1F02DC60A8C2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467" y="2379"/>
              <a:ext cx="17" cy="17"/>
            </a:xfrm>
            <a:custGeom>
              <a:avLst/>
              <a:gdLst>
                <a:gd name="T0" fmla="*/ 10 w 17"/>
                <a:gd name="T1" fmla="*/ 0 h 17"/>
                <a:gd name="T2" fmla="*/ 7 w 17"/>
                <a:gd name="T3" fmla="*/ 0 h 17"/>
                <a:gd name="T4" fmla="*/ 3 w 17"/>
                <a:gd name="T5" fmla="*/ 0 h 17"/>
                <a:gd name="T6" fmla="*/ 3 w 17"/>
                <a:gd name="T7" fmla="*/ 3 h 17"/>
                <a:gd name="T8" fmla="*/ 0 w 17"/>
                <a:gd name="T9" fmla="*/ 3 h 17"/>
                <a:gd name="T10" fmla="*/ 0 w 17"/>
                <a:gd name="T11" fmla="*/ 7 h 17"/>
                <a:gd name="T12" fmla="*/ 0 w 17"/>
                <a:gd name="T13" fmla="*/ 10 h 17"/>
                <a:gd name="T14" fmla="*/ 0 w 17"/>
                <a:gd name="T15" fmla="*/ 10 h 17"/>
                <a:gd name="T16" fmla="*/ 3 w 17"/>
                <a:gd name="T17" fmla="*/ 14 h 17"/>
                <a:gd name="T18" fmla="*/ 3 w 17"/>
                <a:gd name="T19" fmla="*/ 17 h 17"/>
                <a:gd name="T20" fmla="*/ 7 w 17"/>
                <a:gd name="T21" fmla="*/ 17 h 17"/>
                <a:gd name="T22" fmla="*/ 10 w 17"/>
                <a:gd name="T23" fmla="*/ 17 h 17"/>
                <a:gd name="T24" fmla="*/ 10 w 17"/>
                <a:gd name="T25" fmla="*/ 17 h 17"/>
                <a:gd name="T26" fmla="*/ 14 w 17"/>
                <a:gd name="T27" fmla="*/ 17 h 17"/>
                <a:gd name="T28" fmla="*/ 17 w 17"/>
                <a:gd name="T29" fmla="*/ 14 h 17"/>
                <a:gd name="T30" fmla="*/ 17 w 17"/>
                <a:gd name="T31" fmla="*/ 10 h 17"/>
                <a:gd name="T32" fmla="*/ 17 w 17"/>
                <a:gd name="T33" fmla="*/ 10 h 17"/>
                <a:gd name="T34" fmla="*/ 17 w 17"/>
                <a:gd name="T35" fmla="*/ 7 h 17"/>
                <a:gd name="T36" fmla="*/ 17 w 17"/>
                <a:gd name="T37" fmla="*/ 3 h 17"/>
                <a:gd name="T38" fmla="*/ 17 w 17"/>
                <a:gd name="T39" fmla="*/ 3 h 17"/>
                <a:gd name="T40" fmla="*/ 14 w 17"/>
                <a:gd name="T41" fmla="*/ 0 h 17"/>
                <a:gd name="T42" fmla="*/ 10 w 17"/>
                <a:gd name="T43" fmla="*/ 0 h 17"/>
                <a:gd name="T44" fmla="*/ 10 w 17"/>
                <a:gd name="T45" fmla="*/ 0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7"/>
                <a:gd name="T71" fmla="*/ 17 w 17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7">
                  <a:moveTo>
                    <a:pt x="10" y="0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10" y="17"/>
                  </a:lnTo>
                  <a:lnTo>
                    <a:pt x="14" y="17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3025" name="Group 133">
            <a:extLst>
              <a:ext uri="{FF2B5EF4-FFF2-40B4-BE49-F238E27FC236}">
                <a16:creationId xmlns:a16="http://schemas.microsoft.com/office/drawing/2014/main" id="{A0EB7D8F-A149-42CD-80C4-F3DFBC14B0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68852" y="2382838"/>
            <a:ext cx="1814513" cy="806450"/>
            <a:chOff x="866" y="2516"/>
            <a:chExt cx="761" cy="338"/>
          </a:xfrm>
        </p:grpSpPr>
        <p:sp>
          <p:nvSpPr>
            <p:cNvPr id="43046" name="Line 134">
              <a:extLst>
                <a:ext uri="{FF2B5EF4-FFF2-40B4-BE49-F238E27FC236}">
                  <a16:creationId xmlns:a16="http://schemas.microsoft.com/office/drawing/2014/main" id="{D9DEC0C2-2DC8-4C1B-82E0-E29532405973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2516"/>
              <a:ext cx="1" cy="33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47" name="Line 135">
              <a:extLst>
                <a:ext uri="{FF2B5EF4-FFF2-40B4-BE49-F238E27FC236}">
                  <a16:creationId xmlns:a16="http://schemas.microsoft.com/office/drawing/2014/main" id="{7BC7E0E8-5B0E-4436-8DBE-651C40D05EF3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951" y="2590"/>
              <a:ext cx="1" cy="9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48" name="Freeform 136">
              <a:extLst>
                <a:ext uri="{FF2B5EF4-FFF2-40B4-BE49-F238E27FC236}">
                  <a16:creationId xmlns:a16="http://schemas.microsoft.com/office/drawing/2014/main" id="{3177006E-94FF-4816-8F00-4EF50D6C4AD6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940" y="2583"/>
              <a:ext cx="18" cy="17"/>
            </a:xfrm>
            <a:custGeom>
              <a:avLst/>
              <a:gdLst>
                <a:gd name="T0" fmla="*/ 11 w 18"/>
                <a:gd name="T1" fmla="*/ 17 h 17"/>
                <a:gd name="T2" fmla="*/ 11 w 18"/>
                <a:gd name="T3" fmla="*/ 17 h 17"/>
                <a:gd name="T4" fmla="*/ 14 w 18"/>
                <a:gd name="T5" fmla="*/ 17 h 17"/>
                <a:gd name="T6" fmla="*/ 18 w 18"/>
                <a:gd name="T7" fmla="*/ 14 h 17"/>
                <a:gd name="T8" fmla="*/ 18 w 18"/>
                <a:gd name="T9" fmla="*/ 10 h 17"/>
                <a:gd name="T10" fmla="*/ 18 w 18"/>
                <a:gd name="T11" fmla="*/ 10 h 17"/>
                <a:gd name="T12" fmla="*/ 18 w 18"/>
                <a:gd name="T13" fmla="*/ 7 h 17"/>
                <a:gd name="T14" fmla="*/ 18 w 18"/>
                <a:gd name="T15" fmla="*/ 3 h 17"/>
                <a:gd name="T16" fmla="*/ 18 w 18"/>
                <a:gd name="T17" fmla="*/ 3 h 17"/>
                <a:gd name="T18" fmla="*/ 14 w 18"/>
                <a:gd name="T19" fmla="*/ 0 h 17"/>
                <a:gd name="T20" fmla="*/ 11 w 18"/>
                <a:gd name="T21" fmla="*/ 0 h 17"/>
                <a:gd name="T22" fmla="*/ 11 w 18"/>
                <a:gd name="T23" fmla="*/ 0 h 17"/>
                <a:gd name="T24" fmla="*/ 7 w 18"/>
                <a:gd name="T25" fmla="*/ 0 h 17"/>
                <a:gd name="T26" fmla="*/ 4 w 18"/>
                <a:gd name="T27" fmla="*/ 0 h 17"/>
                <a:gd name="T28" fmla="*/ 4 w 18"/>
                <a:gd name="T29" fmla="*/ 3 h 17"/>
                <a:gd name="T30" fmla="*/ 0 w 18"/>
                <a:gd name="T31" fmla="*/ 3 h 17"/>
                <a:gd name="T32" fmla="*/ 0 w 18"/>
                <a:gd name="T33" fmla="*/ 7 h 17"/>
                <a:gd name="T34" fmla="*/ 0 w 18"/>
                <a:gd name="T35" fmla="*/ 10 h 17"/>
                <a:gd name="T36" fmla="*/ 0 w 18"/>
                <a:gd name="T37" fmla="*/ 10 h 17"/>
                <a:gd name="T38" fmla="*/ 4 w 18"/>
                <a:gd name="T39" fmla="*/ 14 h 17"/>
                <a:gd name="T40" fmla="*/ 4 w 18"/>
                <a:gd name="T41" fmla="*/ 17 h 17"/>
                <a:gd name="T42" fmla="*/ 7 w 18"/>
                <a:gd name="T43" fmla="*/ 17 h 17"/>
                <a:gd name="T44" fmla="*/ 11 w 18"/>
                <a:gd name="T45" fmla="*/ 17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7"/>
                <a:gd name="T71" fmla="*/ 18 w 18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7">
                  <a:moveTo>
                    <a:pt x="11" y="17"/>
                  </a:moveTo>
                  <a:lnTo>
                    <a:pt x="11" y="17"/>
                  </a:lnTo>
                  <a:lnTo>
                    <a:pt x="14" y="17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49" name="Line 137">
              <a:extLst>
                <a:ext uri="{FF2B5EF4-FFF2-40B4-BE49-F238E27FC236}">
                  <a16:creationId xmlns:a16="http://schemas.microsoft.com/office/drawing/2014/main" id="{0D07D793-209B-40D5-9CB2-F99843747FC2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035" y="2685"/>
              <a:ext cx="1" cy="9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50" name="Freeform 138">
              <a:extLst>
                <a:ext uri="{FF2B5EF4-FFF2-40B4-BE49-F238E27FC236}">
                  <a16:creationId xmlns:a16="http://schemas.microsoft.com/office/drawing/2014/main" id="{379AF562-F1CB-4163-986F-154BF8E13236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024" y="2773"/>
              <a:ext cx="18" cy="18"/>
            </a:xfrm>
            <a:custGeom>
              <a:avLst/>
              <a:gdLst>
                <a:gd name="T0" fmla="*/ 11 w 18"/>
                <a:gd name="T1" fmla="*/ 0 h 18"/>
                <a:gd name="T2" fmla="*/ 8 w 18"/>
                <a:gd name="T3" fmla="*/ 0 h 18"/>
                <a:gd name="T4" fmla="*/ 4 w 18"/>
                <a:gd name="T5" fmla="*/ 0 h 18"/>
                <a:gd name="T6" fmla="*/ 4 w 18"/>
                <a:gd name="T7" fmla="*/ 3 h 18"/>
                <a:gd name="T8" fmla="*/ 0 w 18"/>
                <a:gd name="T9" fmla="*/ 3 h 18"/>
                <a:gd name="T10" fmla="*/ 0 w 18"/>
                <a:gd name="T11" fmla="*/ 7 h 18"/>
                <a:gd name="T12" fmla="*/ 0 w 18"/>
                <a:gd name="T13" fmla="*/ 10 h 18"/>
                <a:gd name="T14" fmla="*/ 0 w 18"/>
                <a:gd name="T15" fmla="*/ 14 h 18"/>
                <a:gd name="T16" fmla="*/ 4 w 18"/>
                <a:gd name="T17" fmla="*/ 14 h 18"/>
                <a:gd name="T18" fmla="*/ 4 w 18"/>
                <a:gd name="T19" fmla="*/ 18 h 18"/>
                <a:gd name="T20" fmla="*/ 8 w 18"/>
                <a:gd name="T21" fmla="*/ 18 h 18"/>
                <a:gd name="T22" fmla="*/ 11 w 18"/>
                <a:gd name="T23" fmla="*/ 18 h 18"/>
                <a:gd name="T24" fmla="*/ 11 w 18"/>
                <a:gd name="T25" fmla="*/ 18 h 18"/>
                <a:gd name="T26" fmla="*/ 15 w 18"/>
                <a:gd name="T27" fmla="*/ 18 h 18"/>
                <a:gd name="T28" fmla="*/ 18 w 18"/>
                <a:gd name="T29" fmla="*/ 14 h 18"/>
                <a:gd name="T30" fmla="*/ 18 w 18"/>
                <a:gd name="T31" fmla="*/ 14 h 18"/>
                <a:gd name="T32" fmla="*/ 18 w 18"/>
                <a:gd name="T33" fmla="*/ 10 h 18"/>
                <a:gd name="T34" fmla="*/ 18 w 18"/>
                <a:gd name="T35" fmla="*/ 7 h 18"/>
                <a:gd name="T36" fmla="*/ 18 w 18"/>
                <a:gd name="T37" fmla="*/ 3 h 18"/>
                <a:gd name="T38" fmla="*/ 18 w 18"/>
                <a:gd name="T39" fmla="*/ 3 h 18"/>
                <a:gd name="T40" fmla="*/ 15 w 18"/>
                <a:gd name="T41" fmla="*/ 0 h 18"/>
                <a:gd name="T42" fmla="*/ 11 w 18"/>
                <a:gd name="T43" fmla="*/ 0 h 18"/>
                <a:gd name="T44" fmla="*/ 11 w 18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5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51" name="Line 139">
              <a:extLst>
                <a:ext uri="{FF2B5EF4-FFF2-40B4-BE49-F238E27FC236}">
                  <a16:creationId xmlns:a16="http://schemas.microsoft.com/office/drawing/2014/main" id="{15859027-751E-46CB-9BE7-19BC3A93AA1E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2685"/>
              <a:ext cx="761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52" name="Line 140">
              <a:extLst>
                <a:ext uri="{FF2B5EF4-FFF2-40B4-BE49-F238E27FC236}">
                  <a16:creationId xmlns:a16="http://schemas.microsoft.com/office/drawing/2014/main" id="{7989E393-D886-4B46-A8A0-8B31A7245E96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542" y="2590"/>
              <a:ext cx="1" cy="9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53" name="Freeform 141">
              <a:extLst>
                <a:ext uri="{FF2B5EF4-FFF2-40B4-BE49-F238E27FC236}">
                  <a16:creationId xmlns:a16="http://schemas.microsoft.com/office/drawing/2014/main" id="{5922BA14-9D54-43EA-9AB1-A922134CBC0A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532" y="2583"/>
              <a:ext cx="17" cy="17"/>
            </a:xfrm>
            <a:custGeom>
              <a:avLst/>
              <a:gdLst>
                <a:gd name="T0" fmla="*/ 10 w 17"/>
                <a:gd name="T1" fmla="*/ 17 h 17"/>
                <a:gd name="T2" fmla="*/ 10 w 17"/>
                <a:gd name="T3" fmla="*/ 17 h 17"/>
                <a:gd name="T4" fmla="*/ 14 w 17"/>
                <a:gd name="T5" fmla="*/ 17 h 17"/>
                <a:gd name="T6" fmla="*/ 17 w 17"/>
                <a:gd name="T7" fmla="*/ 14 h 17"/>
                <a:gd name="T8" fmla="*/ 17 w 17"/>
                <a:gd name="T9" fmla="*/ 10 h 17"/>
                <a:gd name="T10" fmla="*/ 17 w 17"/>
                <a:gd name="T11" fmla="*/ 10 h 17"/>
                <a:gd name="T12" fmla="*/ 17 w 17"/>
                <a:gd name="T13" fmla="*/ 7 h 17"/>
                <a:gd name="T14" fmla="*/ 17 w 17"/>
                <a:gd name="T15" fmla="*/ 3 h 17"/>
                <a:gd name="T16" fmla="*/ 17 w 17"/>
                <a:gd name="T17" fmla="*/ 3 h 17"/>
                <a:gd name="T18" fmla="*/ 14 w 17"/>
                <a:gd name="T19" fmla="*/ 0 h 17"/>
                <a:gd name="T20" fmla="*/ 10 w 17"/>
                <a:gd name="T21" fmla="*/ 0 h 17"/>
                <a:gd name="T22" fmla="*/ 10 w 17"/>
                <a:gd name="T23" fmla="*/ 0 h 17"/>
                <a:gd name="T24" fmla="*/ 7 w 17"/>
                <a:gd name="T25" fmla="*/ 0 h 17"/>
                <a:gd name="T26" fmla="*/ 3 w 17"/>
                <a:gd name="T27" fmla="*/ 0 h 17"/>
                <a:gd name="T28" fmla="*/ 3 w 17"/>
                <a:gd name="T29" fmla="*/ 3 h 17"/>
                <a:gd name="T30" fmla="*/ 0 w 17"/>
                <a:gd name="T31" fmla="*/ 3 h 17"/>
                <a:gd name="T32" fmla="*/ 0 w 17"/>
                <a:gd name="T33" fmla="*/ 7 h 17"/>
                <a:gd name="T34" fmla="*/ 0 w 17"/>
                <a:gd name="T35" fmla="*/ 10 h 17"/>
                <a:gd name="T36" fmla="*/ 0 w 17"/>
                <a:gd name="T37" fmla="*/ 10 h 17"/>
                <a:gd name="T38" fmla="*/ 3 w 17"/>
                <a:gd name="T39" fmla="*/ 14 h 17"/>
                <a:gd name="T40" fmla="*/ 3 w 17"/>
                <a:gd name="T41" fmla="*/ 17 h 17"/>
                <a:gd name="T42" fmla="*/ 7 w 17"/>
                <a:gd name="T43" fmla="*/ 17 h 17"/>
                <a:gd name="T44" fmla="*/ 10 w 17"/>
                <a:gd name="T45" fmla="*/ 17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7"/>
                <a:gd name="T71" fmla="*/ 17 w 17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7">
                  <a:moveTo>
                    <a:pt x="10" y="17"/>
                  </a:moveTo>
                  <a:lnTo>
                    <a:pt x="10" y="17"/>
                  </a:lnTo>
                  <a:lnTo>
                    <a:pt x="14" y="17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1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54" name="Line 142">
              <a:extLst>
                <a:ext uri="{FF2B5EF4-FFF2-40B4-BE49-F238E27FC236}">
                  <a16:creationId xmlns:a16="http://schemas.microsoft.com/office/drawing/2014/main" id="{79499A66-C7BB-4CC2-B4A3-77AAAADE3D77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289" y="2590"/>
              <a:ext cx="1" cy="9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55" name="Freeform 143">
              <a:extLst>
                <a:ext uri="{FF2B5EF4-FFF2-40B4-BE49-F238E27FC236}">
                  <a16:creationId xmlns:a16="http://schemas.microsoft.com/office/drawing/2014/main" id="{6CD9E594-F758-457D-90BA-C3DD63258F12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278" y="2583"/>
              <a:ext cx="18" cy="17"/>
            </a:xfrm>
            <a:custGeom>
              <a:avLst/>
              <a:gdLst>
                <a:gd name="T0" fmla="*/ 11 w 18"/>
                <a:gd name="T1" fmla="*/ 17 h 17"/>
                <a:gd name="T2" fmla="*/ 11 w 18"/>
                <a:gd name="T3" fmla="*/ 17 h 17"/>
                <a:gd name="T4" fmla="*/ 14 w 18"/>
                <a:gd name="T5" fmla="*/ 17 h 17"/>
                <a:gd name="T6" fmla="*/ 18 w 18"/>
                <a:gd name="T7" fmla="*/ 14 h 17"/>
                <a:gd name="T8" fmla="*/ 18 w 18"/>
                <a:gd name="T9" fmla="*/ 10 h 17"/>
                <a:gd name="T10" fmla="*/ 18 w 18"/>
                <a:gd name="T11" fmla="*/ 10 h 17"/>
                <a:gd name="T12" fmla="*/ 18 w 18"/>
                <a:gd name="T13" fmla="*/ 7 h 17"/>
                <a:gd name="T14" fmla="*/ 18 w 18"/>
                <a:gd name="T15" fmla="*/ 3 h 17"/>
                <a:gd name="T16" fmla="*/ 18 w 18"/>
                <a:gd name="T17" fmla="*/ 3 h 17"/>
                <a:gd name="T18" fmla="*/ 14 w 18"/>
                <a:gd name="T19" fmla="*/ 0 h 17"/>
                <a:gd name="T20" fmla="*/ 11 w 18"/>
                <a:gd name="T21" fmla="*/ 0 h 17"/>
                <a:gd name="T22" fmla="*/ 11 w 18"/>
                <a:gd name="T23" fmla="*/ 0 h 17"/>
                <a:gd name="T24" fmla="*/ 7 w 18"/>
                <a:gd name="T25" fmla="*/ 0 h 17"/>
                <a:gd name="T26" fmla="*/ 4 w 18"/>
                <a:gd name="T27" fmla="*/ 0 h 17"/>
                <a:gd name="T28" fmla="*/ 4 w 18"/>
                <a:gd name="T29" fmla="*/ 3 h 17"/>
                <a:gd name="T30" fmla="*/ 0 w 18"/>
                <a:gd name="T31" fmla="*/ 3 h 17"/>
                <a:gd name="T32" fmla="*/ 0 w 18"/>
                <a:gd name="T33" fmla="*/ 7 h 17"/>
                <a:gd name="T34" fmla="*/ 0 w 18"/>
                <a:gd name="T35" fmla="*/ 10 h 17"/>
                <a:gd name="T36" fmla="*/ 0 w 18"/>
                <a:gd name="T37" fmla="*/ 10 h 17"/>
                <a:gd name="T38" fmla="*/ 4 w 18"/>
                <a:gd name="T39" fmla="*/ 14 h 17"/>
                <a:gd name="T40" fmla="*/ 4 w 18"/>
                <a:gd name="T41" fmla="*/ 17 h 17"/>
                <a:gd name="T42" fmla="*/ 7 w 18"/>
                <a:gd name="T43" fmla="*/ 17 h 17"/>
                <a:gd name="T44" fmla="*/ 11 w 18"/>
                <a:gd name="T45" fmla="*/ 17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7"/>
                <a:gd name="T71" fmla="*/ 18 w 18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7">
                  <a:moveTo>
                    <a:pt x="11" y="17"/>
                  </a:moveTo>
                  <a:lnTo>
                    <a:pt x="11" y="17"/>
                  </a:lnTo>
                  <a:lnTo>
                    <a:pt x="14" y="17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56" name="Line 144">
              <a:extLst>
                <a:ext uri="{FF2B5EF4-FFF2-40B4-BE49-F238E27FC236}">
                  <a16:creationId xmlns:a16="http://schemas.microsoft.com/office/drawing/2014/main" id="{8A2454B0-67F4-4642-87C0-FA1CDB8E0E6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204" y="2590"/>
              <a:ext cx="1" cy="9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57" name="Freeform 145">
              <a:extLst>
                <a:ext uri="{FF2B5EF4-FFF2-40B4-BE49-F238E27FC236}">
                  <a16:creationId xmlns:a16="http://schemas.microsoft.com/office/drawing/2014/main" id="{3CE23DB7-010C-4E56-AF83-9F4E33AF5CF8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94" y="2583"/>
              <a:ext cx="17" cy="17"/>
            </a:xfrm>
            <a:custGeom>
              <a:avLst/>
              <a:gdLst>
                <a:gd name="T0" fmla="*/ 10 w 17"/>
                <a:gd name="T1" fmla="*/ 17 h 17"/>
                <a:gd name="T2" fmla="*/ 10 w 17"/>
                <a:gd name="T3" fmla="*/ 17 h 17"/>
                <a:gd name="T4" fmla="*/ 14 w 17"/>
                <a:gd name="T5" fmla="*/ 17 h 17"/>
                <a:gd name="T6" fmla="*/ 17 w 17"/>
                <a:gd name="T7" fmla="*/ 14 h 17"/>
                <a:gd name="T8" fmla="*/ 17 w 17"/>
                <a:gd name="T9" fmla="*/ 10 h 17"/>
                <a:gd name="T10" fmla="*/ 17 w 17"/>
                <a:gd name="T11" fmla="*/ 10 h 17"/>
                <a:gd name="T12" fmla="*/ 17 w 17"/>
                <a:gd name="T13" fmla="*/ 7 h 17"/>
                <a:gd name="T14" fmla="*/ 17 w 17"/>
                <a:gd name="T15" fmla="*/ 3 h 17"/>
                <a:gd name="T16" fmla="*/ 17 w 17"/>
                <a:gd name="T17" fmla="*/ 3 h 17"/>
                <a:gd name="T18" fmla="*/ 14 w 17"/>
                <a:gd name="T19" fmla="*/ 0 h 17"/>
                <a:gd name="T20" fmla="*/ 10 w 17"/>
                <a:gd name="T21" fmla="*/ 0 h 17"/>
                <a:gd name="T22" fmla="*/ 10 w 17"/>
                <a:gd name="T23" fmla="*/ 0 h 17"/>
                <a:gd name="T24" fmla="*/ 7 w 17"/>
                <a:gd name="T25" fmla="*/ 0 h 17"/>
                <a:gd name="T26" fmla="*/ 3 w 17"/>
                <a:gd name="T27" fmla="*/ 0 h 17"/>
                <a:gd name="T28" fmla="*/ 3 w 17"/>
                <a:gd name="T29" fmla="*/ 3 h 17"/>
                <a:gd name="T30" fmla="*/ 0 w 17"/>
                <a:gd name="T31" fmla="*/ 3 h 17"/>
                <a:gd name="T32" fmla="*/ 0 w 17"/>
                <a:gd name="T33" fmla="*/ 7 h 17"/>
                <a:gd name="T34" fmla="*/ 0 w 17"/>
                <a:gd name="T35" fmla="*/ 10 h 17"/>
                <a:gd name="T36" fmla="*/ 0 w 17"/>
                <a:gd name="T37" fmla="*/ 10 h 17"/>
                <a:gd name="T38" fmla="*/ 3 w 17"/>
                <a:gd name="T39" fmla="*/ 14 h 17"/>
                <a:gd name="T40" fmla="*/ 3 w 17"/>
                <a:gd name="T41" fmla="*/ 17 h 17"/>
                <a:gd name="T42" fmla="*/ 7 w 17"/>
                <a:gd name="T43" fmla="*/ 17 h 17"/>
                <a:gd name="T44" fmla="*/ 10 w 17"/>
                <a:gd name="T45" fmla="*/ 17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7"/>
                <a:gd name="T71" fmla="*/ 17 w 17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7">
                  <a:moveTo>
                    <a:pt x="10" y="17"/>
                  </a:moveTo>
                  <a:lnTo>
                    <a:pt x="10" y="17"/>
                  </a:lnTo>
                  <a:lnTo>
                    <a:pt x="14" y="17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1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58" name="Line 146">
              <a:extLst>
                <a:ext uri="{FF2B5EF4-FFF2-40B4-BE49-F238E27FC236}">
                  <a16:creationId xmlns:a16="http://schemas.microsoft.com/office/drawing/2014/main" id="{024061E1-F46C-4F2C-8C2E-5D1498F79A70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373" y="2685"/>
              <a:ext cx="1" cy="9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59" name="Freeform 147">
              <a:extLst>
                <a:ext uri="{FF2B5EF4-FFF2-40B4-BE49-F238E27FC236}">
                  <a16:creationId xmlns:a16="http://schemas.microsoft.com/office/drawing/2014/main" id="{0436FEAA-998B-41D3-A3CB-AC723DEE601E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363" y="2773"/>
              <a:ext cx="17" cy="18"/>
            </a:xfrm>
            <a:custGeom>
              <a:avLst/>
              <a:gdLst>
                <a:gd name="T0" fmla="*/ 10 w 17"/>
                <a:gd name="T1" fmla="*/ 0 h 18"/>
                <a:gd name="T2" fmla="*/ 7 w 17"/>
                <a:gd name="T3" fmla="*/ 0 h 18"/>
                <a:gd name="T4" fmla="*/ 3 w 17"/>
                <a:gd name="T5" fmla="*/ 0 h 18"/>
                <a:gd name="T6" fmla="*/ 3 w 17"/>
                <a:gd name="T7" fmla="*/ 3 h 18"/>
                <a:gd name="T8" fmla="*/ 0 w 17"/>
                <a:gd name="T9" fmla="*/ 3 h 18"/>
                <a:gd name="T10" fmla="*/ 0 w 17"/>
                <a:gd name="T11" fmla="*/ 7 h 18"/>
                <a:gd name="T12" fmla="*/ 0 w 17"/>
                <a:gd name="T13" fmla="*/ 10 h 18"/>
                <a:gd name="T14" fmla="*/ 0 w 17"/>
                <a:gd name="T15" fmla="*/ 14 h 18"/>
                <a:gd name="T16" fmla="*/ 3 w 17"/>
                <a:gd name="T17" fmla="*/ 14 h 18"/>
                <a:gd name="T18" fmla="*/ 3 w 17"/>
                <a:gd name="T19" fmla="*/ 18 h 18"/>
                <a:gd name="T20" fmla="*/ 7 w 17"/>
                <a:gd name="T21" fmla="*/ 18 h 18"/>
                <a:gd name="T22" fmla="*/ 10 w 17"/>
                <a:gd name="T23" fmla="*/ 18 h 18"/>
                <a:gd name="T24" fmla="*/ 10 w 17"/>
                <a:gd name="T25" fmla="*/ 18 h 18"/>
                <a:gd name="T26" fmla="*/ 14 w 17"/>
                <a:gd name="T27" fmla="*/ 18 h 18"/>
                <a:gd name="T28" fmla="*/ 17 w 17"/>
                <a:gd name="T29" fmla="*/ 14 h 18"/>
                <a:gd name="T30" fmla="*/ 17 w 17"/>
                <a:gd name="T31" fmla="*/ 14 h 18"/>
                <a:gd name="T32" fmla="*/ 17 w 17"/>
                <a:gd name="T33" fmla="*/ 10 h 18"/>
                <a:gd name="T34" fmla="*/ 17 w 17"/>
                <a:gd name="T35" fmla="*/ 7 h 18"/>
                <a:gd name="T36" fmla="*/ 17 w 17"/>
                <a:gd name="T37" fmla="*/ 3 h 18"/>
                <a:gd name="T38" fmla="*/ 17 w 17"/>
                <a:gd name="T39" fmla="*/ 3 h 18"/>
                <a:gd name="T40" fmla="*/ 14 w 17"/>
                <a:gd name="T41" fmla="*/ 0 h 18"/>
                <a:gd name="T42" fmla="*/ 10 w 17"/>
                <a:gd name="T43" fmla="*/ 0 h 18"/>
                <a:gd name="T44" fmla="*/ 10 w 17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8"/>
                <a:gd name="T71" fmla="*/ 17 w 17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8">
                  <a:moveTo>
                    <a:pt x="10" y="0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60" name="Line 148">
              <a:extLst>
                <a:ext uri="{FF2B5EF4-FFF2-40B4-BE49-F238E27FC236}">
                  <a16:creationId xmlns:a16="http://schemas.microsoft.com/office/drawing/2014/main" id="{CB943D78-65CA-40F9-A86A-D7B47176A5F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458" y="2685"/>
              <a:ext cx="1" cy="9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61" name="Freeform 149">
              <a:extLst>
                <a:ext uri="{FF2B5EF4-FFF2-40B4-BE49-F238E27FC236}">
                  <a16:creationId xmlns:a16="http://schemas.microsoft.com/office/drawing/2014/main" id="{5B17EBFA-3021-44C4-B1F6-604684EB08F0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447" y="2773"/>
              <a:ext cx="18" cy="18"/>
            </a:xfrm>
            <a:custGeom>
              <a:avLst/>
              <a:gdLst>
                <a:gd name="T0" fmla="*/ 11 w 18"/>
                <a:gd name="T1" fmla="*/ 0 h 18"/>
                <a:gd name="T2" fmla="*/ 7 w 18"/>
                <a:gd name="T3" fmla="*/ 0 h 18"/>
                <a:gd name="T4" fmla="*/ 4 w 18"/>
                <a:gd name="T5" fmla="*/ 0 h 18"/>
                <a:gd name="T6" fmla="*/ 4 w 18"/>
                <a:gd name="T7" fmla="*/ 3 h 18"/>
                <a:gd name="T8" fmla="*/ 0 w 18"/>
                <a:gd name="T9" fmla="*/ 3 h 18"/>
                <a:gd name="T10" fmla="*/ 0 w 18"/>
                <a:gd name="T11" fmla="*/ 7 h 18"/>
                <a:gd name="T12" fmla="*/ 0 w 18"/>
                <a:gd name="T13" fmla="*/ 10 h 18"/>
                <a:gd name="T14" fmla="*/ 0 w 18"/>
                <a:gd name="T15" fmla="*/ 14 h 18"/>
                <a:gd name="T16" fmla="*/ 4 w 18"/>
                <a:gd name="T17" fmla="*/ 14 h 18"/>
                <a:gd name="T18" fmla="*/ 4 w 18"/>
                <a:gd name="T19" fmla="*/ 18 h 18"/>
                <a:gd name="T20" fmla="*/ 7 w 18"/>
                <a:gd name="T21" fmla="*/ 18 h 18"/>
                <a:gd name="T22" fmla="*/ 11 w 18"/>
                <a:gd name="T23" fmla="*/ 18 h 18"/>
                <a:gd name="T24" fmla="*/ 11 w 18"/>
                <a:gd name="T25" fmla="*/ 18 h 18"/>
                <a:gd name="T26" fmla="*/ 14 w 18"/>
                <a:gd name="T27" fmla="*/ 18 h 18"/>
                <a:gd name="T28" fmla="*/ 18 w 18"/>
                <a:gd name="T29" fmla="*/ 14 h 18"/>
                <a:gd name="T30" fmla="*/ 18 w 18"/>
                <a:gd name="T31" fmla="*/ 14 h 18"/>
                <a:gd name="T32" fmla="*/ 18 w 18"/>
                <a:gd name="T33" fmla="*/ 10 h 18"/>
                <a:gd name="T34" fmla="*/ 18 w 18"/>
                <a:gd name="T35" fmla="*/ 7 h 18"/>
                <a:gd name="T36" fmla="*/ 18 w 18"/>
                <a:gd name="T37" fmla="*/ 3 h 18"/>
                <a:gd name="T38" fmla="*/ 18 w 18"/>
                <a:gd name="T39" fmla="*/ 3 h 18"/>
                <a:gd name="T40" fmla="*/ 14 w 18"/>
                <a:gd name="T41" fmla="*/ 0 h 18"/>
                <a:gd name="T42" fmla="*/ 11 w 18"/>
                <a:gd name="T43" fmla="*/ 0 h 18"/>
                <a:gd name="T44" fmla="*/ 11 w 18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62" name="Line 150">
              <a:extLst>
                <a:ext uri="{FF2B5EF4-FFF2-40B4-BE49-F238E27FC236}">
                  <a16:creationId xmlns:a16="http://schemas.microsoft.com/office/drawing/2014/main" id="{024282E4-2801-4AB0-AA33-B0C79F0AF30A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120" y="2685"/>
              <a:ext cx="1" cy="9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63" name="Freeform 151">
              <a:extLst>
                <a:ext uri="{FF2B5EF4-FFF2-40B4-BE49-F238E27FC236}">
                  <a16:creationId xmlns:a16="http://schemas.microsoft.com/office/drawing/2014/main" id="{124D5240-D6F4-4118-849F-3DC08B3EE3B4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09" y="2773"/>
              <a:ext cx="18" cy="18"/>
            </a:xfrm>
            <a:custGeom>
              <a:avLst/>
              <a:gdLst>
                <a:gd name="T0" fmla="*/ 11 w 18"/>
                <a:gd name="T1" fmla="*/ 0 h 18"/>
                <a:gd name="T2" fmla="*/ 7 w 18"/>
                <a:gd name="T3" fmla="*/ 0 h 18"/>
                <a:gd name="T4" fmla="*/ 4 w 18"/>
                <a:gd name="T5" fmla="*/ 0 h 18"/>
                <a:gd name="T6" fmla="*/ 4 w 18"/>
                <a:gd name="T7" fmla="*/ 3 h 18"/>
                <a:gd name="T8" fmla="*/ 0 w 18"/>
                <a:gd name="T9" fmla="*/ 3 h 18"/>
                <a:gd name="T10" fmla="*/ 0 w 18"/>
                <a:gd name="T11" fmla="*/ 7 h 18"/>
                <a:gd name="T12" fmla="*/ 0 w 18"/>
                <a:gd name="T13" fmla="*/ 10 h 18"/>
                <a:gd name="T14" fmla="*/ 0 w 18"/>
                <a:gd name="T15" fmla="*/ 14 h 18"/>
                <a:gd name="T16" fmla="*/ 4 w 18"/>
                <a:gd name="T17" fmla="*/ 14 h 18"/>
                <a:gd name="T18" fmla="*/ 4 w 18"/>
                <a:gd name="T19" fmla="*/ 18 h 18"/>
                <a:gd name="T20" fmla="*/ 7 w 18"/>
                <a:gd name="T21" fmla="*/ 18 h 18"/>
                <a:gd name="T22" fmla="*/ 11 w 18"/>
                <a:gd name="T23" fmla="*/ 18 h 18"/>
                <a:gd name="T24" fmla="*/ 11 w 18"/>
                <a:gd name="T25" fmla="*/ 18 h 18"/>
                <a:gd name="T26" fmla="*/ 14 w 18"/>
                <a:gd name="T27" fmla="*/ 18 h 18"/>
                <a:gd name="T28" fmla="*/ 18 w 18"/>
                <a:gd name="T29" fmla="*/ 14 h 18"/>
                <a:gd name="T30" fmla="*/ 18 w 18"/>
                <a:gd name="T31" fmla="*/ 14 h 18"/>
                <a:gd name="T32" fmla="*/ 18 w 18"/>
                <a:gd name="T33" fmla="*/ 10 h 18"/>
                <a:gd name="T34" fmla="*/ 18 w 18"/>
                <a:gd name="T35" fmla="*/ 7 h 18"/>
                <a:gd name="T36" fmla="*/ 18 w 18"/>
                <a:gd name="T37" fmla="*/ 3 h 18"/>
                <a:gd name="T38" fmla="*/ 18 w 18"/>
                <a:gd name="T39" fmla="*/ 3 h 18"/>
                <a:gd name="T40" fmla="*/ 14 w 18"/>
                <a:gd name="T41" fmla="*/ 0 h 18"/>
                <a:gd name="T42" fmla="*/ 11 w 18"/>
                <a:gd name="T43" fmla="*/ 0 h 18"/>
                <a:gd name="T44" fmla="*/ 11 w 18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3026" name="Group 152">
            <a:extLst>
              <a:ext uri="{FF2B5EF4-FFF2-40B4-BE49-F238E27FC236}">
                <a16:creationId xmlns:a16="http://schemas.microsoft.com/office/drawing/2014/main" id="{A528D83E-6652-4219-9774-BCB130641E9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68850" y="4624388"/>
            <a:ext cx="1809750" cy="806450"/>
            <a:chOff x="866" y="2938"/>
            <a:chExt cx="761" cy="339"/>
          </a:xfrm>
        </p:grpSpPr>
        <p:sp>
          <p:nvSpPr>
            <p:cNvPr id="43028" name="Line 153">
              <a:extLst>
                <a:ext uri="{FF2B5EF4-FFF2-40B4-BE49-F238E27FC236}">
                  <a16:creationId xmlns:a16="http://schemas.microsoft.com/office/drawing/2014/main" id="{EB5A67D2-9098-4755-BD55-900B9AC2707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2938"/>
              <a:ext cx="1" cy="33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29" name="Line 154">
              <a:extLst>
                <a:ext uri="{FF2B5EF4-FFF2-40B4-BE49-F238E27FC236}">
                  <a16:creationId xmlns:a16="http://schemas.microsoft.com/office/drawing/2014/main" id="{3AB36BB7-9391-48E5-8EE9-4C70BF2A369D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951" y="3034"/>
              <a:ext cx="1" cy="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30" name="Freeform 155">
              <a:extLst>
                <a:ext uri="{FF2B5EF4-FFF2-40B4-BE49-F238E27FC236}">
                  <a16:creationId xmlns:a16="http://schemas.microsoft.com/office/drawing/2014/main" id="{037CC33C-9CE3-48D5-8182-E551516C04CC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940" y="3027"/>
              <a:ext cx="18" cy="17"/>
            </a:xfrm>
            <a:custGeom>
              <a:avLst/>
              <a:gdLst>
                <a:gd name="T0" fmla="*/ 11 w 18"/>
                <a:gd name="T1" fmla="*/ 17 h 17"/>
                <a:gd name="T2" fmla="*/ 11 w 18"/>
                <a:gd name="T3" fmla="*/ 17 h 17"/>
                <a:gd name="T4" fmla="*/ 14 w 18"/>
                <a:gd name="T5" fmla="*/ 17 h 17"/>
                <a:gd name="T6" fmla="*/ 18 w 18"/>
                <a:gd name="T7" fmla="*/ 14 h 17"/>
                <a:gd name="T8" fmla="*/ 18 w 18"/>
                <a:gd name="T9" fmla="*/ 14 h 17"/>
                <a:gd name="T10" fmla="*/ 18 w 18"/>
                <a:gd name="T11" fmla="*/ 10 h 17"/>
                <a:gd name="T12" fmla="*/ 18 w 18"/>
                <a:gd name="T13" fmla="*/ 7 h 17"/>
                <a:gd name="T14" fmla="*/ 18 w 18"/>
                <a:gd name="T15" fmla="*/ 3 h 17"/>
                <a:gd name="T16" fmla="*/ 18 w 18"/>
                <a:gd name="T17" fmla="*/ 3 h 17"/>
                <a:gd name="T18" fmla="*/ 14 w 18"/>
                <a:gd name="T19" fmla="*/ 0 h 17"/>
                <a:gd name="T20" fmla="*/ 11 w 18"/>
                <a:gd name="T21" fmla="*/ 0 h 17"/>
                <a:gd name="T22" fmla="*/ 11 w 18"/>
                <a:gd name="T23" fmla="*/ 0 h 17"/>
                <a:gd name="T24" fmla="*/ 7 w 18"/>
                <a:gd name="T25" fmla="*/ 0 h 17"/>
                <a:gd name="T26" fmla="*/ 4 w 18"/>
                <a:gd name="T27" fmla="*/ 0 h 17"/>
                <a:gd name="T28" fmla="*/ 4 w 18"/>
                <a:gd name="T29" fmla="*/ 3 h 17"/>
                <a:gd name="T30" fmla="*/ 0 w 18"/>
                <a:gd name="T31" fmla="*/ 3 h 17"/>
                <a:gd name="T32" fmla="*/ 0 w 18"/>
                <a:gd name="T33" fmla="*/ 7 h 17"/>
                <a:gd name="T34" fmla="*/ 0 w 18"/>
                <a:gd name="T35" fmla="*/ 10 h 17"/>
                <a:gd name="T36" fmla="*/ 0 w 18"/>
                <a:gd name="T37" fmla="*/ 14 h 17"/>
                <a:gd name="T38" fmla="*/ 4 w 18"/>
                <a:gd name="T39" fmla="*/ 14 h 17"/>
                <a:gd name="T40" fmla="*/ 4 w 18"/>
                <a:gd name="T41" fmla="*/ 17 h 17"/>
                <a:gd name="T42" fmla="*/ 7 w 18"/>
                <a:gd name="T43" fmla="*/ 17 h 17"/>
                <a:gd name="T44" fmla="*/ 11 w 18"/>
                <a:gd name="T45" fmla="*/ 17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7"/>
                <a:gd name="T71" fmla="*/ 18 w 18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7">
                  <a:moveTo>
                    <a:pt x="11" y="17"/>
                  </a:moveTo>
                  <a:lnTo>
                    <a:pt x="11" y="17"/>
                  </a:lnTo>
                  <a:lnTo>
                    <a:pt x="14" y="17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31" name="Line 156">
              <a:extLst>
                <a:ext uri="{FF2B5EF4-FFF2-40B4-BE49-F238E27FC236}">
                  <a16:creationId xmlns:a16="http://schemas.microsoft.com/office/drawing/2014/main" id="{E6523E08-FC78-4D41-9534-BBBBE6611AC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035" y="3108"/>
              <a:ext cx="1" cy="12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32" name="Freeform 157">
              <a:extLst>
                <a:ext uri="{FF2B5EF4-FFF2-40B4-BE49-F238E27FC236}">
                  <a16:creationId xmlns:a16="http://schemas.microsoft.com/office/drawing/2014/main" id="{E491CAF4-C5CB-4166-8D6B-1300832CD10E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024" y="3227"/>
              <a:ext cx="18" cy="18"/>
            </a:xfrm>
            <a:custGeom>
              <a:avLst/>
              <a:gdLst>
                <a:gd name="T0" fmla="*/ 11 w 18"/>
                <a:gd name="T1" fmla="*/ 0 h 18"/>
                <a:gd name="T2" fmla="*/ 8 w 18"/>
                <a:gd name="T3" fmla="*/ 0 h 18"/>
                <a:gd name="T4" fmla="*/ 4 w 18"/>
                <a:gd name="T5" fmla="*/ 0 h 18"/>
                <a:gd name="T6" fmla="*/ 4 w 18"/>
                <a:gd name="T7" fmla="*/ 4 h 18"/>
                <a:gd name="T8" fmla="*/ 0 w 18"/>
                <a:gd name="T9" fmla="*/ 4 h 18"/>
                <a:gd name="T10" fmla="*/ 0 w 18"/>
                <a:gd name="T11" fmla="*/ 7 h 18"/>
                <a:gd name="T12" fmla="*/ 0 w 18"/>
                <a:gd name="T13" fmla="*/ 11 h 18"/>
                <a:gd name="T14" fmla="*/ 0 w 18"/>
                <a:gd name="T15" fmla="*/ 14 h 18"/>
                <a:gd name="T16" fmla="*/ 4 w 18"/>
                <a:gd name="T17" fmla="*/ 14 h 18"/>
                <a:gd name="T18" fmla="*/ 4 w 18"/>
                <a:gd name="T19" fmla="*/ 18 h 18"/>
                <a:gd name="T20" fmla="*/ 8 w 18"/>
                <a:gd name="T21" fmla="*/ 18 h 18"/>
                <a:gd name="T22" fmla="*/ 11 w 18"/>
                <a:gd name="T23" fmla="*/ 18 h 18"/>
                <a:gd name="T24" fmla="*/ 11 w 18"/>
                <a:gd name="T25" fmla="*/ 18 h 18"/>
                <a:gd name="T26" fmla="*/ 15 w 18"/>
                <a:gd name="T27" fmla="*/ 18 h 18"/>
                <a:gd name="T28" fmla="*/ 18 w 18"/>
                <a:gd name="T29" fmla="*/ 14 h 18"/>
                <a:gd name="T30" fmla="*/ 18 w 18"/>
                <a:gd name="T31" fmla="*/ 14 h 18"/>
                <a:gd name="T32" fmla="*/ 18 w 18"/>
                <a:gd name="T33" fmla="*/ 11 h 18"/>
                <a:gd name="T34" fmla="*/ 18 w 18"/>
                <a:gd name="T35" fmla="*/ 7 h 18"/>
                <a:gd name="T36" fmla="*/ 18 w 18"/>
                <a:gd name="T37" fmla="*/ 4 h 18"/>
                <a:gd name="T38" fmla="*/ 18 w 18"/>
                <a:gd name="T39" fmla="*/ 4 h 18"/>
                <a:gd name="T40" fmla="*/ 15 w 18"/>
                <a:gd name="T41" fmla="*/ 0 h 18"/>
                <a:gd name="T42" fmla="*/ 11 w 18"/>
                <a:gd name="T43" fmla="*/ 0 h 18"/>
                <a:gd name="T44" fmla="*/ 11 w 18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5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33" name="Line 158">
              <a:extLst>
                <a:ext uri="{FF2B5EF4-FFF2-40B4-BE49-F238E27FC236}">
                  <a16:creationId xmlns:a16="http://schemas.microsoft.com/office/drawing/2014/main" id="{5B40EE41-DB98-48F1-ACF2-B5318B56D6E0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120" y="3086"/>
              <a:ext cx="1" cy="2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34" name="Freeform 159">
              <a:extLst>
                <a:ext uri="{FF2B5EF4-FFF2-40B4-BE49-F238E27FC236}">
                  <a16:creationId xmlns:a16="http://schemas.microsoft.com/office/drawing/2014/main" id="{F644C652-855E-46CF-AA01-BDA36E9A20D0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09" y="3079"/>
              <a:ext cx="18" cy="18"/>
            </a:xfrm>
            <a:custGeom>
              <a:avLst/>
              <a:gdLst>
                <a:gd name="T0" fmla="*/ 11 w 18"/>
                <a:gd name="T1" fmla="*/ 18 h 18"/>
                <a:gd name="T2" fmla="*/ 11 w 18"/>
                <a:gd name="T3" fmla="*/ 18 h 18"/>
                <a:gd name="T4" fmla="*/ 14 w 18"/>
                <a:gd name="T5" fmla="*/ 18 h 18"/>
                <a:gd name="T6" fmla="*/ 18 w 18"/>
                <a:gd name="T7" fmla="*/ 14 h 18"/>
                <a:gd name="T8" fmla="*/ 18 w 18"/>
                <a:gd name="T9" fmla="*/ 14 h 18"/>
                <a:gd name="T10" fmla="*/ 18 w 18"/>
                <a:gd name="T11" fmla="*/ 11 h 18"/>
                <a:gd name="T12" fmla="*/ 18 w 18"/>
                <a:gd name="T13" fmla="*/ 7 h 18"/>
                <a:gd name="T14" fmla="*/ 18 w 18"/>
                <a:gd name="T15" fmla="*/ 4 h 18"/>
                <a:gd name="T16" fmla="*/ 18 w 18"/>
                <a:gd name="T17" fmla="*/ 4 h 18"/>
                <a:gd name="T18" fmla="*/ 14 w 18"/>
                <a:gd name="T19" fmla="*/ 0 h 18"/>
                <a:gd name="T20" fmla="*/ 11 w 18"/>
                <a:gd name="T21" fmla="*/ 0 h 18"/>
                <a:gd name="T22" fmla="*/ 11 w 18"/>
                <a:gd name="T23" fmla="*/ 0 h 18"/>
                <a:gd name="T24" fmla="*/ 7 w 18"/>
                <a:gd name="T25" fmla="*/ 0 h 18"/>
                <a:gd name="T26" fmla="*/ 4 w 18"/>
                <a:gd name="T27" fmla="*/ 0 h 18"/>
                <a:gd name="T28" fmla="*/ 4 w 18"/>
                <a:gd name="T29" fmla="*/ 4 h 18"/>
                <a:gd name="T30" fmla="*/ 0 w 18"/>
                <a:gd name="T31" fmla="*/ 4 h 18"/>
                <a:gd name="T32" fmla="*/ 0 w 18"/>
                <a:gd name="T33" fmla="*/ 7 h 18"/>
                <a:gd name="T34" fmla="*/ 0 w 18"/>
                <a:gd name="T35" fmla="*/ 11 h 18"/>
                <a:gd name="T36" fmla="*/ 0 w 18"/>
                <a:gd name="T37" fmla="*/ 14 h 18"/>
                <a:gd name="T38" fmla="*/ 4 w 18"/>
                <a:gd name="T39" fmla="*/ 14 h 18"/>
                <a:gd name="T40" fmla="*/ 4 w 18"/>
                <a:gd name="T41" fmla="*/ 18 h 18"/>
                <a:gd name="T42" fmla="*/ 7 w 18"/>
                <a:gd name="T43" fmla="*/ 18 h 18"/>
                <a:gd name="T44" fmla="*/ 11 w 18"/>
                <a:gd name="T45" fmla="*/ 18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18"/>
                  </a:moveTo>
                  <a:lnTo>
                    <a:pt x="11" y="18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35" name="Line 160">
              <a:extLst>
                <a:ext uri="{FF2B5EF4-FFF2-40B4-BE49-F238E27FC236}">
                  <a16:creationId xmlns:a16="http://schemas.microsoft.com/office/drawing/2014/main" id="{52C4E633-3307-49C4-8E8F-203FE586D818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204" y="3002"/>
              <a:ext cx="1" cy="10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36" name="Freeform 161">
              <a:extLst>
                <a:ext uri="{FF2B5EF4-FFF2-40B4-BE49-F238E27FC236}">
                  <a16:creationId xmlns:a16="http://schemas.microsoft.com/office/drawing/2014/main" id="{A79905BF-0299-4531-83AE-673A94A99D2E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94" y="2995"/>
              <a:ext cx="17" cy="17"/>
            </a:xfrm>
            <a:custGeom>
              <a:avLst/>
              <a:gdLst>
                <a:gd name="T0" fmla="*/ 10 w 17"/>
                <a:gd name="T1" fmla="*/ 17 h 17"/>
                <a:gd name="T2" fmla="*/ 10 w 17"/>
                <a:gd name="T3" fmla="*/ 17 h 17"/>
                <a:gd name="T4" fmla="*/ 14 w 17"/>
                <a:gd name="T5" fmla="*/ 17 h 17"/>
                <a:gd name="T6" fmla="*/ 17 w 17"/>
                <a:gd name="T7" fmla="*/ 14 h 17"/>
                <a:gd name="T8" fmla="*/ 17 w 17"/>
                <a:gd name="T9" fmla="*/ 14 h 17"/>
                <a:gd name="T10" fmla="*/ 17 w 17"/>
                <a:gd name="T11" fmla="*/ 10 h 17"/>
                <a:gd name="T12" fmla="*/ 17 w 17"/>
                <a:gd name="T13" fmla="*/ 7 h 17"/>
                <a:gd name="T14" fmla="*/ 17 w 17"/>
                <a:gd name="T15" fmla="*/ 3 h 17"/>
                <a:gd name="T16" fmla="*/ 17 w 17"/>
                <a:gd name="T17" fmla="*/ 3 h 17"/>
                <a:gd name="T18" fmla="*/ 14 w 17"/>
                <a:gd name="T19" fmla="*/ 0 h 17"/>
                <a:gd name="T20" fmla="*/ 10 w 17"/>
                <a:gd name="T21" fmla="*/ 0 h 17"/>
                <a:gd name="T22" fmla="*/ 10 w 17"/>
                <a:gd name="T23" fmla="*/ 0 h 17"/>
                <a:gd name="T24" fmla="*/ 7 w 17"/>
                <a:gd name="T25" fmla="*/ 0 h 17"/>
                <a:gd name="T26" fmla="*/ 3 w 17"/>
                <a:gd name="T27" fmla="*/ 0 h 17"/>
                <a:gd name="T28" fmla="*/ 3 w 17"/>
                <a:gd name="T29" fmla="*/ 3 h 17"/>
                <a:gd name="T30" fmla="*/ 0 w 17"/>
                <a:gd name="T31" fmla="*/ 3 h 17"/>
                <a:gd name="T32" fmla="*/ 0 w 17"/>
                <a:gd name="T33" fmla="*/ 7 h 17"/>
                <a:gd name="T34" fmla="*/ 0 w 17"/>
                <a:gd name="T35" fmla="*/ 10 h 17"/>
                <a:gd name="T36" fmla="*/ 0 w 17"/>
                <a:gd name="T37" fmla="*/ 14 h 17"/>
                <a:gd name="T38" fmla="*/ 3 w 17"/>
                <a:gd name="T39" fmla="*/ 14 h 17"/>
                <a:gd name="T40" fmla="*/ 3 w 17"/>
                <a:gd name="T41" fmla="*/ 17 h 17"/>
                <a:gd name="T42" fmla="*/ 7 w 17"/>
                <a:gd name="T43" fmla="*/ 17 h 17"/>
                <a:gd name="T44" fmla="*/ 10 w 17"/>
                <a:gd name="T45" fmla="*/ 17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7"/>
                <a:gd name="T71" fmla="*/ 17 w 17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7">
                  <a:moveTo>
                    <a:pt x="10" y="17"/>
                  </a:moveTo>
                  <a:lnTo>
                    <a:pt x="10" y="17"/>
                  </a:lnTo>
                  <a:lnTo>
                    <a:pt x="14" y="17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1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37" name="Line 162">
              <a:extLst>
                <a:ext uri="{FF2B5EF4-FFF2-40B4-BE49-F238E27FC236}">
                  <a16:creationId xmlns:a16="http://schemas.microsoft.com/office/drawing/2014/main" id="{91F50D03-EF53-4DE1-A4A8-F516C96BA03A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3108"/>
              <a:ext cx="761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38" name="Line 163">
              <a:extLst>
                <a:ext uri="{FF2B5EF4-FFF2-40B4-BE49-F238E27FC236}">
                  <a16:creationId xmlns:a16="http://schemas.microsoft.com/office/drawing/2014/main" id="{4CF2E954-0CAC-433C-9650-9ADE5E575636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289" y="3108"/>
              <a:ext cx="1" cy="10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39" name="Freeform 164">
              <a:extLst>
                <a:ext uri="{FF2B5EF4-FFF2-40B4-BE49-F238E27FC236}">
                  <a16:creationId xmlns:a16="http://schemas.microsoft.com/office/drawing/2014/main" id="{084402E0-857D-47B5-9061-5E87826B9A36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278" y="3206"/>
              <a:ext cx="18" cy="18"/>
            </a:xfrm>
            <a:custGeom>
              <a:avLst/>
              <a:gdLst>
                <a:gd name="T0" fmla="*/ 11 w 18"/>
                <a:gd name="T1" fmla="*/ 0 h 18"/>
                <a:gd name="T2" fmla="*/ 7 w 18"/>
                <a:gd name="T3" fmla="*/ 0 h 18"/>
                <a:gd name="T4" fmla="*/ 4 w 18"/>
                <a:gd name="T5" fmla="*/ 0 h 18"/>
                <a:gd name="T6" fmla="*/ 4 w 18"/>
                <a:gd name="T7" fmla="*/ 4 h 18"/>
                <a:gd name="T8" fmla="*/ 0 w 18"/>
                <a:gd name="T9" fmla="*/ 4 h 18"/>
                <a:gd name="T10" fmla="*/ 0 w 18"/>
                <a:gd name="T11" fmla="*/ 7 h 18"/>
                <a:gd name="T12" fmla="*/ 0 w 18"/>
                <a:gd name="T13" fmla="*/ 11 h 18"/>
                <a:gd name="T14" fmla="*/ 0 w 18"/>
                <a:gd name="T15" fmla="*/ 14 h 18"/>
                <a:gd name="T16" fmla="*/ 4 w 18"/>
                <a:gd name="T17" fmla="*/ 14 h 18"/>
                <a:gd name="T18" fmla="*/ 4 w 18"/>
                <a:gd name="T19" fmla="*/ 18 h 18"/>
                <a:gd name="T20" fmla="*/ 7 w 18"/>
                <a:gd name="T21" fmla="*/ 18 h 18"/>
                <a:gd name="T22" fmla="*/ 11 w 18"/>
                <a:gd name="T23" fmla="*/ 18 h 18"/>
                <a:gd name="T24" fmla="*/ 11 w 18"/>
                <a:gd name="T25" fmla="*/ 18 h 18"/>
                <a:gd name="T26" fmla="*/ 14 w 18"/>
                <a:gd name="T27" fmla="*/ 18 h 18"/>
                <a:gd name="T28" fmla="*/ 18 w 18"/>
                <a:gd name="T29" fmla="*/ 14 h 18"/>
                <a:gd name="T30" fmla="*/ 18 w 18"/>
                <a:gd name="T31" fmla="*/ 14 h 18"/>
                <a:gd name="T32" fmla="*/ 18 w 18"/>
                <a:gd name="T33" fmla="*/ 11 h 18"/>
                <a:gd name="T34" fmla="*/ 18 w 18"/>
                <a:gd name="T35" fmla="*/ 7 h 18"/>
                <a:gd name="T36" fmla="*/ 18 w 18"/>
                <a:gd name="T37" fmla="*/ 4 h 18"/>
                <a:gd name="T38" fmla="*/ 18 w 18"/>
                <a:gd name="T39" fmla="*/ 4 h 18"/>
                <a:gd name="T40" fmla="*/ 14 w 18"/>
                <a:gd name="T41" fmla="*/ 0 h 18"/>
                <a:gd name="T42" fmla="*/ 11 w 18"/>
                <a:gd name="T43" fmla="*/ 0 h 18"/>
                <a:gd name="T44" fmla="*/ 11 w 18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4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40" name="Line 165">
              <a:extLst>
                <a:ext uri="{FF2B5EF4-FFF2-40B4-BE49-F238E27FC236}">
                  <a16:creationId xmlns:a16="http://schemas.microsoft.com/office/drawing/2014/main" id="{BE12FBA9-EB0B-4942-802E-3FA0674C443A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373" y="3108"/>
              <a:ext cx="1" cy="2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41" name="Freeform 166">
              <a:extLst>
                <a:ext uri="{FF2B5EF4-FFF2-40B4-BE49-F238E27FC236}">
                  <a16:creationId xmlns:a16="http://schemas.microsoft.com/office/drawing/2014/main" id="{6361A49A-814F-458F-A68A-F136657FA25B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363" y="3122"/>
              <a:ext cx="17" cy="17"/>
            </a:xfrm>
            <a:custGeom>
              <a:avLst/>
              <a:gdLst>
                <a:gd name="T0" fmla="*/ 10 w 17"/>
                <a:gd name="T1" fmla="*/ 0 h 17"/>
                <a:gd name="T2" fmla="*/ 7 w 17"/>
                <a:gd name="T3" fmla="*/ 0 h 17"/>
                <a:gd name="T4" fmla="*/ 3 w 17"/>
                <a:gd name="T5" fmla="*/ 0 h 17"/>
                <a:gd name="T6" fmla="*/ 3 w 17"/>
                <a:gd name="T7" fmla="*/ 3 h 17"/>
                <a:gd name="T8" fmla="*/ 0 w 17"/>
                <a:gd name="T9" fmla="*/ 3 h 17"/>
                <a:gd name="T10" fmla="*/ 0 w 17"/>
                <a:gd name="T11" fmla="*/ 7 h 17"/>
                <a:gd name="T12" fmla="*/ 0 w 17"/>
                <a:gd name="T13" fmla="*/ 10 h 17"/>
                <a:gd name="T14" fmla="*/ 0 w 17"/>
                <a:gd name="T15" fmla="*/ 14 h 17"/>
                <a:gd name="T16" fmla="*/ 3 w 17"/>
                <a:gd name="T17" fmla="*/ 14 h 17"/>
                <a:gd name="T18" fmla="*/ 3 w 17"/>
                <a:gd name="T19" fmla="*/ 17 h 17"/>
                <a:gd name="T20" fmla="*/ 7 w 17"/>
                <a:gd name="T21" fmla="*/ 17 h 17"/>
                <a:gd name="T22" fmla="*/ 10 w 17"/>
                <a:gd name="T23" fmla="*/ 17 h 17"/>
                <a:gd name="T24" fmla="*/ 10 w 17"/>
                <a:gd name="T25" fmla="*/ 17 h 17"/>
                <a:gd name="T26" fmla="*/ 14 w 17"/>
                <a:gd name="T27" fmla="*/ 17 h 17"/>
                <a:gd name="T28" fmla="*/ 17 w 17"/>
                <a:gd name="T29" fmla="*/ 14 h 17"/>
                <a:gd name="T30" fmla="*/ 17 w 17"/>
                <a:gd name="T31" fmla="*/ 14 h 17"/>
                <a:gd name="T32" fmla="*/ 17 w 17"/>
                <a:gd name="T33" fmla="*/ 10 h 17"/>
                <a:gd name="T34" fmla="*/ 17 w 17"/>
                <a:gd name="T35" fmla="*/ 7 h 17"/>
                <a:gd name="T36" fmla="*/ 17 w 17"/>
                <a:gd name="T37" fmla="*/ 3 h 17"/>
                <a:gd name="T38" fmla="*/ 17 w 17"/>
                <a:gd name="T39" fmla="*/ 3 h 17"/>
                <a:gd name="T40" fmla="*/ 14 w 17"/>
                <a:gd name="T41" fmla="*/ 0 h 17"/>
                <a:gd name="T42" fmla="*/ 10 w 17"/>
                <a:gd name="T43" fmla="*/ 0 h 17"/>
                <a:gd name="T44" fmla="*/ 10 w 17"/>
                <a:gd name="T45" fmla="*/ 0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7"/>
                <a:gd name="T71" fmla="*/ 17 w 17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7">
                  <a:moveTo>
                    <a:pt x="10" y="0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10" y="17"/>
                  </a:lnTo>
                  <a:lnTo>
                    <a:pt x="14" y="17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42" name="Line 167">
              <a:extLst>
                <a:ext uri="{FF2B5EF4-FFF2-40B4-BE49-F238E27FC236}">
                  <a16:creationId xmlns:a16="http://schemas.microsoft.com/office/drawing/2014/main" id="{19DF1FB3-1831-4F8D-BBFA-0342AD32A289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458" y="2981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43" name="Freeform 168">
              <a:extLst>
                <a:ext uri="{FF2B5EF4-FFF2-40B4-BE49-F238E27FC236}">
                  <a16:creationId xmlns:a16="http://schemas.microsoft.com/office/drawing/2014/main" id="{F5A78901-C962-419A-87D2-7FDE5A7C3EE6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447" y="2974"/>
              <a:ext cx="18" cy="17"/>
            </a:xfrm>
            <a:custGeom>
              <a:avLst/>
              <a:gdLst>
                <a:gd name="T0" fmla="*/ 11 w 18"/>
                <a:gd name="T1" fmla="*/ 17 h 17"/>
                <a:gd name="T2" fmla="*/ 11 w 18"/>
                <a:gd name="T3" fmla="*/ 17 h 17"/>
                <a:gd name="T4" fmla="*/ 14 w 18"/>
                <a:gd name="T5" fmla="*/ 17 h 17"/>
                <a:gd name="T6" fmla="*/ 18 w 18"/>
                <a:gd name="T7" fmla="*/ 14 h 17"/>
                <a:gd name="T8" fmla="*/ 18 w 18"/>
                <a:gd name="T9" fmla="*/ 14 h 17"/>
                <a:gd name="T10" fmla="*/ 18 w 18"/>
                <a:gd name="T11" fmla="*/ 10 h 17"/>
                <a:gd name="T12" fmla="*/ 18 w 18"/>
                <a:gd name="T13" fmla="*/ 7 h 17"/>
                <a:gd name="T14" fmla="*/ 18 w 18"/>
                <a:gd name="T15" fmla="*/ 3 h 17"/>
                <a:gd name="T16" fmla="*/ 18 w 18"/>
                <a:gd name="T17" fmla="*/ 3 h 17"/>
                <a:gd name="T18" fmla="*/ 14 w 18"/>
                <a:gd name="T19" fmla="*/ 0 h 17"/>
                <a:gd name="T20" fmla="*/ 11 w 18"/>
                <a:gd name="T21" fmla="*/ 0 h 17"/>
                <a:gd name="T22" fmla="*/ 11 w 18"/>
                <a:gd name="T23" fmla="*/ 0 h 17"/>
                <a:gd name="T24" fmla="*/ 7 w 18"/>
                <a:gd name="T25" fmla="*/ 0 h 17"/>
                <a:gd name="T26" fmla="*/ 4 w 18"/>
                <a:gd name="T27" fmla="*/ 0 h 17"/>
                <a:gd name="T28" fmla="*/ 4 w 18"/>
                <a:gd name="T29" fmla="*/ 3 h 17"/>
                <a:gd name="T30" fmla="*/ 0 w 18"/>
                <a:gd name="T31" fmla="*/ 3 h 17"/>
                <a:gd name="T32" fmla="*/ 0 w 18"/>
                <a:gd name="T33" fmla="*/ 7 h 17"/>
                <a:gd name="T34" fmla="*/ 0 w 18"/>
                <a:gd name="T35" fmla="*/ 10 h 17"/>
                <a:gd name="T36" fmla="*/ 0 w 18"/>
                <a:gd name="T37" fmla="*/ 14 h 17"/>
                <a:gd name="T38" fmla="*/ 4 w 18"/>
                <a:gd name="T39" fmla="*/ 14 h 17"/>
                <a:gd name="T40" fmla="*/ 4 w 18"/>
                <a:gd name="T41" fmla="*/ 17 h 17"/>
                <a:gd name="T42" fmla="*/ 7 w 18"/>
                <a:gd name="T43" fmla="*/ 17 h 17"/>
                <a:gd name="T44" fmla="*/ 11 w 18"/>
                <a:gd name="T45" fmla="*/ 17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7"/>
                <a:gd name="T71" fmla="*/ 18 w 18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7">
                  <a:moveTo>
                    <a:pt x="11" y="17"/>
                  </a:moveTo>
                  <a:lnTo>
                    <a:pt x="11" y="17"/>
                  </a:lnTo>
                  <a:lnTo>
                    <a:pt x="14" y="17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44" name="Line 169">
              <a:extLst>
                <a:ext uri="{FF2B5EF4-FFF2-40B4-BE49-F238E27FC236}">
                  <a16:creationId xmlns:a16="http://schemas.microsoft.com/office/drawing/2014/main" id="{82C2D3AB-6C34-4FC2-A4CF-DE9124F839B4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542" y="3108"/>
              <a:ext cx="1" cy="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45" name="Freeform 170">
              <a:extLst>
                <a:ext uri="{FF2B5EF4-FFF2-40B4-BE49-F238E27FC236}">
                  <a16:creationId xmlns:a16="http://schemas.microsoft.com/office/drawing/2014/main" id="{68F57EB3-BA4D-4B07-95B1-F5165408E14E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532" y="3174"/>
              <a:ext cx="17" cy="18"/>
            </a:xfrm>
            <a:custGeom>
              <a:avLst/>
              <a:gdLst>
                <a:gd name="T0" fmla="*/ 10 w 17"/>
                <a:gd name="T1" fmla="*/ 0 h 18"/>
                <a:gd name="T2" fmla="*/ 7 w 17"/>
                <a:gd name="T3" fmla="*/ 0 h 18"/>
                <a:gd name="T4" fmla="*/ 3 w 17"/>
                <a:gd name="T5" fmla="*/ 0 h 18"/>
                <a:gd name="T6" fmla="*/ 3 w 17"/>
                <a:gd name="T7" fmla="*/ 4 h 18"/>
                <a:gd name="T8" fmla="*/ 0 w 17"/>
                <a:gd name="T9" fmla="*/ 4 h 18"/>
                <a:gd name="T10" fmla="*/ 0 w 17"/>
                <a:gd name="T11" fmla="*/ 8 h 18"/>
                <a:gd name="T12" fmla="*/ 0 w 17"/>
                <a:gd name="T13" fmla="*/ 11 h 18"/>
                <a:gd name="T14" fmla="*/ 0 w 17"/>
                <a:gd name="T15" fmla="*/ 15 h 18"/>
                <a:gd name="T16" fmla="*/ 3 w 17"/>
                <a:gd name="T17" fmla="*/ 15 h 18"/>
                <a:gd name="T18" fmla="*/ 3 w 17"/>
                <a:gd name="T19" fmla="*/ 18 h 18"/>
                <a:gd name="T20" fmla="*/ 7 w 17"/>
                <a:gd name="T21" fmla="*/ 18 h 18"/>
                <a:gd name="T22" fmla="*/ 10 w 17"/>
                <a:gd name="T23" fmla="*/ 18 h 18"/>
                <a:gd name="T24" fmla="*/ 10 w 17"/>
                <a:gd name="T25" fmla="*/ 18 h 18"/>
                <a:gd name="T26" fmla="*/ 14 w 17"/>
                <a:gd name="T27" fmla="*/ 18 h 18"/>
                <a:gd name="T28" fmla="*/ 17 w 17"/>
                <a:gd name="T29" fmla="*/ 15 h 18"/>
                <a:gd name="T30" fmla="*/ 17 w 17"/>
                <a:gd name="T31" fmla="*/ 15 h 18"/>
                <a:gd name="T32" fmla="*/ 17 w 17"/>
                <a:gd name="T33" fmla="*/ 11 h 18"/>
                <a:gd name="T34" fmla="*/ 17 w 17"/>
                <a:gd name="T35" fmla="*/ 8 h 18"/>
                <a:gd name="T36" fmla="*/ 17 w 17"/>
                <a:gd name="T37" fmla="*/ 4 h 18"/>
                <a:gd name="T38" fmla="*/ 17 w 17"/>
                <a:gd name="T39" fmla="*/ 4 h 18"/>
                <a:gd name="T40" fmla="*/ 14 w 17"/>
                <a:gd name="T41" fmla="*/ 0 h 18"/>
                <a:gd name="T42" fmla="*/ 10 w 17"/>
                <a:gd name="T43" fmla="*/ 0 h 18"/>
                <a:gd name="T44" fmla="*/ 10 w 17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8"/>
                <a:gd name="T71" fmla="*/ 17 w 17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8">
                  <a:moveTo>
                    <a:pt x="10" y="0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7" y="15"/>
                  </a:lnTo>
                  <a:lnTo>
                    <a:pt x="17" y="11"/>
                  </a:lnTo>
                  <a:lnTo>
                    <a:pt x="17" y="8"/>
                  </a:lnTo>
                  <a:lnTo>
                    <a:pt x="17" y="4"/>
                  </a:lnTo>
                  <a:lnTo>
                    <a:pt x="1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3027" name="投影片編號版面配置區 162">
            <a:extLst>
              <a:ext uri="{FF2B5EF4-FFF2-40B4-BE49-F238E27FC236}">
                <a16:creationId xmlns:a16="http://schemas.microsoft.com/office/drawing/2014/main" id="{92F0F9C3-2EC2-46F5-B142-713BF7E96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CBE7C07-A8BD-417C-BE41-3EC3452B966D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834" name="Rectangle 2">
            <a:extLst>
              <a:ext uri="{FF2B5EF4-FFF2-40B4-BE49-F238E27FC236}">
                <a16:creationId xmlns:a16="http://schemas.microsoft.com/office/drawing/2014/main" id="{B6C8022B-ACBA-4C48-BA14-9D672291E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17488"/>
            <a:ext cx="4400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Example of 1-D DCT</a:t>
            </a:r>
          </a:p>
        </p:txBody>
      </p:sp>
      <p:sp>
        <p:nvSpPr>
          <p:cNvPr id="44035" name="Freeform 4">
            <a:extLst>
              <a:ext uri="{FF2B5EF4-FFF2-40B4-BE49-F238E27FC236}">
                <a16:creationId xmlns:a16="http://schemas.microsoft.com/office/drawing/2014/main" id="{9B614FED-1CFD-428E-8F3A-BE4EFB424536}"/>
              </a:ext>
            </a:extLst>
          </p:cNvPr>
          <p:cNvSpPr>
            <a:spLocks/>
          </p:cNvSpPr>
          <p:nvPr/>
        </p:nvSpPr>
        <p:spPr bwMode="auto">
          <a:xfrm>
            <a:off x="860425" y="3022602"/>
            <a:ext cx="609600" cy="2181225"/>
          </a:xfrm>
          <a:custGeom>
            <a:avLst/>
            <a:gdLst>
              <a:gd name="T0" fmla="*/ 3360208 w 1152"/>
              <a:gd name="T1" fmla="*/ 919296908 h 4122"/>
              <a:gd name="T2" fmla="*/ 9800696 w 1152"/>
              <a:gd name="T3" fmla="*/ 850973025 h 4122"/>
              <a:gd name="T4" fmla="*/ 16241183 w 1152"/>
              <a:gd name="T5" fmla="*/ 860773192 h 4122"/>
              <a:gd name="T6" fmla="*/ 22681671 w 1152"/>
              <a:gd name="T7" fmla="*/ 850973025 h 4122"/>
              <a:gd name="T8" fmla="*/ 29401558 w 1152"/>
              <a:gd name="T9" fmla="*/ 850973025 h 4122"/>
              <a:gd name="T10" fmla="*/ 35842046 w 1152"/>
              <a:gd name="T11" fmla="*/ 811770242 h 4122"/>
              <a:gd name="T12" fmla="*/ 42282533 w 1152"/>
              <a:gd name="T13" fmla="*/ 860773192 h 4122"/>
              <a:gd name="T14" fmla="*/ 49002950 w 1152"/>
              <a:gd name="T15" fmla="*/ 890175279 h 4122"/>
              <a:gd name="T16" fmla="*/ 55443437 w 1152"/>
              <a:gd name="T17" fmla="*/ 850973025 h 4122"/>
              <a:gd name="T18" fmla="*/ 61883925 w 1152"/>
              <a:gd name="T19" fmla="*/ 978100554 h 4122"/>
              <a:gd name="T20" fmla="*/ 68324413 w 1152"/>
              <a:gd name="T21" fmla="*/ 1027103504 h 4122"/>
              <a:gd name="T22" fmla="*/ 75044829 w 1152"/>
              <a:gd name="T23" fmla="*/ 987901250 h 4122"/>
              <a:gd name="T24" fmla="*/ 81485317 w 1152"/>
              <a:gd name="T25" fmla="*/ 987901250 h 4122"/>
              <a:gd name="T26" fmla="*/ 87925275 w 1152"/>
              <a:gd name="T27" fmla="*/ 860773192 h 4122"/>
              <a:gd name="T28" fmla="*/ 94645692 w 1152"/>
              <a:gd name="T29" fmla="*/ 606517604 h 4122"/>
              <a:gd name="T30" fmla="*/ 101086179 w 1152"/>
              <a:gd name="T31" fmla="*/ 469588850 h 4122"/>
              <a:gd name="T32" fmla="*/ 107526667 w 1152"/>
              <a:gd name="T33" fmla="*/ 391184342 h 4122"/>
              <a:gd name="T34" fmla="*/ 113967154 w 1152"/>
              <a:gd name="T35" fmla="*/ 273856979 h 4122"/>
              <a:gd name="T36" fmla="*/ 120687571 w 1152"/>
              <a:gd name="T37" fmla="*/ 195732400 h 4122"/>
              <a:gd name="T38" fmla="*/ 127128058 w 1152"/>
              <a:gd name="T39" fmla="*/ 88205733 h 4122"/>
              <a:gd name="T40" fmla="*/ 133568017 w 1152"/>
              <a:gd name="T41" fmla="*/ 49002950 h 4122"/>
              <a:gd name="T42" fmla="*/ 140008504 w 1152"/>
              <a:gd name="T43" fmla="*/ 68604342 h 4122"/>
              <a:gd name="T44" fmla="*/ 146728921 w 1152"/>
              <a:gd name="T45" fmla="*/ 39202254 h 4122"/>
              <a:gd name="T46" fmla="*/ 153169408 w 1152"/>
              <a:gd name="T47" fmla="*/ 39202254 h 4122"/>
              <a:gd name="T48" fmla="*/ 159609896 w 1152"/>
              <a:gd name="T49" fmla="*/ 19601392 h 4122"/>
              <a:gd name="T50" fmla="*/ 166330313 w 1152"/>
              <a:gd name="T51" fmla="*/ 39202254 h 4122"/>
              <a:gd name="T52" fmla="*/ 172770800 w 1152"/>
              <a:gd name="T53" fmla="*/ 88205733 h 4122"/>
              <a:gd name="T54" fmla="*/ 179211288 w 1152"/>
              <a:gd name="T55" fmla="*/ 136928225 h 4122"/>
              <a:gd name="T56" fmla="*/ 185651775 w 1152"/>
              <a:gd name="T57" fmla="*/ 244735350 h 4122"/>
              <a:gd name="T58" fmla="*/ 192372192 w 1152"/>
              <a:gd name="T59" fmla="*/ 391184342 h 4122"/>
              <a:gd name="T60" fmla="*/ 198812150 w 1152"/>
              <a:gd name="T61" fmla="*/ 518592329 h 4122"/>
              <a:gd name="T62" fmla="*/ 205252638 w 1152"/>
              <a:gd name="T63" fmla="*/ 782368683 h 4122"/>
              <a:gd name="T64" fmla="*/ 211973054 w 1152"/>
              <a:gd name="T65" fmla="*/ 997701946 h 4122"/>
              <a:gd name="T66" fmla="*/ 218413542 w 1152"/>
              <a:gd name="T67" fmla="*/ 1154231563 h 4122"/>
              <a:gd name="T68" fmla="*/ 224854029 w 1152"/>
              <a:gd name="T69" fmla="*/ 1124830004 h 4122"/>
              <a:gd name="T70" fmla="*/ 231294517 w 1152"/>
              <a:gd name="T71" fmla="*/ 1046424967 h 4122"/>
              <a:gd name="T72" fmla="*/ 238014933 w 1152"/>
              <a:gd name="T73" fmla="*/ 1085627221 h 4122"/>
              <a:gd name="T74" fmla="*/ 244454892 w 1152"/>
              <a:gd name="T75" fmla="*/ 1007502642 h 4122"/>
              <a:gd name="T76" fmla="*/ 250895379 w 1152"/>
              <a:gd name="T77" fmla="*/ 958499162 h 4122"/>
              <a:gd name="T78" fmla="*/ 257615796 w 1152"/>
              <a:gd name="T79" fmla="*/ 929097604 h 4122"/>
              <a:gd name="T80" fmla="*/ 264056283 w 1152"/>
              <a:gd name="T81" fmla="*/ 880374583 h 4122"/>
              <a:gd name="T82" fmla="*/ 270496771 w 1152"/>
              <a:gd name="T83" fmla="*/ 880374583 h 4122"/>
              <a:gd name="T84" fmla="*/ 276937258 w 1152"/>
              <a:gd name="T85" fmla="*/ 929097604 h 4122"/>
              <a:gd name="T86" fmla="*/ 283657675 w 1152"/>
              <a:gd name="T87" fmla="*/ 850973025 h 4122"/>
              <a:gd name="T88" fmla="*/ 290098163 w 1152"/>
              <a:gd name="T89" fmla="*/ 870573887 h 4122"/>
              <a:gd name="T90" fmla="*/ 296538650 w 1152"/>
              <a:gd name="T91" fmla="*/ 938898300 h 4122"/>
              <a:gd name="T92" fmla="*/ 302978608 w 1152"/>
              <a:gd name="T93" fmla="*/ 870573887 h 4122"/>
              <a:gd name="T94" fmla="*/ 309699025 w 1152"/>
              <a:gd name="T95" fmla="*/ 899975975 h 4122"/>
              <a:gd name="T96" fmla="*/ 316139513 w 1152"/>
              <a:gd name="T97" fmla="*/ 948698996 h 4122"/>
              <a:gd name="T98" fmla="*/ 322580000 w 1152"/>
              <a:gd name="T99" fmla="*/ 890175279 h 412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2"/>
              <a:gd name="T151" fmla="*/ 0 h 4122"/>
              <a:gd name="T152" fmla="*/ 1152 w 1152"/>
              <a:gd name="T153" fmla="*/ 4122 h 412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2" h="4122">
                <a:moveTo>
                  <a:pt x="0" y="3283"/>
                </a:moveTo>
                <a:lnTo>
                  <a:pt x="12" y="3283"/>
                </a:lnTo>
                <a:lnTo>
                  <a:pt x="23" y="3214"/>
                </a:lnTo>
                <a:lnTo>
                  <a:pt x="35" y="3039"/>
                </a:lnTo>
                <a:lnTo>
                  <a:pt x="47" y="3109"/>
                </a:lnTo>
                <a:lnTo>
                  <a:pt x="58" y="3074"/>
                </a:lnTo>
                <a:lnTo>
                  <a:pt x="70" y="3144"/>
                </a:lnTo>
                <a:lnTo>
                  <a:pt x="81" y="3039"/>
                </a:lnTo>
                <a:lnTo>
                  <a:pt x="93" y="3004"/>
                </a:lnTo>
                <a:lnTo>
                  <a:pt x="105" y="3039"/>
                </a:lnTo>
                <a:lnTo>
                  <a:pt x="116" y="3283"/>
                </a:lnTo>
                <a:lnTo>
                  <a:pt x="128" y="2899"/>
                </a:lnTo>
                <a:lnTo>
                  <a:pt x="140" y="3074"/>
                </a:lnTo>
                <a:lnTo>
                  <a:pt x="151" y="3074"/>
                </a:lnTo>
                <a:lnTo>
                  <a:pt x="163" y="3109"/>
                </a:lnTo>
                <a:lnTo>
                  <a:pt x="175" y="3179"/>
                </a:lnTo>
                <a:lnTo>
                  <a:pt x="186" y="3179"/>
                </a:lnTo>
                <a:lnTo>
                  <a:pt x="198" y="3039"/>
                </a:lnTo>
                <a:lnTo>
                  <a:pt x="209" y="3318"/>
                </a:lnTo>
                <a:lnTo>
                  <a:pt x="221" y="3493"/>
                </a:lnTo>
                <a:lnTo>
                  <a:pt x="233" y="3458"/>
                </a:lnTo>
                <a:lnTo>
                  <a:pt x="244" y="3668"/>
                </a:lnTo>
                <a:lnTo>
                  <a:pt x="256" y="3842"/>
                </a:lnTo>
                <a:lnTo>
                  <a:pt x="268" y="3528"/>
                </a:lnTo>
                <a:lnTo>
                  <a:pt x="279" y="3703"/>
                </a:lnTo>
                <a:lnTo>
                  <a:pt x="291" y="3528"/>
                </a:lnTo>
                <a:lnTo>
                  <a:pt x="303" y="3318"/>
                </a:lnTo>
                <a:lnTo>
                  <a:pt x="314" y="3074"/>
                </a:lnTo>
                <a:lnTo>
                  <a:pt x="326" y="2690"/>
                </a:lnTo>
                <a:lnTo>
                  <a:pt x="338" y="2166"/>
                </a:lnTo>
                <a:lnTo>
                  <a:pt x="349" y="2166"/>
                </a:lnTo>
                <a:lnTo>
                  <a:pt x="361" y="1677"/>
                </a:lnTo>
                <a:lnTo>
                  <a:pt x="372" y="1467"/>
                </a:lnTo>
                <a:lnTo>
                  <a:pt x="384" y="1397"/>
                </a:lnTo>
                <a:lnTo>
                  <a:pt x="396" y="1013"/>
                </a:lnTo>
                <a:lnTo>
                  <a:pt x="407" y="978"/>
                </a:lnTo>
                <a:lnTo>
                  <a:pt x="419" y="978"/>
                </a:lnTo>
                <a:lnTo>
                  <a:pt x="431" y="699"/>
                </a:lnTo>
                <a:lnTo>
                  <a:pt x="442" y="175"/>
                </a:lnTo>
                <a:lnTo>
                  <a:pt x="454" y="315"/>
                </a:lnTo>
                <a:lnTo>
                  <a:pt x="466" y="140"/>
                </a:lnTo>
                <a:lnTo>
                  <a:pt x="477" y="175"/>
                </a:lnTo>
                <a:lnTo>
                  <a:pt x="489" y="245"/>
                </a:lnTo>
                <a:lnTo>
                  <a:pt x="500" y="245"/>
                </a:lnTo>
                <a:lnTo>
                  <a:pt x="512" y="175"/>
                </a:lnTo>
                <a:lnTo>
                  <a:pt x="524" y="140"/>
                </a:lnTo>
                <a:lnTo>
                  <a:pt x="535" y="210"/>
                </a:lnTo>
                <a:lnTo>
                  <a:pt x="547" y="140"/>
                </a:lnTo>
                <a:lnTo>
                  <a:pt x="559" y="280"/>
                </a:lnTo>
                <a:lnTo>
                  <a:pt x="570" y="70"/>
                </a:lnTo>
                <a:lnTo>
                  <a:pt x="582" y="245"/>
                </a:lnTo>
                <a:lnTo>
                  <a:pt x="594" y="140"/>
                </a:lnTo>
                <a:lnTo>
                  <a:pt x="605" y="0"/>
                </a:lnTo>
                <a:lnTo>
                  <a:pt x="617" y="315"/>
                </a:lnTo>
                <a:lnTo>
                  <a:pt x="629" y="315"/>
                </a:lnTo>
                <a:lnTo>
                  <a:pt x="640" y="489"/>
                </a:lnTo>
                <a:lnTo>
                  <a:pt x="652" y="629"/>
                </a:lnTo>
                <a:lnTo>
                  <a:pt x="663" y="874"/>
                </a:lnTo>
                <a:lnTo>
                  <a:pt x="675" y="1013"/>
                </a:lnTo>
                <a:lnTo>
                  <a:pt x="687" y="1397"/>
                </a:lnTo>
                <a:lnTo>
                  <a:pt x="698" y="1502"/>
                </a:lnTo>
                <a:lnTo>
                  <a:pt x="710" y="1852"/>
                </a:lnTo>
                <a:lnTo>
                  <a:pt x="722" y="2515"/>
                </a:lnTo>
                <a:lnTo>
                  <a:pt x="733" y="2794"/>
                </a:lnTo>
                <a:lnTo>
                  <a:pt x="745" y="3423"/>
                </a:lnTo>
                <a:lnTo>
                  <a:pt x="757" y="3563"/>
                </a:lnTo>
                <a:lnTo>
                  <a:pt x="768" y="3947"/>
                </a:lnTo>
                <a:lnTo>
                  <a:pt x="780" y="4122"/>
                </a:lnTo>
                <a:lnTo>
                  <a:pt x="791" y="4017"/>
                </a:lnTo>
                <a:lnTo>
                  <a:pt x="803" y="4017"/>
                </a:lnTo>
                <a:lnTo>
                  <a:pt x="815" y="4017"/>
                </a:lnTo>
                <a:lnTo>
                  <a:pt x="826" y="3737"/>
                </a:lnTo>
                <a:lnTo>
                  <a:pt x="838" y="3877"/>
                </a:lnTo>
                <a:lnTo>
                  <a:pt x="850" y="3877"/>
                </a:lnTo>
                <a:lnTo>
                  <a:pt x="861" y="3668"/>
                </a:lnTo>
                <a:lnTo>
                  <a:pt x="873" y="3598"/>
                </a:lnTo>
                <a:lnTo>
                  <a:pt x="885" y="3703"/>
                </a:lnTo>
                <a:lnTo>
                  <a:pt x="896" y="3423"/>
                </a:lnTo>
                <a:lnTo>
                  <a:pt x="908" y="3039"/>
                </a:lnTo>
                <a:lnTo>
                  <a:pt x="920" y="3318"/>
                </a:lnTo>
                <a:lnTo>
                  <a:pt x="931" y="3318"/>
                </a:lnTo>
                <a:lnTo>
                  <a:pt x="943" y="3144"/>
                </a:lnTo>
                <a:lnTo>
                  <a:pt x="954" y="3249"/>
                </a:lnTo>
                <a:lnTo>
                  <a:pt x="966" y="3144"/>
                </a:lnTo>
                <a:lnTo>
                  <a:pt x="978" y="3039"/>
                </a:lnTo>
                <a:lnTo>
                  <a:pt x="989" y="3318"/>
                </a:lnTo>
                <a:lnTo>
                  <a:pt x="1001" y="3353"/>
                </a:lnTo>
                <a:lnTo>
                  <a:pt x="1013" y="3039"/>
                </a:lnTo>
                <a:lnTo>
                  <a:pt x="1024" y="3144"/>
                </a:lnTo>
                <a:lnTo>
                  <a:pt x="1036" y="3109"/>
                </a:lnTo>
                <a:lnTo>
                  <a:pt x="1048" y="3179"/>
                </a:lnTo>
                <a:lnTo>
                  <a:pt x="1059" y="3353"/>
                </a:lnTo>
                <a:lnTo>
                  <a:pt x="1071" y="3039"/>
                </a:lnTo>
                <a:lnTo>
                  <a:pt x="1082" y="3109"/>
                </a:lnTo>
                <a:lnTo>
                  <a:pt x="1094" y="3318"/>
                </a:lnTo>
                <a:lnTo>
                  <a:pt x="1106" y="3214"/>
                </a:lnTo>
                <a:lnTo>
                  <a:pt x="1117" y="3493"/>
                </a:lnTo>
                <a:lnTo>
                  <a:pt x="1129" y="3388"/>
                </a:lnTo>
                <a:lnTo>
                  <a:pt x="1141" y="3039"/>
                </a:lnTo>
                <a:lnTo>
                  <a:pt x="1152" y="3179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36" name="Freeform 5">
            <a:extLst>
              <a:ext uri="{FF2B5EF4-FFF2-40B4-BE49-F238E27FC236}">
                <a16:creationId xmlns:a16="http://schemas.microsoft.com/office/drawing/2014/main" id="{278BF0B4-1CD4-401D-A306-86E742AF1E1E}"/>
              </a:ext>
            </a:extLst>
          </p:cNvPr>
          <p:cNvSpPr>
            <a:spLocks/>
          </p:cNvSpPr>
          <p:nvPr/>
        </p:nvSpPr>
        <p:spPr bwMode="auto">
          <a:xfrm>
            <a:off x="1470025" y="2597150"/>
            <a:ext cx="609600" cy="3233738"/>
          </a:xfrm>
          <a:custGeom>
            <a:avLst/>
            <a:gdLst>
              <a:gd name="T0" fmla="*/ 3354122 w 1153"/>
              <a:gd name="T1" fmla="*/ 1124462022 h 6112"/>
              <a:gd name="T2" fmla="*/ 9783736 w 1153"/>
              <a:gd name="T3" fmla="*/ 1153574129 h 6112"/>
              <a:gd name="T4" fmla="*/ 16492509 w 1153"/>
              <a:gd name="T5" fmla="*/ 1075475018 h 6112"/>
              <a:gd name="T6" fmla="*/ 22921594 w 1153"/>
              <a:gd name="T7" fmla="*/ 1065677511 h 6112"/>
              <a:gd name="T8" fmla="*/ 29350680 w 1153"/>
              <a:gd name="T9" fmla="*/ 1036285521 h 6112"/>
              <a:gd name="T10" fmla="*/ 35780295 w 1153"/>
              <a:gd name="T11" fmla="*/ 1085272525 h 6112"/>
              <a:gd name="T12" fmla="*/ 42489067 w 1153"/>
              <a:gd name="T13" fmla="*/ 1026488014 h 6112"/>
              <a:gd name="T14" fmla="*/ 48918153 w 1153"/>
              <a:gd name="T15" fmla="*/ 1085272525 h 6112"/>
              <a:gd name="T16" fmla="*/ 55347239 w 1153"/>
              <a:gd name="T17" fmla="*/ 1026488014 h 6112"/>
              <a:gd name="T18" fmla="*/ 61776325 w 1153"/>
              <a:gd name="T19" fmla="*/ 586724513 h 6112"/>
              <a:gd name="T20" fmla="*/ 68485097 w 1153"/>
              <a:gd name="T21" fmla="*/ 557332522 h 6112"/>
              <a:gd name="T22" fmla="*/ 74914712 w 1153"/>
              <a:gd name="T23" fmla="*/ 469435375 h 6112"/>
              <a:gd name="T24" fmla="*/ 81343797 w 1153"/>
              <a:gd name="T25" fmla="*/ 586724513 h 6112"/>
              <a:gd name="T26" fmla="*/ 88052570 w 1153"/>
              <a:gd name="T27" fmla="*/ 547535016 h 6112"/>
              <a:gd name="T28" fmla="*/ 94481656 w 1153"/>
              <a:gd name="T29" fmla="*/ 674621131 h 6112"/>
              <a:gd name="T30" fmla="*/ 100910741 w 1153"/>
              <a:gd name="T31" fmla="*/ 0 h 6112"/>
              <a:gd name="T32" fmla="*/ 107340356 w 1153"/>
              <a:gd name="T33" fmla="*/ 195668132 h 6112"/>
              <a:gd name="T34" fmla="*/ 114049128 w 1153"/>
              <a:gd name="T35" fmla="*/ 664823624 h 6112"/>
              <a:gd name="T36" fmla="*/ 120478214 w 1153"/>
              <a:gd name="T37" fmla="*/ 459638398 h 6112"/>
              <a:gd name="T38" fmla="*/ 126907300 w 1153"/>
              <a:gd name="T39" fmla="*/ 889604392 h 6112"/>
              <a:gd name="T40" fmla="*/ 133616072 w 1153"/>
              <a:gd name="T41" fmla="*/ 713810628 h 6112"/>
              <a:gd name="T42" fmla="*/ 140045687 w 1153"/>
              <a:gd name="T43" fmla="*/ 1065677511 h 6112"/>
              <a:gd name="T44" fmla="*/ 146474773 w 1153"/>
              <a:gd name="T45" fmla="*/ 821302259 h 6112"/>
              <a:gd name="T46" fmla="*/ 152903858 w 1153"/>
              <a:gd name="T47" fmla="*/ 1026488014 h 6112"/>
              <a:gd name="T48" fmla="*/ 159612631 w 1153"/>
              <a:gd name="T49" fmla="*/ 1466531399 h 6112"/>
              <a:gd name="T50" fmla="*/ 166041717 w 1153"/>
              <a:gd name="T51" fmla="*/ 1427341901 h 6112"/>
              <a:gd name="T52" fmla="*/ 172471331 w 1153"/>
              <a:gd name="T53" fmla="*/ 1515518403 h 6112"/>
              <a:gd name="T54" fmla="*/ 179180103 w 1153"/>
              <a:gd name="T55" fmla="*/ 1359039768 h 6112"/>
              <a:gd name="T56" fmla="*/ 185609189 w 1153"/>
              <a:gd name="T57" fmla="*/ 1270863267 h 6112"/>
              <a:gd name="T58" fmla="*/ 192038275 w 1153"/>
              <a:gd name="T59" fmla="*/ 752720771 h 6112"/>
              <a:gd name="T60" fmla="*/ 198467361 w 1153"/>
              <a:gd name="T61" fmla="*/ 1466531399 h 6112"/>
              <a:gd name="T62" fmla="*/ 205176133 w 1153"/>
              <a:gd name="T63" fmla="*/ 1427341901 h 6112"/>
              <a:gd name="T64" fmla="*/ 211605748 w 1153"/>
              <a:gd name="T65" fmla="*/ 1349242261 h 6112"/>
              <a:gd name="T66" fmla="*/ 218034834 w 1153"/>
              <a:gd name="T67" fmla="*/ 997375907 h 6112"/>
              <a:gd name="T68" fmla="*/ 224743606 w 1153"/>
              <a:gd name="T69" fmla="*/ 1075475018 h 6112"/>
              <a:gd name="T70" fmla="*/ 231172692 w 1153"/>
              <a:gd name="T71" fmla="*/ 1691311638 h 6112"/>
              <a:gd name="T72" fmla="*/ 237602306 w 1153"/>
              <a:gd name="T73" fmla="*/ 1710906651 h 6112"/>
              <a:gd name="T74" fmla="*/ 244031392 w 1153"/>
              <a:gd name="T75" fmla="*/ 1065677511 h 6112"/>
              <a:gd name="T76" fmla="*/ 250740164 w 1153"/>
              <a:gd name="T77" fmla="*/ 1163371636 h 6112"/>
              <a:gd name="T78" fmla="*/ 257169250 w 1153"/>
              <a:gd name="T79" fmla="*/ 1603415020 h 6112"/>
              <a:gd name="T80" fmla="*/ 263598336 w 1153"/>
              <a:gd name="T81" fmla="*/ 1632807540 h 6112"/>
              <a:gd name="T82" fmla="*/ 270027951 w 1153"/>
              <a:gd name="T83" fmla="*/ 1114664515 h 6112"/>
              <a:gd name="T84" fmla="*/ 276736723 w 1153"/>
              <a:gd name="T85" fmla="*/ 1525315909 h 6112"/>
              <a:gd name="T86" fmla="*/ 283165809 w 1153"/>
              <a:gd name="T87" fmla="*/ 1603415020 h 6112"/>
              <a:gd name="T88" fmla="*/ 289594895 w 1153"/>
              <a:gd name="T89" fmla="*/ 1701109145 h 6112"/>
              <a:gd name="T90" fmla="*/ 296303667 w 1153"/>
              <a:gd name="T91" fmla="*/ 1574023030 h 6112"/>
              <a:gd name="T92" fmla="*/ 302732753 w 1153"/>
              <a:gd name="T93" fmla="*/ 977780894 h 6112"/>
              <a:gd name="T94" fmla="*/ 309162367 w 1153"/>
              <a:gd name="T95" fmla="*/ 1065677511 h 6112"/>
              <a:gd name="T96" fmla="*/ 315591453 w 1153"/>
              <a:gd name="T97" fmla="*/ 1623010034 h 6112"/>
              <a:gd name="T98" fmla="*/ 322300225 w 1153"/>
              <a:gd name="T99" fmla="*/ 1681514661 h 611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3"/>
              <a:gd name="T151" fmla="*/ 0 h 6112"/>
              <a:gd name="T152" fmla="*/ 1153 w 1153"/>
              <a:gd name="T153" fmla="*/ 6112 h 611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3" h="6112">
                <a:moveTo>
                  <a:pt x="0" y="3982"/>
                </a:moveTo>
                <a:lnTo>
                  <a:pt x="12" y="4017"/>
                </a:lnTo>
                <a:lnTo>
                  <a:pt x="24" y="4156"/>
                </a:lnTo>
                <a:lnTo>
                  <a:pt x="35" y="4121"/>
                </a:lnTo>
                <a:lnTo>
                  <a:pt x="47" y="3982"/>
                </a:lnTo>
                <a:lnTo>
                  <a:pt x="59" y="3842"/>
                </a:lnTo>
                <a:lnTo>
                  <a:pt x="70" y="4017"/>
                </a:lnTo>
                <a:lnTo>
                  <a:pt x="82" y="3807"/>
                </a:lnTo>
                <a:lnTo>
                  <a:pt x="93" y="4017"/>
                </a:lnTo>
                <a:lnTo>
                  <a:pt x="105" y="3702"/>
                </a:lnTo>
                <a:lnTo>
                  <a:pt x="117" y="3912"/>
                </a:lnTo>
                <a:lnTo>
                  <a:pt x="128" y="3877"/>
                </a:lnTo>
                <a:lnTo>
                  <a:pt x="140" y="3702"/>
                </a:lnTo>
                <a:lnTo>
                  <a:pt x="152" y="3667"/>
                </a:lnTo>
                <a:lnTo>
                  <a:pt x="163" y="3807"/>
                </a:lnTo>
                <a:lnTo>
                  <a:pt x="175" y="3877"/>
                </a:lnTo>
                <a:lnTo>
                  <a:pt x="187" y="3458"/>
                </a:lnTo>
                <a:lnTo>
                  <a:pt x="198" y="3667"/>
                </a:lnTo>
                <a:lnTo>
                  <a:pt x="210" y="3004"/>
                </a:lnTo>
                <a:lnTo>
                  <a:pt x="221" y="2096"/>
                </a:lnTo>
                <a:lnTo>
                  <a:pt x="233" y="2061"/>
                </a:lnTo>
                <a:lnTo>
                  <a:pt x="245" y="1991"/>
                </a:lnTo>
                <a:lnTo>
                  <a:pt x="256" y="1677"/>
                </a:lnTo>
                <a:lnTo>
                  <a:pt x="268" y="1677"/>
                </a:lnTo>
                <a:lnTo>
                  <a:pt x="280" y="1956"/>
                </a:lnTo>
                <a:lnTo>
                  <a:pt x="291" y="2096"/>
                </a:lnTo>
                <a:lnTo>
                  <a:pt x="303" y="1991"/>
                </a:lnTo>
                <a:lnTo>
                  <a:pt x="315" y="1956"/>
                </a:lnTo>
                <a:lnTo>
                  <a:pt x="326" y="2270"/>
                </a:lnTo>
                <a:lnTo>
                  <a:pt x="338" y="2410"/>
                </a:lnTo>
                <a:lnTo>
                  <a:pt x="350" y="943"/>
                </a:lnTo>
                <a:lnTo>
                  <a:pt x="361" y="0"/>
                </a:lnTo>
                <a:lnTo>
                  <a:pt x="373" y="559"/>
                </a:lnTo>
                <a:lnTo>
                  <a:pt x="384" y="699"/>
                </a:lnTo>
                <a:lnTo>
                  <a:pt x="396" y="2166"/>
                </a:lnTo>
                <a:lnTo>
                  <a:pt x="408" y="2375"/>
                </a:lnTo>
                <a:lnTo>
                  <a:pt x="419" y="1083"/>
                </a:lnTo>
                <a:lnTo>
                  <a:pt x="431" y="1642"/>
                </a:lnTo>
                <a:lnTo>
                  <a:pt x="443" y="2620"/>
                </a:lnTo>
                <a:lnTo>
                  <a:pt x="454" y="3178"/>
                </a:lnTo>
                <a:lnTo>
                  <a:pt x="466" y="2969"/>
                </a:lnTo>
                <a:lnTo>
                  <a:pt x="478" y="2550"/>
                </a:lnTo>
                <a:lnTo>
                  <a:pt x="489" y="2969"/>
                </a:lnTo>
                <a:lnTo>
                  <a:pt x="501" y="3807"/>
                </a:lnTo>
                <a:lnTo>
                  <a:pt x="513" y="3458"/>
                </a:lnTo>
                <a:lnTo>
                  <a:pt x="524" y="2934"/>
                </a:lnTo>
                <a:lnTo>
                  <a:pt x="536" y="3004"/>
                </a:lnTo>
                <a:lnTo>
                  <a:pt x="547" y="3667"/>
                </a:lnTo>
                <a:lnTo>
                  <a:pt x="559" y="5449"/>
                </a:lnTo>
                <a:lnTo>
                  <a:pt x="571" y="5239"/>
                </a:lnTo>
                <a:lnTo>
                  <a:pt x="582" y="5099"/>
                </a:lnTo>
                <a:lnTo>
                  <a:pt x="594" y="5099"/>
                </a:lnTo>
                <a:lnTo>
                  <a:pt x="606" y="5868"/>
                </a:lnTo>
                <a:lnTo>
                  <a:pt x="617" y="5414"/>
                </a:lnTo>
                <a:lnTo>
                  <a:pt x="629" y="5239"/>
                </a:lnTo>
                <a:lnTo>
                  <a:pt x="641" y="4855"/>
                </a:lnTo>
                <a:lnTo>
                  <a:pt x="652" y="4610"/>
                </a:lnTo>
                <a:lnTo>
                  <a:pt x="664" y="4540"/>
                </a:lnTo>
                <a:lnTo>
                  <a:pt x="675" y="4052"/>
                </a:lnTo>
                <a:lnTo>
                  <a:pt x="687" y="2689"/>
                </a:lnTo>
                <a:lnTo>
                  <a:pt x="699" y="3178"/>
                </a:lnTo>
                <a:lnTo>
                  <a:pt x="710" y="5239"/>
                </a:lnTo>
                <a:lnTo>
                  <a:pt x="722" y="4925"/>
                </a:lnTo>
                <a:lnTo>
                  <a:pt x="734" y="5099"/>
                </a:lnTo>
                <a:lnTo>
                  <a:pt x="745" y="4680"/>
                </a:lnTo>
                <a:lnTo>
                  <a:pt x="757" y="4820"/>
                </a:lnTo>
                <a:lnTo>
                  <a:pt x="769" y="4401"/>
                </a:lnTo>
                <a:lnTo>
                  <a:pt x="780" y="3563"/>
                </a:lnTo>
                <a:lnTo>
                  <a:pt x="792" y="2969"/>
                </a:lnTo>
                <a:lnTo>
                  <a:pt x="804" y="3842"/>
                </a:lnTo>
                <a:lnTo>
                  <a:pt x="815" y="5658"/>
                </a:lnTo>
                <a:lnTo>
                  <a:pt x="827" y="6042"/>
                </a:lnTo>
                <a:lnTo>
                  <a:pt x="838" y="6112"/>
                </a:lnTo>
                <a:lnTo>
                  <a:pt x="850" y="6112"/>
                </a:lnTo>
                <a:lnTo>
                  <a:pt x="862" y="5309"/>
                </a:lnTo>
                <a:lnTo>
                  <a:pt x="873" y="3807"/>
                </a:lnTo>
                <a:lnTo>
                  <a:pt x="885" y="3318"/>
                </a:lnTo>
                <a:lnTo>
                  <a:pt x="897" y="4156"/>
                </a:lnTo>
                <a:lnTo>
                  <a:pt x="908" y="5693"/>
                </a:lnTo>
                <a:lnTo>
                  <a:pt x="920" y="5728"/>
                </a:lnTo>
                <a:lnTo>
                  <a:pt x="932" y="5553"/>
                </a:lnTo>
                <a:lnTo>
                  <a:pt x="943" y="5833"/>
                </a:lnTo>
                <a:lnTo>
                  <a:pt x="955" y="5518"/>
                </a:lnTo>
                <a:lnTo>
                  <a:pt x="966" y="3982"/>
                </a:lnTo>
                <a:lnTo>
                  <a:pt x="978" y="4261"/>
                </a:lnTo>
                <a:lnTo>
                  <a:pt x="990" y="5449"/>
                </a:lnTo>
                <a:lnTo>
                  <a:pt x="1001" y="5553"/>
                </a:lnTo>
                <a:lnTo>
                  <a:pt x="1013" y="5728"/>
                </a:lnTo>
                <a:lnTo>
                  <a:pt x="1025" y="5937"/>
                </a:lnTo>
                <a:lnTo>
                  <a:pt x="1036" y="6077"/>
                </a:lnTo>
                <a:lnTo>
                  <a:pt x="1048" y="6077"/>
                </a:lnTo>
                <a:lnTo>
                  <a:pt x="1060" y="5623"/>
                </a:lnTo>
                <a:lnTo>
                  <a:pt x="1071" y="4506"/>
                </a:lnTo>
                <a:lnTo>
                  <a:pt x="1083" y="3493"/>
                </a:lnTo>
                <a:lnTo>
                  <a:pt x="1095" y="3318"/>
                </a:lnTo>
                <a:lnTo>
                  <a:pt x="1106" y="3807"/>
                </a:lnTo>
                <a:lnTo>
                  <a:pt x="1118" y="5518"/>
                </a:lnTo>
                <a:lnTo>
                  <a:pt x="1129" y="5798"/>
                </a:lnTo>
                <a:lnTo>
                  <a:pt x="1141" y="5798"/>
                </a:lnTo>
                <a:lnTo>
                  <a:pt x="1153" y="6007"/>
                </a:lnTo>
              </a:path>
            </a:pathLst>
          </a:cu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37" name="Freeform 6">
            <a:extLst>
              <a:ext uri="{FF2B5EF4-FFF2-40B4-BE49-F238E27FC236}">
                <a16:creationId xmlns:a16="http://schemas.microsoft.com/office/drawing/2014/main" id="{132078C2-E700-488F-B6E7-FF729BE6E2E0}"/>
              </a:ext>
            </a:extLst>
          </p:cNvPr>
          <p:cNvSpPr>
            <a:spLocks/>
          </p:cNvSpPr>
          <p:nvPr/>
        </p:nvSpPr>
        <p:spPr bwMode="auto">
          <a:xfrm>
            <a:off x="2079625" y="2265365"/>
            <a:ext cx="609600" cy="3603625"/>
          </a:xfrm>
          <a:custGeom>
            <a:avLst/>
            <a:gdLst>
              <a:gd name="T0" fmla="*/ 3080279 w 1152"/>
              <a:gd name="T1" fmla="*/ 1857915279 h 6810"/>
              <a:gd name="T2" fmla="*/ 9800696 w 1152"/>
              <a:gd name="T3" fmla="*/ 1799391562 h 6810"/>
              <a:gd name="T4" fmla="*/ 16241183 w 1152"/>
              <a:gd name="T5" fmla="*/ 1730787221 h 6810"/>
              <a:gd name="T6" fmla="*/ 22681671 w 1152"/>
              <a:gd name="T7" fmla="*/ 1789590867 h 6810"/>
              <a:gd name="T8" fmla="*/ 29121629 w 1152"/>
              <a:gd name="T9" fmla="*/ 1760189308 h 6810"/>
              <a:gd name="T10" fmla="*/ 35842046 w 1152"/>
              <a:gd name="T11" fmla="*/ 1877516142 h 6810"/>
              <a:gd name="T12" fmla="*/ 42282533 w 1152"/>
              <a:gd name="T13" fmla="*/ 1750388612 h 6810"/>
              <a:gd name="T14" fmla="*/ 48723021 w 1152"/>
              <a:gd name="T15" fmla="*/ 1369004967 h 6810"/>
              <a:gd name="T16" fmla="*/ 55443437 w 1152"/>
              <a:gd name="T17" fmla="*/ 1906918229 h 6810"/>
              <a:gd name="T18" fmla="*/ 61883925 w 1152"/>
              <a:gd name="T19" fmla="*/ 1887316837 h 6810"/>
              <a:gd name="T20" fmla="*/ 68324413 w 1152"/>
              <a:gd name="T21" fmla="*/ 1222276046 h 6810"/>
              <a:gd name="T22" fmla="*/ 74764900 w 1152"/>
              <a:gd name="T23" fmla="*/ 576835588 h 6810"/>
              <a:gd name="T24" fmla="*/ 81485317 w 1152"/>
              <a:gd name="T25" fmla="*/ 1241876908 h 6810"/>
              <a:gd name="T26" fmla="*/ 87925275 w 1152"/>
              <a:gd name="T27" fmla="*/ 811490313 h 6810"/>
              <a:gd name="T28" fmla="*/ 94365763 w 1152"/>
              <a:gd name="T29" fmla="*/ 185651775 h 6810"/>
              <a:gd name="T30" fmla="*/ 101086179 w 1152"/>
              <a:gd name="T31" fmla="*/ 537633333 h 6810"/>
              <a:gd name="T32" fmla="*/ 107526667 w 1152"/>
              <a:gd name="T33" fmla="*/ 508511704 h 6810"/>
              <a:gd name="T34" fmla="*/ 113967154 w 1152"/>
              <a:gd name="T35" fmla="*/ 264056283 h 6810"/>
              <a:gd name="T36" fmla="*/ 120407642 w 1152"/>
              <a:gd name="T37" fmla="*/ 175851079 h 6810"/>
              <a:gd name="T38" fmla="*/ 127128058 w 1152"/>
              <a:gd name="T39" fmla="*/ 58523717 h 6810"/>
              <a:gd name="T40" fmla="*/ 133568017 w 1152"/>
              <a:gd name="T41" fmla="*/ 127128058 h 6810"/>
              <a:gd name="T42" fmla="*/ 140008504 w 1152"/>
              <a:gd name="T43" fmla="*/ 371582950 h 6810"/>
              <a:gd name="T44" fmla="*/ 146728921 w 1152"/>
              <a:gd name="T45" fmla="*/ 488910312 h 6810"/>
              <a:gd name="T46" fmla="*/ 153169408 w 1152"/>
              <a:gd name="T47" fmla="*/ 342181392 h 6810"/>
              <a:gd name="T48" fmla="*/ 159609896 w 1152"/>
              <a:gd name="T49" fmla="*/ 215053333 h 6810"/>
              <a:gd name="T50" fmla="*/ 166050383 w 1152"/>
              <a:gd name="T51" fmla="*/ 0 h 6810"/>
              <a:gd name="T52" fmla="*/ 172770800 w 1152"/>
              <a:gd name="T53" fmla="*/ 1046424967 h 6810"/>
              <a:gd name="T54" fmla="*/ 179211288 w 1152"/>
              <a:gd name="T55" fmla="*/ 1281079692 h 6810"/>
              <a:gd name="T56" fmla="*/ 185651775 w 1152"/>
              <a:gd name="T57" fmla="*/ 1271278996 h 6810"/>
              <a:gd name="T58" fmla="*/ 192091733 w 1152"/>
              <a:gd name="T59" fmla="*/ 1251677604 h 6810"/>
              <a:gd name="T60" fmla="*/ 198812150 w 1152"/>
              <a:gd name="T61" fmla="*/ 1398406525 h 6810"/>
              <a:gd name="T62" fmla="*/ 205252638 w 1152"/>
              <a:gd name="T63" fmla="*/ 1339602879 h 6810"/>
              <a:gd name="T64" fmla="*/ 211693125 w 1152"/>
              <a:gd name="T65" fmla="*/ 1300680554 h 6810"/>
              <a:gd name="T66" fmla="*/ 218413542 w 1152"/>
              <a:gd name="T67" fmla="*/ 1212475350 h 6810"/>
              <a:gd name="T68" fmla="*/ 224854029 w 1152"/>
              <a:gd name="T69" fmla="*/ 1427808613 h 6810"/>
              <a:gd name="T70" fmla="*/ 231294517 w 1152"/>
              <a:gd name="T71" fmla="*/ 1809192258 h 6810"/>
              <a:gd name="T72" fmla="*/ 237734475 w 1152"/>
              <a:gd name="T73" fmla="*/ 1173553025 h 6810"/>
              <a:gd name="T74" fmla="*/ 244454892 w 1152"/>
              <a:gd name="T75" fmla="*/ 958219233 h 6810"/>
              <a:gd name="T76" fmla="*/ 250895379 w 1152"/>
              <a:gd name="T77" fmla="*/ 1535335279 h 6810"/>
              <a:gd name="T78" fmla="*/ 257335867 w 1152"/>
              <a:gd name="T79" fmla="*/ 1300680554 h 6810"/>
              <a:gd name="T80" fmla="*/ 264056283 w 1152"/>
              <a:gd name="T81" fmla="*/ 1584058300 h 6810"/>
              <a:gd name="T82" fmla="*/ 270496771 w 1152"/>
              <a:gd name="T83" fmla="*/ 1212475350 h 6810"/>
              <a:gd name="T84" fmla="*/ 276937258 w 1152"/>
              <a:gd name="T85" fmla="*/ 1075546596 h 6810"/>
              <a:gd name="T86" fmla="*/ 283377746 w 1152"/>
              <a:gd name="T87" fmla="*/ 1388606358 h 6810"/>
              <a:gd name="T88" fmla="*/ 290098163 w 1152"/>
              <a:gd name="T89" fmla="*/ 1163752329 h 6810"/>
              <a:gd name="T90" fmla="*/ 296538650 w 1152"/>
              <a:gd name="T91" fmla="*/ 1261478300 h 6810"/>
              <a:gd name="T92" fmla="*/ 302978608 w 1152"/>
              <a:gd name="T93" fmla="*/ 1222276046 h 6810"/>
              <a:gd name="T94" fmla="*/ 309699025 w 1152"/>
              <a:gd name="T95" fmla="*/ 1271278996 h 6810"/>
              <a:gd name="T96" fmla="*/ 316139513 w 1152"/>
              <a:gd name="T97" fmla="*/ 1046424967 h 6810"/>
              <a:gd name="T98" fmla="*/ 322580000 w 1152"/>
              <a:gd name="T99" fmla="*/ 831091704 h 681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2"/>
              <a:gd name="T151" fmla="*/ 0 h 6810"/>
              <a:gd name="T152" fmla="*/ 1152 w 1152"/>
              <a:gd name="T153" fmla="*/ 6810 h 681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2" h="6810">
                <a:moveTo>
                  <a:pt x="0" y="6635"/>
                </a:moveTo>
                <a:lnTo>
                  <a:pt x="11" y="6635"/>
                </a:lnTo>
                <a:lnTo>
                  <a:pt x="23" y="6635"/>
                </a:lnTo>
                <a:lnTo>
                  <a:pt x="35" y="6426"/>
                </a:lnTo>
                <a:lnTo>
                  <a:pt x="46" y="6111"/>
                </a:lnTo>
                <a:lnTo>
                  <a:pt x="58" y="6181"/>
                </a:lnTo>
                <a:lnTo>
                  <a:pt x="70" y="6356"/>
                </a:lnTo>
                <a:lnTo>
                  <a:pt x="81" y="6391"/>
                </a:lnTo>
                <a:lnTo>
                  <a:pt x="93" y="6565"/>
                </a:lnTo>
                <a:lnTo>
                  <a:pt x="104" y="6286"/>
                </a:lnTo>
                <a:lnTo>
                  <a:pt x="116" y="6426"/>
                </a:lnTo>
                <a:lnTo>
                  <a:pt x="128" y="6705"/>
                </a:lnTo>
                <a:lnTo>
                  <a:pt x="139" y="6565"/>
                </a:lnTo>
                <a:lnTo>
                  <a:pt x="151" y="6251"/>
                </a:lnTo>
                <a:lnTo>
                  <a:pt x="163" y="5727"/>
                </a:lnTo>
                <a:lnTo>
                  <a:pt x="174" y="4889"/>
                </a:lnTo>
                <a:lnTo>
                  <a:pt x="186" y="6531"/>
                </a:lnTo>
                <a:lnTo>
                  <a:pt x="198" y="6810"/>
                </a:lnTo>
                <a:lnTo>
                  <a:pt x="209" y="6810"/>
                </a:lnTo>
                <a:lnTo>
                  <a:pt x="221" y="6740"/>
                </a:lnTo>
                <a:lnTo>
                  <a:pt x="233" y="6181"/>
                </a:lnTo>
                <a:lnTo>
                  <a:pt x="244" y="4365"/>
                </a:lnTo>
                <a:lnTo>
                  <a:pt x="256" y="2479"/>
                </a:lnTo>
                <a:lnTo>
                  <a:pt x="267" y="2060"/>
                </a:lnTo>
                <a:lnTo>
                  <a:pt x="279" y="4121"/>
                </a:lnTo>
                <a:lnTo>
                  <a:pt x="291" y="4435"/>
                </a:lnTo>
                <a:lnTo>
                  <a:pt x="302" y="4295"/>
                </a:lnTo>
                <a:lnTo>
                  <a:pt x="314" y="2898"/>
                </a:lnTo>
                <a:lnTo>
                  <a:pt x="326" y="943"/>
                </a:lnTo>
                <a:lnTo>
                  <a:pt x="337" y="663"/>
                </a:lnTo>
                <a:lnTo>
                  <a:pt x="349" y="1327"/>
                </a:lnTo>
                <a:lnTo>
                  <a:pt x="361" y="1920"/>
                </a:lnTo>
                <a:lnTo>
                  <a:pt x="372" y="1606"/>
                </a:lnTo>
                <a:lnTo>
                  <a:pt x="384" y="1816"/>
                </a:lnTo>
                <a:lnTo>
                  <a:pt x="395" y="1397"/>
                </a:lnTo>
                <a:lnTo>
                  <a:pt x="407" y="943"/>
                </a:lnTo>
                <a:lnTo>
                  <a:pt x="419" y="838"/>
                </a:lnTo>
                <a:lnTo>
                  <a:pt x="430" y="628"/>
                </a:lnTo>
                <a:lnTo>
                  <a:pt x="442" y="558"/>
                </a:lnTo>
                <a:lnTo>
                  <a:pt x="454" y="209"/>
                </a:lnTo>
                <a:lnTo>
                  <a:pt x="465" y="279"/>
                </a:lnTo>
                <a:lnTo>
                  <a:pt x="477" y="454"/>
                </a:lnTo>
                <a:lnTo>
                  <a:pt x="489" y="943"/>
                </a:lnTo>
                <a:lnTo>
                  <a:pt x="500" y="1327"/>
                </a:lnTo>
                <a:lnTo>
                  <a:pt x="512" y="1641"/>
                </a:lnTo>
                <a:lnTo>
                  <a:pt x="524" y="1746"/>
                </a:lnTo>
                <a:lnTo>
                  <a:pt x="535" y="1816"/>
                </a:lnTo>
                <a:lnTo>
                  <a:pt x="547" y="1222"/>
                </a:lnTo>
                <a:lnTo>
                  <a:pt x="558" y="977"/>
                </a:lnTo>
                <a:lnTo>
                  <a:pt x="570" y="768"/>
                </a:lnTo>
                <a:lnTo>
                  <a:pt x="582" y="384"/>
                </a:lnTo>
                <a:lnTo>
                  <a:pt x="593" y="0"/>
                </a:lnTo>
                <a:lnTo>
                  <a:pt x="605" y="1082"/>
                </a:lnTo>
                <a:lnTo>
                  <a:pt x="617" y="3737"/>
                </a:lnTo>
                <a:lnTo>
                  <a:pt x="628" y="5134"/>
                </a:lnTo>
                <a:lnTo>
                  <a:pt x="640" y="4575"/>
                </a:lnTo>
                <a:lnTo>
                  <a:pt x="652" y="4994"/>
                </a:lnTo>
                <a:lnTo>
                  <a:pt x="663" y="4540"/>
                </a:lnTo>
                <a:lnTo>
                  <a:pt x="675" y="4470"/>
                </a:lnTo>
                <a:lnTo>
                  <a:pt x="686" y="4470"/>
                </a:lnTo>
                <a:lnTo>
                  <a:pt x="698" y="4714"/>
                </a:lnTo>
                <a:lnTo>
                  <a:pt x="710" y="4994"/>
                </a:lnTo>
                <a:lnTo>
                  <a:pt x="721" y="4819"/>
                </a:lnTo>
                <a:lnTo>
                  <a:pt x="733" y="4784"/>
                </a:lnTo>
                <a:lnTo>
                  <a:pt x="745" y="4610"/>
                </a:lnTo>
                <a:lnTo>
                  <a:pt x="756" y="4645"/>
                </a:lnTo>
                <a:lnTo>
                  <a:pt x="768" y="4505"/>
                </a:lnTo>
                <a:lnTo>
                  <a:pt x="780" y="4330"/>
                </a:lnTo>
                <a:lnTo>
                  <a:pt x="791" y="4330"/>
                </a:lnTo>
                <a:lnTo>
                  <a:pt x="803" y="5099"/>
                </a:lnTo>
                <a:lnTo>
                  <a:pt x="815" y="6111"/>
                </a:lnTo>
                <a:lnTo>
                  <a:pt x="826" y="6461"/>
                </a:lnTo>
                <a:lnTo>
                  <a:pt x="838" y="5727"/>
                </a:lnTo>
                <a:lnTo>
                  <a:pt x="849" y="4191"/>
                </a:lnTo>
                <a:lnTo>
                  <a:pt x="861" y="2759"/>
                </a:lnTo>
                <a:lnTo>
                  <a:pt x="873" y="3422"/>
                </a:lnTo>
                <a:lnTo>
                  <a:pt x="884" y="3702"/>
                </a:lnTo>
                <a:lnTo>
                  <a:pt x="896" y="5483"/>
                </a:lnTo>
                <a:lnTo>
                  <a:pt x="908" y="5832"/>
                </a:lnTo>
                <a:lnTo>
                  <a:pt x="919" y="4645"/>
                </a:lnTo>
                <a:lnTo>
                  <a:pt x="931" y="4225"/>
                </a:lnTo>
                <a:lnTo>
                  <a:pt x="943" y="5657"/>
                </a:lnTo>
                <a:lnTo>
                  <a:pt x="954" y="4540"/>
                </a:lnTo>
                <a:lnTo>
                  <a:pt x="966" y="4330"/>
                </a:lnTo>
                <a:lnTo>
                  <a:pt x="977" y="3841"/>
                </a:lnTo>
                <a:lnTo>
                  <a:pt x="989" y="3841"/>
                </a:lnTo>
                <a:lnTo>
                  <a:pt x="1001" y="4645"/>
                </a:lnTo>
                <a:lnTo>
                  <a:pt x="1012" y="4959"/>
                </a:lnTo>
                <a:lnTo>
                  <a:pt x="1024" y="4156"/>
                </a:lnTo>
                <a:lnTo>
                  <a:pt x="1036" y="4156"/>
                </a:lnTo>
                <a:lnTo>
                  <a:pt x="1047" y="4400"/>
                </a:lnTo>
                <a:lnTo>
                  <a:pt x="1059" y="4505"/>
                </a:lnTo>
                <a:lnTo>
                  <a:pt x="1071" y="4260"/>
                </a:lnTo>
                <a:lnTo>
                  <a:pt x="1082" y="4365"/>
                </a:lnTo>
                <a:lnTo>
                  <a:pt x="1094" y="4749"/>
                </a:lnTo>
                <a:lnTo>
                  <a:pt x="1106" y="4540"/>
                </a:lnTo>
                <a:lnTo>
                  <a:pt x="1117" y="4051"/>
                </a:lnTo>
                <a:lnTo>
                  <a:pt x="1129" y="3737"/>
                </a:lnTo>
                <a:lnTo>
                  <a:pt x="1140" y="3422"/>
                </a:lnTo>
                <a:lnTo>
                  <a:pt x="1152" y="2968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38" name="Freeform 7">
            <a:extLst>
              <a:ext uri="{FF2B5EF4-FFF2-40B4-BE49-F238E27FC236}">
                <a16:creationId xmlns:a16="http://schemas.microsoft.com/office/drawing/2014/main" id="{4DBE8276-9F40-458C-B073-CCDAE2CAFC64}"/>
              </a:ext>
            </a:extLst>
          </p:cNvPr>
          <p:cNvSpPr>
            <a:spLocks/>
          </p:cNvSpPr>
          <p:nvPr/>
        </p:nvSpPr>
        <p:spPr bwMode="auto">
          <a:xfrm>
            <a:off x="2689225" y="2560638"/>
            <a:ext cx="609600" cy="3160712"/>
          </a:xfrm>
          <a:custGeom>
            <a:avLst/>
            <a:gdLst>
              <a:gd name="T0" fmla="*/ 3360208 w 1152"/>
              <a:gd name="T1" fmla="*/ 567314731 h 5973"/>
              <a:gd name="T2" fmla="*/ 9800696 w 1152"/>
              <a:gd name="T3" fmla="*/ 596716814 h 5973"/>
              <a:gd name="T4" fmla="*/ 16241183 w 1152"/>
              <a:gd name="T5" fmla="*/ 469588776 h 5973"/>
              <a:gd name="T6" fmla="*/ 22961600 w 1152"/>
              <a:gd name="T7" fmla="*/ 498990859 h 5973"/>
              <a:gd name="T8" fmla="*/ 29401558 w 1152"/>
              <a:gd name="T9" fmla="*/ 430386528 h 5973"/>
              <a:gd name="T10" fmla="*/ 35842046 w 1152"/>
              <a:gd name="T11" fmla="*/ 273856936 h 5973"/>
              <a:gd name="T12" fmla="*/ 42282533 w 1152"/>
              <a:gd name="T13" fmla="*/ 88205190 h 5973"/>
              <a:gd name="T14" fmla="*/ 49002950 w 1152"/>
              <a:gd name="T15" fmla="*/ 49002942 h 5973"/>
              <a:gd name="T16" fmla="*/ 55443437 w 1152"/>
              <a:gd name="T17" fmla="*/ 0 h 5973"/>
              <a:gd name="T18" fmla="*/ 61883925 w 1152"/>
              <a:gd name="T19" fmla="*/ 78405025 h 5973"/>
              <a:gd name="T20" fmla="*/ 68604342 w 1152"/>
              <a:gd name="T21" fmla="*/ 166330286 h 5973"/>
              <a:gd name="T22" fmla="*/ 75044829 w 1152"/>
              <a:gd name="T23" fmla="*/ 98005884 h 5973"/>
              <a:gd name="T24" fmla="*/ 81485317 w 1152"/>
              <a:gd name="T25" fmla="*/ 117327344 h 5973"/>
              <a:gd name="T26" fmla="*/ 87925275 w 1152"/>
              <a:gd name="T27" fmla="*/ 352261961 h 5973"/>
              <a:gd name="T28" fmla="*/ 94645692 w 1152"/>
              <a:gd name="T29" fmla="*/ 557514566 h 5973"/>
              <a:gd name="T30" fmla="*/ 101086179 w 1152"/>
              <a:gd name="T31" fmla="*/ 909496069 h 5973"/>
              <a:gd name="T32" fmla="*/ 107526667 w 1152"/>
              <a:gd name="T33" fmla="*/ 880374444 h 5973"/>
              <a:gd name="T34" fmla="*/ 114247083 w 1152"/>
              <a:gd name="T35" fmla="*/ 899695374 h 5973"/>
              <a:gd name="T36" fmla="*/ 120687571 w 1152"/>
              <a:gd name="T37" fmla="*/ 1026823413 h 5973"/>
              <a:gd name="T38" fmla="*/ 127128058 w 1152"/>
              <a:gd name="T39" fmla="*/ 1007501953 h 5973"/>
              <a:gd name="T40" fmla="*/ 133568017 w 1152"/>
              <a:gd name="T41" fmla="*/ 1418287621 h 5973"/>
              <a:gd name="T42" fmla="*/ 140288963 w 1152"/>
              <a:gd name="T43" fmla="*/ 1388885539 h 5973"/>
              <a:gd name="T44" fmla="*/ 146728921 w 1152"/>
              <a:gd name="T45" fmla="*/ 1212754558 h 5973"/>
              <a:gd name="T46" fmla="*/ 153169408 w 1152"/>
              <a:gd name="T47" fmla="*/ 1290879654 h 5973"/>
              <a:gd name="T48" fmla="*/ 159609896 w 1152"/>
              <a:gd name="T49" fmla="*/ 1349683291 h 5973"/>
              <a:gd name="T50" fmla="*/ 166330313 w 1152"/>
              <a:gd name="T51" fmla="*/ 1339882596 h 5973"/>
              <a:gd name="T52" fmla="*/ 172770800 w 1152"/>
              <a:gd name="T53" fmla="*/ 1408486927 h 5973"/>
              <a:gd name="T54" fmla="*/ 179211288 w 1152"/>
              <a:gd name="T55" fmla="*/ 1486611494 h 5973"/>
              <a:gd name="T56" fmla="*/ 185931704 w 1152"/>
              <a:gd name="T57" fmla="*/ 1330081902 h 5973"/>
              <a:gd name="T58" fmla="*/ 192372192 w 1152"/>
              <a:gd name="T59" fmla="*/ 1672543169 h 5973"/>
              <a:gd name="T60" fmla="*/ 198812150 w 1152"/>
              <a:gd name="T61" fmla="*/ 1662742474 h 5973"/>
              <a:gd name="T62" fmla="*/ 205252638 w 1152"/>
              <a:gd name="T63" fmla="*/ 1613739532 h 5973"/>
              <a:gd name="T64" fmla="*/ 211973054 w 1152"/>
              <a:gd name="T65" fmla="*/ 1418287621 h 5973"/>
              <a:gd name="T66" fmla="*/ 218413542 w 1152"/>
              <a:gd name="T67" fmla="*/ 1613739532 h 5973"/>
              <a:gd name="T68" fmla="*/ 224854029 w 1152"/>
              <a:gd name="T69" fmla="*/ 459788611 h 5973"/>
              <a:gd name="T70" fmla="*/ 231574446 w 1152"/>
              <a:gd name="T71" fmla="*/ 283657630 h 5973"/>
              <a:gd name="T72" fmla="*/ 238014933 w 1152"/>
              <a:gd name="T73" fmla="*/ 801969419 h 5973"/>
              <a:gd name="T74" fmla="*/ 244454892 w 1152"/>
              <a:gd name="T75" fmla="*/ 1056224966 h 5973"/>
              <a:gd name="T76" fmla="*/ 250895379 w 1152"/>
              <a:gd name="T77" fmla="*/ 1623540227 h 5973"/>
              <a:gd name="T78" fmla="*/ 257615796 w 1152"/>
              <a:gd name="T79" fmla="*/ 1603938838 h 5973"/>
              <a:gd name="T80" fmla="*/ 264056283 w 1152"/>
              <a:gd name="T81" fmla="*/ 1486611494 h 5973"/>
              <a:gd name="T82" fmla="*/ 270496771 w 1152"/>
              <a:gd name="T83" fmla="*/ 1476811329 h 5973"/>
              <a:gd name="T84" fmla="*/ 277217188 w 1152"/>
              <a:gd name="T85" fmla="*/ 1349683291 h 5973"/>
              <a:gd name="T86" fmla="*/ 283657675 w 1152"/>
              <a:gd name="T87" fmla="*/ 1408486927 h 5973"/>
              <a:gd name="T88" fmla="*/ 290098163 w 1152"/>
              <a:gd name="T89" fmla="*/ 1486611494 h 5973"/>
              <a:gd name="T90" fmla="*/ 296538650 w 1152"/>
              <a:gd name="T91" fmla="*/ 1584337979 h 5973"/>
              <a:gd name="T92" fmla="*/ 303259067 w 1152"/>
              <a:gd name="T93" fmla="*/ 1623540227 h 5973"/>
              <a:gd name="T94" fmla="*/ 309699025 w 1152"/>
              <a:gd name="T95" fmla="*/ 1633340921 h 5973"/>
              <a:gd name="T96" fmla="*/ 316139513 w 1152"/>
              <a:gd name="T97" fmla="*/ 1496412188 h 5973"/>
              <a:gd name="T98" fmla="*/ 322580000 w 1152"/>
              <a:gd name="T99" fmla="*/ 1496412188 h 597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2"/>
              <a:gd name="T151" fmla="*/ 0 h 5973"/>
              <a:gd name="T152" fmla="*/ 1152 w 1152"/>
              <a:gd name="T153" fmla="*/ 5973 h 597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2" h="5973">
                <a:moveTo>
                  <a:pt x="0" y="2410"/>
                </a:moveTo>
                <a:lnTo>
                  <a:pt x="12" y="2026"/>
                </a:lnTo>
                <a:lnTo>
                  <a:pt x="23" y="1921"/>
                </a:lnTo>
                <a:lnTo>
                  <a:pt x="35" y="2131"/>
                </a:lnTo>
                <a:lnTo>
                  <a:pt x="47" y="1956"/>
                </a:lnTo>
                <a:lnTo>
                  <a:pt x="58" y="1677"/>
                </a:lnTo>
                <a:lnTo>
                  <a:pt x="70" y="1712"/>
                </a:lnTo>
                <a:lnTo>
                  <a:pt x="82" y="1782"/>
                </a:lnTo>
                <a:lnTo>
                  <a:pt x="93" y="1747"/>
                </a:lnTo>
                <a:lnTo>
                  <a:pt x="105" y="1537"/>
                </a:lnTo>
                <a:lnTo>
                  <a:pt x="117" y="1432"/>
                </a:lnTo>
                <a:lnTo>
                  <a:pt x="128" y="978"/>
                </a:lnTo>
                <a:lnTo>
                  <a:pt x="140" y="734"/>
                </a:lnTo>
                <a:lnTo>
                  <a:pt x="151" y="315"/>
                </a:lnTo>
                <a:lnTo>
                  <a:pt x="163" y="140"/>
                </a:lnTo>
                <a:lnTo>
                  <a:pt x="175" y="175"/>
                </a:lnTo>
                <a:lnTo>
                  <a:pt x="186" y="140"/>
                </a:lnTo>
                <a:lnTo>
                  <a:pt x="198" y="0"/>
                </a:lnTo>
                <a:lnTo>
                  <a:pt x="210" y="175"/>
                </a:lnTo>
                <a:lnTo>
                  <a:pt x="221" y="280"/>
                </a:lnTo>
                <a:lnTo>
                  <a:pt x="233" y="454"/>
                </a:lnTo>
                <a:lnTo>
                  <a:pt x="245" y="594"/>
                </a:lnTo>
                <a:lnTo>
                  <a:pt x="256" y="454"/>
                </a:lnTo>
                <a:lnTo>
                  <a:pt x="268" y="350"/>
                </a:lnTo>
                <a:lnTo>
                  <a:pt x="279" y="315"/>
                </a:lnTo>
                <a:lnTo>
                  <a:pt x="291" y="419"/>
                </a:lnTo>
                <a:lnTo>
                  <a:pt x="303" y="734"/>
                </a:lnTo>
                <a:lnTo>
                  <a:pt x="314" y="1258"/>
                </a:lnTo>
                <a:lnTo>
                  <a:pt x="326" y="1607"/>
                </a:lnTo>
                <a:lnTo>
                  <a:pt x="338" y="1991"/>
                </a:lnTo>
                <a:lnTo>
                  <a:pt x="349" y="2620"/>
                </a:lnTo>
                <a:lnTo>
                  <a:pt x="361" y="3248"/>
                </a:lnTo>
                <a:lnTo>
                  <a:pt x="373" y="3283"/>
                </a:lnTo>
                <a:lnTo>
                  <a:pt x="384" y="3144"/>
                </a:lnTo>
                <a:lnTo>
                  <a:pt x="396" y="2829"/>
                </a:lnTo>
                <a:lnTo>
                  <a:pt x="408" y="3213"/>
                </a:lnTo>
                <a:lnTo>
                  <a:pt x="419" y="3667"/>
                </a:lnTo>
                <a:lnTo>
                  <a:pt x="431" y="3667"/>
                </a:lnTo>
                <a:lnTo>
                  <a:pt x="442" y="3318"/>
                </a:lnTo>
                <a:lnTo>
                  <a:pt x="454" y="3598"/>
                </a:lnTo>
                <a:lnTo>
                  <a:pt x="466" y="4296"/>
                </a:lnTo>
                <a:lnTo>
                  <a:pt x="477" y="5065"/>
                </a:lnTo>
                <a:lnTo>
                  <a:pt x="489" y="4471"/>
                </a:lnTo>
                <a:lnTo>
                  <a:pt x="501" y="4960"/>
                </a:lnTo>
                <a:lnTo>
                  <a:pt x="512" y="5134"/>
                </a:lnTo>
                <a:lnTo>
                  <a:pt x="524" y="4331"/>
                </a:lnTo>
                <a:lnTo>
                  <a:pt x="536" y="4296"/>
                </a:lnTo>
                <a:lnTo>
                  <a:pt x="547" y="4610"/>
                </a:lnTo>
                <a:lnTo>
                  <a:pt x="559" y="4366"/>
                </a:lnTo>
                <a:lnTo>
                  <a:pt x="570" y="4820"/>
                </a:lnTo>
                <a:lnTo>
                  <a:pt x="582" y="4890"/>
                </a:lnTo>
                <a:lnTo>
                  <a:pt x="594" y="4785"/>
                </a:lnTo>
                <a:lnTo>
                  <a:pt x="605" y="4680"/>
                </a:lnTo>
                <a:lnTo>
                  <a:pt x="617" y="5030"/>
                </a:lnTo>
                <a:lnTo>
                  <a:pt x="629" y="5309"/>
                </a:lnTo>
                <a:lnTo>
                  <a:pt x="640" y="5309"/>
                </a:lnTo>
                <a:lnTo>
                  <a:pt x="652" y="5204"/>
                </a:lnTo>
                <a:lnTo>
                  <a:pt x="664" y="4750"/>
                </a:lnTo>
                <a:lnTo>
                  <a:pt x="675" y="5379"/>
                </a:lnTo>
                <a:lnTo>
                  <a:pt x="687" y="5973"/>
                </a:lnTo>
                <a:lnTo>
                  <a:pt x="699" y="5973"/>
                </a:lnTo>
                <a:lnTo>
                  <a:pt x="710" y="5938"/>
                </a:lnTo>
                <a:lnTo>
                  <a:pt x="722" y="5693"/>
                </a:lnTo>
                <a:lnTo>
                  <a:pt x="733" y="5763"/>
                </a:lnTo>
                <a:lnTo>
                  <a:pt x="745" y="5274"/>
                </a:lnTo>
                <a:lnTo>
                  <a:pt x="757" y="5065"/>
                </a:lnTo>
                <a:lnTo>
                  <a:pt x="768" y="4785"/>
                </a:lnTo>
                <a:lnTo>
                  <a:pt x="780" y="5763"/>
                </a:lnTo>
                <a:lnTo>
                  <a:pt x="792" y="3772"/>
                </a:lnTo>
                <a:lnTo>
                  <a:pt x="803" y="1642"/>
                </a:lnTo>
                <a:lnTo>
                  <a:pt x="815" y="385"/>
                </a:lnTo>
                <a:lnTo>
                  <a:pt x="827" y="1013"/>
                </a:lnTo>
                <a:lnTo>
                  <a:pt x="838" y="2236"/>
                </a:lnTo>
                <a:lnTo>
                  <a:pt x="850" y="2864"/>
                </a:lnTo>
                <a:lnTo>
                  <a:pt x="861" y="3423"/>
                </a:lnTo>
                <a:lnTo>
                  <a:pt x="873" y="3772"/>
                </a:lnTo>
                <a:lnTo>
                  <a:pt x="885" y="4017"/>
                </a:lnTo>
                <a:lnTo>
                  <a:pt x="896" y="5798"/>
                </a:lnTo>
                <a:lnTo>
                  <a:pt x="908" y="5798"/>
                </a:lnTo>
                <a:lnTo>
                  <a:pt x="920" y="5728"/>
                </a:lnTo>
                <a:lnTo>
                  <a:pt x="931" y="5658"/>
                </a:lnTo>
                <a:lnTo>
                  <a:pt x="943" y="5309"/>
                </a:lnTo>
                <a:lnTo>
                  <a:pt x="955" y="3912"/>
                </a:lnTo>
                <a:lnTo>
                  <a:pt x="966" y="5274"/>
                </a:lnTo>
                <a:lnTo>
                  <a:pt x="978" y="5065"/>
                </a:lnTo>
                <a:lnTo>
                  <a:pt x="990" y="4820"/>
                </a:lnTo>
                <a:lnTo>
                  <a:pt x="1001" y="5065"/>
                </a:lnTo>
                <a:lnTo>
                  <a:pt x="1013" y="5030"/>
                </a:lnTo>
                <a:lnTo>
                  <a:pt x="1024" y="5065"/>
                </a:lnTo>
                <a:lnTo>
                  <a:pt x="1036" y="5309"/>
                </a:lnTo>
                <a:lnTo>
                  <a:pt x="1048" y="5239"/>
                </a:lnTo>
                <a:lnTo>
                  <a:pt x="1059" y="5658"/>
                </a:lnTo>
                <a:lnTo>
                  <a:pt x="1071" y="5553"/>
                </a:lnTo>
                <a:lnTo>
                  <a:pt x="1083" y="5798"/>
                </a:lnTo>
                <a:lnTo>
                  <a:pt x="1094" y="5833"/>
                </a:lnTo>
                <a:lnTo>
                  <a:pt x="1106" y="5833"/>
                </a:lnTo>
                <a:lnTo>
                  <a:pt x="1118" y="5484"/>
                </a:lnTo>
                <a:lnTo>
                  <a:pt x="1129" y="5344"/>
                </a:lnTo>
                <a:lnTo>
                  <a:pt x="1141" y="5414"/>
                </a:lnTo>
                <a:lnTo>
                  <a:pt x="1152" y="5344"/>
                </a:lnTo>
              </a:path>
            </a:pathLst>
          </a:cu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39" name="Freeform 8">
            <a:extLst>
              <a:ext uri="{FF2B5EF4-FFF2-40B4-BE49-F238E27FC236}">
                <a16:creationId xmlns:a16="http://schemas.microsoft.com/office/drawing/2014/main" id="{79417D79-E51D-4CBE-A4EE-0F02FD1BFDE1}"/>
              </a:ext>
            </a:extLst>
          </p:cNvPr>
          <p:cNvSpPr>
            <a:spLocks/>
          </p:cNvSpPr>
          <p:nvPr/>
        </p:nvSpPr>
        <p:spPr bwMode="auto">
          <a:xfrm>
            <a:off x="3298825" y="3262313"/>
            <a:ext cx="611188" cy="2328862"/>
          </a:xfrm>
          <a:custGeom>
            <a:avLst/>
            <a:gdLst>
              <a:gd name="T0" fmla="*/ 3371871 w 1153"/>
              <a:gd name="T1" fmla="*/ 1154231315 h 4401"/>
              <a:gd name="T2" fmla="*/ 9834667 w 1153"/>
              <a:gd name="T3" fmla="*/ 1144430621 h 4401"/>
              <a:gd name="T4" fmla="*/ 16578408 w 1153"/>
              <a:gd name="T5" fmla="*/ 1202954325 h 4401"/>
              <a:gd name="T6" fmla="*/ 23041205 w 1153"/>
              <a:gd name="T7" fmla="*/ 1212754490 h 4401"/>
              <a:gd name="T8" fmla="*/ 29504001 w 1153"/>
              <a:gd name="T9" fmla="*/ 1085626988 h 4401"/>
              <a:gd name="T10" fmla="*/ 36247742 w 1153"/>
              <a:gd name="T11" fmla="*/ 782648444 h 4401"/>
              <a:gd name="T12" fmla="*/ 42710538 w 1153"/>
              <a:gd name="T13" fmla="*/ 362062106 h 4401"/>
              <a:gd name="T14" fmla="*/ 49173335 w 1153"/>
              <a:gd name="T15" fmla="*/ 234934604 h 4401"/>
              <a:gd name="T16" fmla="*/ 55636131 w 1153"/>
              <a:gd name="T17" fmla="*/ 342461247 h 4401"/>
              <a:gd name="T18" fmla="*/ 62379872 w 1153"/>
              <a:gd name="T19" fmla="*/ 430386503 h 4401"/>
              <a:gd name="T20" fmla="*/ 68842668 w 1153"/>
              <a:gd name="T21" fmla="*/ 342461247 h 4401"/>
              <a:gd name="T22" fmla="*/ 75305465 w 1153"/>
              <a:gd name="T23" fmla="*/ 68604327 h 4401"/>
              <a:gd name="T24" fmla="*/ 81768261 w 1153"/>
              <a:gd name="T25" fmla="*/ 68604327 h 4401"/>
              <a:gd name="T26" fmla="*/ 88512002 w 1153"/>
              <a:gd name="T27" fmla="*/ 78405021 h 4401"/>
              <a:gd name="T28" fmla="*/ 94974799 w 1153"/>
              <a:gd name="T29" fmla="*/ 68604327 h 4401"/>
              <a:gd name="T30" fmla="*/ 101437595 w 1153"/>
              <a:gd name="T31" fmla="*/ 117607266 h 4401"/>
              <a:gd name="T32" fmla="*/ 108181336 w 1153"/>
              <a:gd name="T33" fmla="*/ 88205185 h 4401"/>
              <a:gd name="T34" fmla="*/ 114644132 w 1153"/>
              <a:gd name="T35" fmla="*/ 127407960 h 4401"/>
              <a:gd name="T36" fmla="*/ 121106929 w 1153"/>
              <a:gd name="T37" fmla="*/ 88205185 h 4401"/>
              <a:gd name="T38" fmla="*/ 127569725 w 1153"/>
              <a:gd name="T39" fmla="*/ 127407960 h 4401"/>
              <a:gd name="T40" fmla="*/ 134313466 w 1153"/>
              <a:gd name="T41" fmla="*/ 98005879 h 4401"/>
              <a:gd name="T42" fmla="*/ 140776263 w 1153"/>
              <a:gd name="T43" fmla="*/ 117607266 h 4401"/>
              <a:gd name="T44" fmla="*/ 147239059 w 1153"/>
              <a:gd name="T45" fmla="*/ 49002939 h 4401"/>
              <a:gd name="T46" fmla="*/ 153982800 w 1153"/>
              <a:gd name="T47" fmla="*/ 58803633 h 4401"/>
              <a:gd name="T48" fmla="*/ 160445596 w 1153"/>
              <a:gd name="T49" fmla="*/ 107806573 h 4401"/>
              <a:gd name="T50" fmla="*/ 166907863 w 1153"/>
              <a:gd name="T51" fmla="*/ 49002939 h 4401"/>
              <a:gd name="T52" fmla="*/ 173370659 w 1153"/>
              <a:gd name="T53" fmla="*/ 98005879 h 4401"/>
              <a:gd name="T54" fmla="*/ 180114400 w 1153"/>
              <a:gd name="T55" fmla="*/ 19601387 h 4401"/>
              <a:gd name="T56" fmla="*/ 186577196 w 1153"/>
              <a:gd name="T57" fmla="*/ 98005879 h 4401"/>
              <a:gd name="T58" fmla="*/ 193039993 w 1153"/>
              <a:gd name="T59" fmla="*/ 49002939 h 4401"/>
              <a:gd name="T60" fmla="*/ 199783734 w 1153"/>
              <a:gd name="T61" fmla="*/ 68604327 h 4401"/>
              <a:gd name="T62" fmla="*/ 206246530 w 1153"/>
              <a:gd name="T63" fmla="*/ 58803633 h 4401"/>
              <a:gd name="T64" fmla="*/ 212709327 w 1153"/>
              <a:gd name="T65" fmla="*/ 107806573 h 4401"/>
              <a:gd name="T66" fmla="*/ 219172123 w 1153"/>
              <a:gd name="T67" fmla="*/ 88205185 h 4401"/>
              <a:gd name="T68" fmla="*/ 225915864 w 1153"/>
              <a:gd name="T69" fmla="*/ 107806573 h 4401"/>
              <a:gd name="T70" fmla="*/ 232378660 w 1153"/>
              <a:gd name="T71" fmla="*/ 78405021 h 4401"/>
              <a:gd name="T72" fmla="*/ 238841457 w 1153"/>
              <a:gd name="T73" fmla="*/ 136928196 h 4401"/>
              <a:gd name="T74" fmla="*/ 245304253 w 1153"/>
              <a:gd name="T75" fmla="*/ 146728889 h 4401"/>
              <a:gd name="T76" fmla="*/ 252047994 w 1153"/>
              <a:gd name="T77" fmla="*/ 127407960 h 4401"/>
              <a:gd name="T78" fmla="*/ 258510791 w 1153"/>
              <a:gd name="T79" fmla="*/ 88205185 h 4401"/>
              <a:gd name="T80" fmla="*/ 264973587 w 1153"/>
              <a:gd name="T81" fmla="*/ 156529583 h 4401"/>
              <a:gd name="T82" fmla="*/ 271717328 w 1153"/>
              <a:gd name="T83" fmla="*/ 88205185 h 4401"/>
              <a:gd name="T84" fmla="*/ 278180124 w 1153"/>
              <a:gd name="T85" fmla="*/ 78405021 h 4401"/>
              <a:gd name="T86" fmla="*/ 284642921 w 1153"/>
              <a:gd name="T87" fmla="*/ 19601387 h 4401"/>
              <a:gd name="T88" fmla="*/ 291105717 w 1153"/>
              <a:gd name="T89" fmla="*/ 58803633 h 4401"/>
              <a:gd name="T90" fmla="*/ 297849458 w 1153"/>
              <a:gd name="T91" fmla="*/ 88205185 h 4401"/>
              <a:gd name="T92" fmla="*/ 304312254 w 1153"/>
              <a:gd name="T93" fmla="*/ 107806573 h 4401"/>
              <a:gd name="T94" fmla="*/ 310775051 w 1153"/>
              <a:gd name="T95" fmla="*/ 98005879 h 4401"/>
              <a:gd name="T96" fmla="*/ 317518792 w 1153"/>
              <a:gd name="T97" fmla="*/ 156529583 h 4401"/>
              <a:gd name="T98" fmla="*/ 323981588 w 1153"/>
              <a:gd name="T99" fmla="*/ 127407960 h 440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3"/>
              <a:gd name="T151" fmla="*/ 0 h 4401"/>
              <a:gd name="T152" fmla="*/ 1153 w 1153"/>
              <a:gd name="T153" fmla="*/ 4401 h 4401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3" h="4401">
                <a:moveTo>
                  <a:pt x="0" y="4017"/>
                </a:moveTo>
                <a:lnTo>
                  <a:pt x="12" y="4122"/>
                </a:lnTo>
                <a:lnTo>
                  <a:pt x="24" y="4052"/>
                </a:lnTo>
                <a:lnTo>
                  <a:pt x="35" y="4087"/>
                </a:lnTo>
                <a:lnTo>
                  <a:pt x="47" y="4226"/>
                </a:lnTo>
                <a:lnTo>
                  <a:pt x="59" y="4296"/>
                </a:lnTo>
                <a:lnTo>
                  <a:pt x="70" y="4401"/>
                </a:lnTo>
                <a:lnTo>
                  <a:pt x="82" y="4331"/>
                </a:lnTo>
                <a:lnTo>
                  <a:pt x="94" y="4157"/>
                </a:lnTo>
                <a:lnTo>
                  <a:pt x="105" y="3877"/>
                </a:lnTo>
                <a:lnTo>
                  <a:pt x="117" y="3528"/>
                </a:lnTo>
                <a:lnTo>
                  <a:pt x="129" y="2795"/>
                </a:lnTo>
                <a:lnTo>
                  <a:pt x="140" y="1747"/>
                </a:lnTo>
                <a:lnTo>
                  <a:pt x="152" y="1293"/>
                </a:lnTo>
                <a:lnTo>
                  <a:pt x="163" y="1118"/>
                </a:lnTo>
                <a:lnTo>
                  <a:pt x="175" y="839"/>
                </a:lnTo>
                <a:lnTo>
                  <a:pt x="187" y="1083"/>
                </a:lnTo>
                <a:lnTo>
                  <a:pt x="198" y="1223"/>
                </a:lnTo>
                <a:lnTo>
                  <a:pt x="210" y="1502"/>
                </a:lnTo>
                <a:lnTo>
                  <a:pt x="222" y="1537"/>
                </a:lnTo>
                <a:lnTo>
                  <a:pt x="233" y="1537"/>
                </a:lnTo>
                <a:lnTo>
                  <a:pt x="245" y="1223"/>
                </a:lnTo>
                <a:lnTo>
                  <a:pt x="257" y="734"/>
                </a:lnTo>
                <a:lnTo>
                  <a:pt x="268" y="245"/>
                </a:lnTo>
                <a:lnTo>
                  <a:pt x="280" y="175"/>
                </a:lnTo>
                <a:lnTo>
                  <a:pt x="291" y="245"/>
                </a:lnTo>
                <a:lnTo>
                  <a:pt x="303" y="0"/>
                </a:lnTo>
                <a:lnTo>
                  <a:pt x="315" y="280"/>
                </a:lnTo>
                <a:lnTo>
                  <a:pt x="326" y="385"/>
                </a:lnTo>
                <a:lnTo>
                  <a:pt x="338" y="245"/>
                </a:lnTo>
                <a:lnTo>
                  <a:pt x="350" y="315"/>
                </a:lnTo>
                <a:lnTo>
                  <a:pt x="361" y="420"/>
                </a:lnTo>
                <a:lnTo>
                  <a:pt x="373" y="489"/>
                </a:lnTo>
                <a:lnTo>
                  <a:pt x="385" y="315"/>
                </a:lnTo>
                <a:lnTo>
                  <a:pt x="396" y="315"/>
                </a:lnTo>
                <a:lnTo>
                  <a:pt x="408" y="455"/>
                </a:lnTo>
                <a:lnTo>
                  <a:pt x="420" y="245"/>
                </a:lnTo>
                <a:lnTo>
                  <a:pt x="431" y="315"/>
                </a:lnTo>
                <a:lnTo>
                  <a:pt x="443" y="455"/>
                </a:lnTo>
                <a:lnTo>
                  <a:pt x="454" y="455"/>
                </a:lnTo>
                <a:lnTo>
                  <a:pt x="466" y="385"/>
                </a:lnTo>
                <a:lnTo>
                  <a:pt x="478" y="350"/>
                </a:lnTo>
                <a:lnTo>
                  <a:pt x="489" y="420"/>
                </a:lnTo>
                <a:lnTo>
                  <a:pt x="501" y="420"/>
                </a:lnTo>
                <a:lnTo>
                  <a:pt x="513" y="350"/>
                </a:lnTo>
                <a:lnTo>
                  <a:pt x="524" y="175"/>
                </a:lnTo>
                <a:lnTo>
                  <a:pt x="536" y="455"/>
                </a:lnTo>
                <a:lnTo>
                  <a:pt x="548" y="210"/>
                </a:lnTo>
                <a:lnTo>
                  <a:pt x="559" y="350"/>
                </a:lnTo>
                <a:lnTo>
                  <a:pt x="571" y="385"/>
                </a:lnTo>
                <a:lnTo>
                  <a:pt x="582" y="350"/>
                </a:lnTo>
                <a:lnTo>
                  <a:pt x="594" y="175"/>
                </a:lnTo>
                <a:lnTo>
                  <a:pt x="606" y="489"/>
                </a:lnTo>
                <a:lnTo>
                  <a:pt x="617" y="350"/>
                </a:lnTo>
                <a:lnTo>
                  <a:pt x="629" y="350"/>
                </a:lnTo>
                <a:lnTo>
                  <a:pt x="641" y="70"/>
                </a:lnTo>
                <a:lnTo>
                  <a:pt x="652" y="420"/>
                </a:lnTo>
                <a:lnTo>
                  <a:pt x="664" y="350"/>
                </a:lnTo>
                <a:lnTo>
                  <a:pt x="676" y="210"/>
                </a:lnTo>
                <a:lnTo>
                  <a:pt x="687" y="175"/>
                </a:lnTo>
                <a:lnTo>
                  <a:pt x="699" y="140"/>
                </a:lnTo>
                <a:lnTo>
                  <a:pt x="711" y="245"/>
                </a:lnTo>
                <a:lnTo>
                  <a:pt x="722" y="105"/>
                </a:lnTo>
                <a:lnTo>
                  <a:pt x="734" y="210"/>
                </a:lnTo>
                <a:lnTo>
                  <a:pt x="745" y="315"/>
                </a:lnTo>
                <a:lnTo>
                  <a:pt x="757" y="385"/>
                </a:lnTo>
                <a:lnTo>
                  <a:pt x="769" y="350"/>
                </a:lnTo>
                <a:lnTo>
                  <a:pt x="780" y="315"/>
                </a:lnTo>
                <a:lnTo>
                  <a:pt x="792" y="350"/>
                </a:lnTo>
                <a:lnTo>
                  <a:pt x="804" y="385"/>
                </a:lnTo>
                <a:lnTo>
                  <a:pt x="815" y="385"/>
                </a:lnTo>
                <a:lnTo>
                  <a:pt x="827" y="280"/>
                </a:lnTo>
                <a:lnTo>
                  <a:pt x="839" y="385"/>
                </a:lnTo>
                <a:lnTo>
                  <a:pt x="850" y="489"/>
                </a:lnTo>
                <a:lnTo>
                  <a:pt x="862" y="420"/>
                </a:lnTo>
                <a:lnTo>
                  <a:pt x="873" y="524"/>
                </a:lnTo>
                <a:lnTo>
                  <a:pt x="885" y="350"/>
                </a:lnTo>
                <a:lnTo>
                  <a:pt x="897" y="455"/>
                </a:lnTo>
                <a:lnTo>
                  <a:pt x="908" y="524"/>
                </a:lnTo>
                <a:lnTo>
                  <a:pt x="920" y="315"/>
                </a:lnTo>
                <a:lnTo>
                  <a:pt x="932" y="559"/>
                </a:lnTo>
                <a:lnTo>
                  <a:pt x="943" y="559"/>
                </a:lnTo>
                <a:lnTo>
                  <a:pt x="955" y="350"/>
                </a:lnTo>
                <a:lnTo>
                  <a:pt x="967" y="315"/>
                </a:lnTo>
                <a:lnTo>
                  <a:pt x="978" y="350"/>
                </a:lnTo>
                <a:lnTo>
                  <a:pt x="990" y="280"/>
                </a:lnTo>
                <a:lnTo>
                  <a:pt x="1002" y="280"/>
                </a:lnTo>
                <a:lnTo>
                  <a:pt x="1013" y="70"/>
                </a:lnTo>
                <a:lnTo>
                  <a:pt x="1025" y="315"/>
                </a:lnTo>
                <a:lnTo>
                  <a:pt x="1036" y="210"/>
                </a:lnTo>
                <a:lnTo>
                  <a:pt x="1048" y="280"/>
                </a:lnTo>
                <a:lnTo>
                  <a:pt x="1060" y="315"/>
                </a:lnTo>
                <a:lnTo>
                  <a:pt x="1071" y="210"/>
                </a:lnTo>
                <a:lnTo>
                  <a:pt x="1083" y="385"/>
                </a:lnTo>
                <a:lnTo>
                  <a:pt x="1095" y="489"/>
                </a:lnTo>
                <a:lnTo>
                  <a:pt x="1106" y="350"/>
                </a:lnTo>
                <a:lnTo>
                  <a:pt x="1118" y="559"/>
                </a:lnTo>
                <a:lnTo>
                  <a:pt x="1130" y="559"/>
                </a:lnTo>
                <a:lnTo>
                  <a:pt x="1141" y="559"/>
                </a:lnTo>
                <a:lnTo>
                  <a:pt x="1153" y="455"/>
                </a:lnTo>
              </a:path>
            </a:pathLst>
          </a:cu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40" name="Freeform 9">
            <a:extLst>
              <a:ext uri="{FF2B5EF4-FFF2-40B4-BE49-F238E27FC236}">
                <a16:creationId xmlns:a16="http://schemas.microsoft.com/office/drawing/2014/main" id="{2BDD4B49-3B67-4FAD-A046-98C8C49C5717}"/>
              </a:ext>
            </a:extLst>
          </p:cNvPr>
          <p:cNvSpPr>
            <a:spLocks/>
          </p:cNvSpPr>
          <p:nvPr/>
        </p:nvSpPr>
        <p:spPr bwMode="auto">
          <a:xfrm>
            <a:off x="3910015" y="3448050"/>
            <a:ext cx="98425" cy="534988"/>
          </a:xfrm>
          <a:custGeom>
            <a:avLst/>
            <a:gdLst>
              <a:gd name="T0" fmla="*/ 0 w 186"/>
              <a:gd name="T1" fmla="*/ 29285972 h 1013"/>
              <a:gd name="T2" fmla="*/ 3360208 w 186"/>
              <a:gd name="T3" fmla="*/ 58293095 h 1013"/>
              <a:gd name="T4" fmla="*/ 6440488 w 186"/>
              <a:gd name="T5" fmla="*/ 9761815 h 1013"/>
              <a:gd name="T6" fmla="*/ 9800696 w 186"/>
              <a:gd name="T7" fmla="*/ 0 h 1013"/>
              <a:gd name="T8" fmla="*/ 12880975 w 186"/>
              <a:gd name="T9" fmla="*/ 48530753 h 1013"/>
              <a:gd name="T10" fmla="*/ 16241183 w 186"/>
              <a:gd name="T11" fmla="*/ 29285972 h 1013"/>
              <a:gd name="T12" fmla="*/ 19601392 w 186"/>
              <a:gd name="T13" fmla="*/ 107102696 h 1013"/>
              <a:gd name="T14" fmla="*/ 22681671 w 186"/>
              <a:gd name="T15" fmla="*/ 87578539 h 1013"/>
              <a:gd name="T16" fmla="*/ 26041879 w 186"/>
              <a:gd name="T17" fmla="*/ 77816724 h 1013"/>
              <a:gd name="T18" fmla="*/ 29401558 w 186"/>
              <a:gd name="T19" fmla="*/ 136388668 h 1013"/>
              <a:gd name="T20" fmla="*/ 32481837 w 186"/>
              <a:gd name="T21" fmla="*/ 184919421 h 1013"/>
              <a:gd name="T22" fmla="*/ 35842046 w 186"/>
              <a:gd name="T23" fmla="*/ 175157606 h 1013"/>
              <a:gd name="T24" fmla="*/ 39202254 w 186"/>
              <a:gd name="T25" fmla="*/ 175157606 h 1013"/>
              <a:gd name="T26" fmla="*/ 42282533 w 186"/>
              <a:gd name="T27" fmla="*/ 136388668 h 1013"/>
              <a:gd name="T28" fmla="*/ 45642742 w 186"/>
              <a:gd name="T29" fmla="*/ 184919421 h 1013"/>
              <a:gd name="T30" fmla="*/ 48723021 w 186"/>
              <a:gd name="T31" fmla="*/ 204443578 h 1013"/>
              <a:gd name="T32" fmla="*/ 52083229 w 186"/>
              <a:gd name="T33" fmla="*/ 282539151 h 101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86"/>
              <a:gd name="T52" fmla="*/ 0 h 1013"/>
              <a:gd name="T53" fmla="*/ 186 w 186"/>
              <a:gd name="T54" fmla="*/ 1013 h 101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86" h="1013">
                <a:moveTo>
                  <a:pt x="0" y="105"/>
                </a:moveTo>
                <a:lnTo>
                  <a:pt x="12" y="209"/>
                </a:lnTo>
                <a:lnTo>
                  <a:pt x="23" y="35"/>
                </a:lnTo>
                <a:lnTo>
                  <a:pt x="35" y="0"/>
                </a:lnTo>
                <a:lnTo>
                  <a:pt x="46" y="174"/>
                </a:lnTo>
                <a:lnTo>
                  <a:pt x="58" y="105"/>
                </a:lnTo>
                <a:lnTo>
                  <a:pt x="70" y="384"/>
                </a:lnTo>
                <a:lnTo>
                  <a:pt x="81" y="314"/>
                </a:lnTo>
                <a:lnTo>
                  <a:pt x="93" y="279"/>
                </a:lnTo>
                <a:lnTo>
                  <a:pt x="105" y="489"/>
                </a:lnTo>
                <a:lnTo>
                  <a:pt x="116" y="663"/>
                </a:lnTo>
                <a:lnTo>
                  <a:pt x="128" y="628"/>
                </a:lnTo>
                <a:lnTo>
                  <a:pt x="140" y="628"/>
                </a:lnTo>
                <a:lnTo>
                  <a:pt x="151" y="489"/>
                </a:lnTo>
                <a:lnTo>
                  <a:pt x="163" y="663"/>
                </a:lnTo>
                <a:lnTo>
                  <a:pt x="174" y="733"/>
                </a:lnTo>
                <a:lnTo>
                  <a:pt x="186" y="1013"/>
                </a:lnTo>
              </a:path>
            </a:pathLst>
          </a:cu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41" name="Line 10">
            <a:extLst>
              <a:ext uri="{FF2B5EF4-FFF2-40B4-BE49-F238E27FC236}">
                <a16:creationId xmlns:a16="http://schemas.microsoft.com/office/drawing/2014/main" id="{D4F88D2F-9352-40BC-B87F-DFFAEDC5611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075" y="5961065"/>
            <a:ext cx="369570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42" name="Line 11">
            <a:extLst>
              <a:ext uri="{FF2B5EF4-FFF2-40B4-BE49-F238E27FC236}">
                <a16:creationId xmlns:a16="http://schemas.microsoft.com/office/drawing/2014/main" id="{0704CDC2-E2BA-4510-B9A3-60425500ED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70025" y="5961063"/>
            <a:ext cx="1588" cy="6191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43" name="Line 12">
            <a:extLst>
              <a:ext uri="{FF2B5EF4-FFF2-40B4-BE49-F238E27FC236}">
                <a16:creationId xmlns:a16="http://schemas.microsoft.com/office/drawing/2014/main" id="{804DA6D2-F1C6-44E9-A63D-66799912F4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01925" y="5961063"/>
            <a:ext cx="1588" cy="6191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44" name="Line 13">
            <a:extLst>
              <a:ext uri="{FF2B5EF4-FFF2-40B4-BE49-F238E27FC236}">
                <a16:creationId xmlns:a16="http://schemas.microsoft.com/office/drawing/2014/main" id="{2403B1AD-30FD-4D08-A318-9454EEF78D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33825" y="5961063"/>
            <a:ext cx="1588" cy="6191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45" name="Line 14">
            <a:extLst>
              <a:ext uri="{FF2B5EF4-FFF2-40B4-BE49-F238E27FC236}">
                <a16:creationId xmlns:a16="http://schemas.microsoft.com/office/drawing/2014/main" id="{B6646E8E-1DC4-46E0-92C3-0D8DC803AA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4075" y="5961065"/>
            <a:ext cx="1588" cy="1222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46" name="Line 15">
            <a:extLst>
              <a:ext uri="{FF2B5EF4-FFF2-40B4-BE49-F238E27FC236}">
                <a16:creationId xmlns:a16="http://schemas.microsoft.com/office/drawing/2014/main" id="{CFDD17C9-2826-4A9A-88BC-05EA16DB01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85975" y="5961065"/>
            <a:ext cx="1588" cy="1222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47" name="Line 16">
            <a:extLst>
              <a:ext uri="{FF2B5EF4-FFF2-40B4-BE49-F238E27FC236}">
                <a16:creationId xmlns:a16="http://schemas.microsoft.com/office/drawing/2014/main" id="{65DE82C1-6DEF-4C00-AA02-32FBD406FE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17875" y="5961065"/>
            <a:ext cx="1588" cy="1222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48" name="Line 17">
            <a:extLst>
              <a:ext uri="{FF2B5EF4-FFF2-40B4-BE49-F238E27FC236}">
                <a16:creationId xmlns:a16="http://schemas.microsoft.com/office/drawing/2014/main" id="{7DD8C97F-95CE-414F-A615-71B7B6A3CE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9775" y="5961065"/>
            <a:ext cx="1588" cy="1222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49" name="Rectangle 18">
            <a:extLst>
              <a:ext uri="{FF2B5EF4-FFF2-40B4-BE49-F238E27FC236}">
                <a16:creationId xmlns:a16="http://schemas.microsoft.com/office/drawing/2014/main" id="{886496A7-ED28-4166-8688-FCB2FD552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88" y="6145213"/>
            <a:ext cx="2805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50" name="Rectangle 19">
            <a:extLst>
              <a:ext uri="{FF2B5EF4-FFF2-40B4-BE49-F238E27FC236}">
                <a16:creationId xmlns:a16="http://schemas.microsoft.com/office/drawing/2014/main" id="{4E061A37-193A-41D0-96CB-EEE7DE4C0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413" y="6145213"/>
            <a:ext cx="4408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200.00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51" name="Rectangle 20">
            <a:extLst>
              <a:ext uri="{FF2B5EF4-FFF2-40B4-BE49-F238E27FC236}">
                <a16:creationId xmlns:a16="http://schemas.microsoft.com/office/drawing/2014/main" id="{CA857255-6F6C-4BA5-BE1E-B858EBEBF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313" y="6145213"/>
            <a:ext cx="4408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400.00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52" name="Rectangle 21">
            <a:extLst>
              <a:ext uri="{FF2B5EF4-FFF2-40B4-BE49-F238E27FC236}">
                <a16:creationId xmlns:a16="http://schemas.microsoft.com/office/drawing/2014/main" id="{04846D49-C7C2-4678-8D15-0CA8284B2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3" y="6145213"/>
            <a:ext cx="4408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600.00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53" name="Line 22">
            <a:extLst>
              <a:ext uri="{FF2B5EF4-FFF2-40B4-BE49-F238E27FC236}">
                <a16:creationId xmlns:a16="http://schemas.microsoft.com/office/drawing/2014/main" id="{AB894F7B-D35B-4F68-99D3-490868A498F6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075" y="2265363"/>
            <a:ext cx="1588" cy="369570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54" name="Line 23">
            <a:extLst>
              <a:ext uri="{FF2B5EF4-FFF2-40B4-BE49-F238E27FC236}">
                <a16:creationId xmlns:a16="http://schemas.microsoft.com/office/drawing/2014/main" id="{BEE716AC-70A8-46EC-832E-152A37BC1F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2163" y="5591175"/>
            <a:ext cx="61912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55" name="Line 24">
            <a:extLst>
              <a:ext uri="{FF2B5EF4-FFF2-40B4-BE49-F238E27FC236}">
                <a16:creationId xmlns:a16="http://schemas.microsoft.com/office/drawing/2014/main" id="{710D5898-E764-4EC2-9F13-C344087CA0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2163" y="4851400"/>
            <a:ext cx="61912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56" name="Line 25">
            <a:extLst>
              <a:ext uri="{FF2B5EF4-FFF2-40B4-BE49-F238E27FC236}">
                <a16:creationId xmlns:a16="http://schemas.microsoft.com/office/drawing/2014/main" id="{C5620A4C-EE40-49FF-94CB-75C17B5480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2163" y="4113215"/>
            <a:ext cx="61912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57" name="Line 26">
            <a:extLst>
              <a:ext uri="{FF2B5EF4-FFF2-40B4-BE49-F238E27FC236}">
                <a16:creationId xmlns:a16="http://schemas.microsoft.com/office/drawing/2014/main" id="{A58C4473-E273-4286-B3E1-C59DA429FA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2163" y="3373440"/>
            <a:ext cx="61912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58" name="Line 27">
            <a:extLst>
              <a:ext uri="{FF2B5EF4-FFF2-40B4-BE49-F238E27FC236}">
                <a16:creationId xmlns:a16="http://schemas.microsoft.com/office/drawing/2014/main" id="{681EC322-828D-49E7-8337-C6A7B06AE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2163" y="2633665"/>
            <a:ext cx="61912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59" name="Line 28">
            <a:extLst>
              <a:ext uri="{FF2B5EF4-FFF2-40B4-BE49-F238E27FC236}">
                <a16:creationId xmlns:a16="http://schemas.microsoft.com/office/drawing/2014/main" id="{37688E4E-5F4A-4BF6-9B6F-BA8CABDA72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840" y="5961065"/>
            <a:ext cx="1222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60" name="Line 29">
            <a:extLst>
              <a:ext uri="{FF2B5EF4-FFF2-40B4-BE49-F238E27FC236}">
                <a16:creationId xmlns:a16="http://schemas.microsoft.com/office/drawing/2014/main" id="{23382AF6-54BC-4631-80E3-479B88579B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840" y="5221290"/>
            <a:ext cx="1222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61" name="Line 30">
            <a:extLst>
              <a:ext uri="{FF2B5EF4-FFF2-40B4-BE49-F238E27FC236}">
                <a16:creationId xmlns:a16="http://schemas.microsoft.com/office/drawing/2014/main" id="{17E954EE-A8E1-488A-8DE4-8DE3A0A864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840" y="4483100"/>
            <a:ext cx="1222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62" name="Line 31">
            <a:extLst>
              <a:ext uri="{FF2B5EF4-FFF2-40B4-BE49-F238E27FC236}">
                <a16:creationId xmlns:a16="http://schemas.microsoft.com/office/drawing/2014/main" id="{6D064775-FFB4-4359-BD2B-5C81923EE7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840" y="3743325"/>
            <a:ext cx="1222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63" name="Line 32">
            <a:extLst>
              <a:ext uri="{FF2B5EF4-FFF2-40B4-BE49-F238E27FC236}">
                <a16:creationId xmlns:a16="http://schemas.microsoft.com/office/drawing/2014/main" id="{4AFE5248-4377-44DD-80CA-AC3BBB459B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840" y="3003550"/>
            <a:ext cx="1222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64" name="Line 33">
            <a:extLst>
              <a:ext uri="{FF2B5EF4-FFF2-40B4-BE49-F238E27FC236}">
                <a16:creationId xmlns:a16="http://schemas.microsoft.com/office/drawing/2014/main" id="{8118E841-73AF-45B3-B9E6-02EC38567E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840" y="2265365"/>
            <a:ext cx="1222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65" name="Rectangle 34">
            <a:extLst>
              <a:ext uri="{FF2B5EF4-FFF2-40B4-BE49-F238E27FC236}">
                <a16:creationId xmlns:a16="http://schemas.microsoft.com/office/drawing/2014/main" id="{3CB3072C-63AD-4022-8B7C-54A24E48C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" y="5897563"/>
            <a:ext cx="2805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66" name="Rectangle 35">
            <a:extLst>
              <a:ext uri="{FF2B5EF4-FFF2-40B4-BE49-F238E27FC236}">
                <a16:creationId xmlns:a16="http://schemas.microsoft.com/office/drawing/2014/main" id="{A1A800EC-E69B-4349-8BF7-0C7114420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" y="5157788"/>
            <a:ext cx="36067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40.00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67" name="Rectangle 36">
            <a:extLst>
              <a:ext uri="{FF2B5EF4-FFF2-40B4-BE49-F238E27FC236}">
                <a16:creationId xmlns:a16="http://schemas.microsoft.com/office/drawing/2014/main" id="{44E8EBFA-8413-41AA-9E54-CB708AE77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" y="4418013"/>
            <a:ext cx="36067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80.00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68" name="Rectangle 37">
            <a:extLst>
              <a:ext uri="{FF2B5EF4-FFF2-40B4-BE49-F238E27FC236}">
                <a16:creationId xmlns:a16="http://schemas.microsoft.com/office/drawing/2014/main" id="{306E6B52-E419-4FCD-AAB9-47783BF8D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678238"/>
            <a:ext cx="4408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120.00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69" name="Rectangle 38">
            <a:extLst>
              <a:ext uri="{FF2B5EF4-FFF2-40B4-BE49-F238E27FC236}">
                <a16:creationId xmlns:a16="http://schemas.microsoft.com/office/drawing/2014/main" id="{0D059CDC-6485-4DD3-BD68-5972118CB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940050"/>
            <a:ext cx="4408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160.00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70" name="Rectangle 39">
            <a:extLst>
              <a:ext uri="{FF2B5EF4-FFF2-40B4-BE49-F238E27FC236}">
                <a16:creationId xmlns:a16="http://schemas.microsoft.com/office/drawing/2014/main" id="{615C8A01-2E35-49E7-B427-B78083D82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200275"/>
            <a:ext cx="4408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200.00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71" name="Rectangle 40">
            <a:extLst>
              <a:ext uri="{FF2B5EF4-FFF2-40B4-BE49-F238E27FC236}">
                <a16:creationId xmlns:a16="http://schemas.microsoft.com/office/drawing/2014/main" id="{6498A2EE-83C2-4437-8C89-4038DBA2B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77" y="1981202"/>
            <a:ext cx="16617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Row 256 of Lena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72" name="Freeform 41">
            <a:extLst>
              <a:ext uri="{FF2B5EF4-FFF2-40B4-BE49-F238E27FC236}">
                <a16:creationId xmlns:a16="http://schemas.microsoft.com/office/drawing/2014/main" id="{91310711-25EB-484F-8891-CB67D1E3F666}"/>
              </a:ext>
            </a:extLst>
          </p:cNvPr>
          <p:cNvSpPr>
            <a:spLocks/>
          </p:cNvSpPr>
          <p:nvPr/>
        </p:nvSpPr>
        <p:spPr bwMode="auto">
          <a:xfrm>
            <a:off x="860425" y="3022602"/>
            <a:ext cx="609600" cy="2181225"/>
          </a:xfrm>
          <a:custGeom>
            <a:avLst/>
            <a:gdLst>
              <a:gd name="T0" fmla="*/ 3360208 w 1152"/>
              <a:gd name="T1" fmla="*/ 919296908 h 4122"/>
              <a:gd name="T2" fmla="*/ 9800696 w 1152"/>
              <a:gd name="T3" fmla="*/ 850973025 h 4122"/>
              <a:gd name="T4" fmla="*/ 16241183 w 1152"/>
              <a:gd name="T5" fmla="*/ 860773192 h 4122"/>
              <a:gd name="T6" fmla="*/ 22681671 w 1152"/>
              <a:gd name="T7" fmla="*/ 850973025 h 4122"/>
              <a:gd name="T8" fmla="*/ 29401558 w 1152"/>
              <a:gd name="T9" fmla="*/ 850973025 h 4122"/>
              <a:gd name="T10" fmla="*/ 35842046 w 1152"/>
              <a:gd name="T11" fmla="*/ 811770242 h 4122"/>
              <a:gd name="T12" fmla="*/ 42282533 w 1152"/>
              <a:gd name="T13" fmla="*/ 860773192 h 4122"/>
              <a:gd name="T14" fmla="*/ 49002950 w 1152"/>
              <a:gd name="T15" fmla="*/ 890175279 h 4122"/>
              <a:gd name="T16" fmla="*/ 55443437 w 1152"/>
              <a:gd name="T17" fmla="*/ 850973025 h 4122"/>
              <a:gd name="T18" fmla="*/ 61883925 w 1152"/>
              <a:gd name="T19" fmla="*/ 978100554 h 4122"/>
              <a:gd name="T20" fmla="*/ 68324413 w 1152"/>
              <a:gd name="T21" fmla="*/ 1027103504 h 4122"/>
              <a:gd name="T22" fmla="*/ 75044829 w 1152"/>
              <a:gd name="T23" fmla="*/ 987901250 h 4122"/>
              <a:gd name="T24" fmla="*/ 81485317 w 1152"/>
              <a:gd name="T25" fmla="*/ 987901250 h 4122"/>
              <a:gd name="T26" fmla="*/ 87925275 w 1152"/>
              <a:gd name="T27" fmla="*/ 860773192 h 4122"/>
              <a:gd name="T28" fmla="*/ 94645692 w 1152"/>
              <a:gd name="T29" fmla="*/ 606517604 h 4122"/>
              <a:gd name="T30" fmla="*/ 101086179 w 1152"/>
              <a:gd name="T31" fmla="*/ 469588850 h 4122"/>
              <a:gd name="T32" fmla="*/ 107526667 w 1152"/>
              <a:gd name="T33" fmla="*/ 391184342 h 4122"/>
              <a:gd name="T34" fmla="*/ 113967154 w 1152"/>
              <a:gd name="T35" fmla="*/ 273856979 h 4122"/>
              <a:gd name="T36" fmla="*/ 120687571 w 1152"/>
              <a:gd name="T37" fmla="*/ 195732400 h 4122"/>
              <a:gd name="T38" fmla="*/ 127128058 w 1152"/>
              <a:gd name="T39" fmla="*/ 88205733 h 4122"/>
              <a:gd name="T40" fmla="*/ 133568017 w 1152"/>
              <a:gd name="T41" fmla="*/ 49002950 h 4122"/>
              <a:gd name="T42" fmla="*/ 140008504 w 1152"/>
              <a:gd name="T43" fmla="*/ 68604342 h 4122"/>
              <a:gd name="T44" fmla="*/ 146728921 w 1152"/>
              <a:gd name="T45" fmla="*/ 39202254 h 4122"/>
              <a:gd name="T46" fmla="*/ 153169408 w 1152"/>
              <a:gd name="T47" fmla="*/ 39202254 h 4122"/>
              <a:gd name="T48" fmla="*/ 159609896 w 1152"/>
              <a:gd name="T49" fmla="*/ 19601392 h 4122"/>
              <a:gd name="T50" fmla="*/ 166330313 w 1152"/>
              <a:gd name="T51" fmla="*/ 39202254 h 4122"/>
              <a:gd name="T52" fmla="*/ 172770800 w 1152"/>
              <a:gd name="T53" fmla="*/ 88205733 h 4122"/>
              <a:gd name="T54" fmla="*/ 179211288 w 1152"/>
              <a:gd name="T55" fmla="*/ 136928225 h 4122"/>
              <a:gd name="T56" fmla="*/ 185651775 w 1152"/>
              <a:gd name="T57" fmla="*/ 244735350 h 4122"/>
              <a:gd name="T58" fmla="*/ 192372192 w 1152"/>
              <a:gd name="T59" fmla="*/ 391184342 h 4122"/>
              <a:gd name="T60" fmla="*/ 198812150 w 1152"/>
              <a:gd name="T61" fmla="*/ 518592329 h 4122"/>
              <a:gd name="T62" fmla="*/ 205252638 w 1152"/>
              <a:gd name="T63" fmla="*/ 782368683 h 4122"/>
              <a:gd name="T64" fmla="*/ 211973054 w 1152"/>
              <a:gd name="T65" fmla="*/ 997701946 h 4122"/>
              <a:gd name="T66" fmla="*/ 218413542 w 1152"/>
              <a:gd name="T67" fmla="*/ 1154231563 h 4122"/>
              <a:gd name="T68" fmla="*/ 224854029 w 1152"/>
              <a:gd name="T69" fmla="*/ 1124830004 h 4122"/>
              <a:gd name="T70" fmla="*/ 231294517 w 1152"/>
              <a:gd name="T71" fmla="*/ 1046424967 h 4122"/>
              <a:gd name="T72" fmla="*/ 238014933 w 1152"/>
              <a:gd name="T73" fmla="*/ 1085627221 h 4122"/>
              <a:gd name="T74" fmla="*/ 244454892 w 1152"/>
              <a:gd name="T75" fmla="*/ 1007502642 h 4122"/>
              <a:gd name="T76" fmla="*/ 250895379 w 1152"/>
              <a:gd name="T77" fmla="*/ 958499162 h 4122"/>
              <a:gd name="T78" fmla="*/ 257615796 w 1152"/>
              <a:gd name="T79" fmla="*/ 929097604 h 4122"/>
              <a:gd name="T80" fmla="*/ 264056283 w 1152"/>
              <a:gd name="T81" fmla="*/ 880374583 h 4122"/>
              <a:gd name="T82" fmla="*/ 270496771 w 1152"/>
              <a:gd name="T83" fmla="*/ 880374583 h 4122"/>
              <a:gd name="T84" fmla="*/ 276937258 w 1152"/>
              <a:gd name="T85" fmla="*/ 929097604 h 4122"/>
              <a:gd name="T86" fmla="*/ 283657675 w 1152"/>
              <a:gd name="T87" fmla="*/ 850973025 h 4122"/>
              <a:gd name="T88" fmla="*/ 290098163 w 1152"/>
              <a:gd name="T89" fmla="*/ 870573887 h 4122"/>
              <a:gd name="T90" fmla="*/ 296538650 w 1152"/>
              <a:gd name="T91" fmla="*/ 938898300 h 4122"/>
              <a:gd name="T92" fmla="*/ 302978608 w 1152"/>
              <a:gd name="T93" fmla="*/ 870573887 h 4122"/>
              <a:gd name="T94" fmla="*/ 309699025 w 1152"/>
              <a:gd name="T95" fmla="*/ 899975975 h 4122"/>
              <a:gd name="T96" fmla="*/ 316139513 w 1152"/>
              <a:gd name="T97" fmla="*/ 948698996 h 4122"/>
              <a:gd name="T98" fmla="*/ 322580000 w 1152"/>
              <a:gd name="T99" fmla="*/ 890175279 h 412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2"/>
              <a:gd name="T151" fmla="*/ 0 h 4122"/>
              <a:gd name="T152" fmla="*/ 1152 w 1152"/>
              <a:gd name="T153" fmla="*/ 4122 h 412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2" h="4122">
                <a:moveTo>
                  <a:pt x="0" y="3283"/>
                </a:moveTo>
                <a:lnTo>
                  <a:pt x="12" y="3283"/>
                </a:lnTo>
                <a:lnTo>
                  <a:pt x="23" y="3214"/>
                </a:lnTo>
                <a:lnTo>
                  <a:pt x="35" y="3039"/>
                </a:lnTo>
                <a:lnTo>
                  <a:pt x="47" y="3109"/>
                </a:lnTo>
                <a:lnTo>
                  <a:pt x="58" y="3074"/>
                </a:lnTo>
                <a:lnTo>
                  <a:pt x="70" y="3144"/>
                </a:lnTo>
                <a:lnTo>
                  <a:pt x="81" y="3039"/>
                </a:lnTo>
                <a:lnTo>
                  <a:pt x="93" y="3004"/>
                </a:lnTo>
                <a:lnTo>
                  <a:pt x="105" y="3039"/>
                </a:lnTo>
                <a:lnTo>
                  <a:pt x="116" y="3283"/>
                </a:lnTo>
                <a:lnTo>
                  <a:pt x="128" y="2899"/>
                </a:lnTo>
                <a:lnTo>
                  <a:pt x="140" y="3074"/>
                </a:lnTo>
                <a:lnTo>
                  <a:pt x="151" y="3074"/>
                </a:lnTo>
                <a:lnTo>
                  <a:pt x="163" y="3109"/>
                </a:lnTo>
                <a:lnTo>
                  <a:pt x="175" y="3179"/>
                </a:lnTo>
                <a:lnTo>
                  <a:pt x="186" y="3179"/>
                </a:lnTo>
                <a:lnTo>
                  <a:pt x="198" y="3039"/>
                </a:lnTo>
                <a:lnTo>
                  <a:pt x="209" y="3318"/>
                </a:lnTo>
                <a:lnTo>
                  <a:pt x="221" y="3493"/>
                </a:lnTo>
                <a:lnTo>
                  <a:pt x="233" y="3458"/>
                </a:lnTo>
                <a:lnTo>
                  <a:pt x="244" y="3668"/>
                </a:lnTo>
                <a:lnTo>
                  <a:pt x="256" y="3842"/>
                </a:lnTo>
                <a:lnTo>
                  <a:pt x="268" y="3528"/>
                </a:lnTo>
                <a:lnTo>
                  <a:pt x="279" y="3703"/>
                </a:lnTo>
                <a:lnTo>
                  <a:pt x="291" y="3528"/>
                </a:lnTo>
                <a:lnTo>
                  <a:pt x="303" y="3318"/>
                </a:lnTo>
                <a:lnTo>
                  <a:pt x="314" y="3074"/>
                </a:lnTo>
                <a:lnTo>
                  <a:pt x="326" y="2690"/>
                </a:lnTo>
                <a:lnTo>
                  <a:pt x="338" y="2166"/>
                </a:lnTo>
                <a:lnTo>
                  <a:pt x="349" y="2166"/>
                </a:lnTo>
                <a:lnTo>
                  <a:pt x="361" y="1677"/>
                </a:lnTo>
                <a:lnTo>
                  <a:pt x="372" y="1467"/>
                </a:lnTo>
                <a:lnTo>
                  <a:pt x="384" y="1397"/>
                </a:lnTo>
                <a:lnTo>
                  <a:pt x="396" y="1013"/>
                </a:lnTo>
                <a:lnTo>
                  <a:pt x="407" y="978"/>
                </a:lnTo>
                <a:lnTo>
                  <a:pt x="419" y="978"/>
                </a:lnTo>
                <a:lnTo>
                  <a:pt x="431" y="699"/>
                </a:lnTo>
                <a:lnTo>
                  <a:pt x="442" y="175"/>
                </a:lnTo>
                <a:lnTo>
                  <a:pt x="454" y="315"/>
                </a:lnTo>
                <a:lnTo>
                  <a:pt x="466" y="140"/>
                </a:lnTo>
                <a:lnTo>
                  <a:pt x="477" y="175"/>
                </a:lnTo>
                <a:lnTo>
                  <a:pt x="489" y="245"/>
                </a:lnTo>
                <a:lnTo>
                  <a:pt x="500" y="245"/>
                </a:lnTo>
                <a:lnTo>
                  <a:pt x="512" y="175"/>
                </a:lnTo>
                <a:lnTo>
                  <a:pt x="524" y="140"/>
                </a:lnTo>
                <a:lnTo>
                  <a:pt x="535" y="210"/>
                </a:lnTo>
                <a:lnTo>
                  <a:pt x="547" y="140"/>
                </a:lnTo>
                <a:lnTo>
                  <a:pt x="559" y="280"/>
                </a:lnTo>
                <a:lnTo>
                  <a:pt x="570" y="70"/>
                </a:lnTo>
                <a:lnTo>
                  <a:pt x="582" y="245"/>
                </a:lnTo>
                <a:lnTo>
                  <a:pt x="594" y="140"/>
                </a:lnTo>
                <a:lnTo>
                  <a:pt x="605" y="0"/>
                </a:lnTo>
                <a:lnTo>
                  <a:pt x="617" y="315"/>
                </a:lnTo>
                <a:lnTo>
                  <a:pt x="629" y="315"/>
                </a:lnTo>
                <a:lnTo>
                  <a:pt x="640" y="489"/>
                </a:lnTo>
                <a:lnTo>
                  <a:pt x="652" y="629"/>
                </a:lnTo>
                <a:lnTo>
                  <a:pt x="663" y="874"/>
                </a:lnTo>
                <a:lnTo>
                  <a:pt x="675" y="1013"/>
                </a:lnTo>
                <a:lnTo>
                  <a:pt x="687" y="1397"/>
                </a:lnTo>
                <a:lnTo>
                  <a:pt x="698" y="1502"/>
                </a:lnTo>
                <a:lnTo>
                  <a:pt x="710" y="1852"/>
                </a:lnTo>
                <a:lnTo>
                  <a:pt x="722" y="2515"/>
                </a:lnTo>
                <a:lnTo>
                  <a:pt x="733" y="2794"/>
                </a:lnTo>
                <a:lnTo>
                  <a:pt x="745" y="3423"/>
                </a:lnTo>
                <a:lnTo>
                  <a:pt x="757" y="3563"/>
                </a:lnTo>
                <a:lnTo>
                  <a:pt x="768" y="3947"/>
                </a:lnTo>
                <a:lnTo>
                  <a:pt x="780" y="4122"/>
                </a:lnTo>
                <a:lnTo>
                  <a:pt x="791" y="4017"/>
                </a:lnTo>
                <a:lnTo>
                  <a:pt x="803" y="4017"/>
                </a:lnTo>
                <a:lnTo>
                  <a:pt x="815" y="4017"/>
                </a:lnTo>
                <a:lnTo>
                  <a:pt x="826" y="3737"/>
                </a:lnTo>
                <a:lnTo>
                  <a:pt x="838" y="3877"/>
                </a:lnTo>
                <a:lnTo>
                  <a:pt x="850" y="3877"/>
                </a:lnTo>
                <a:lnTo>
                  <a:pt x="861" y="3668"/>
                </a:lnTo>
                <a:lnTo>
                  <a:pt x="873" y="3598"/>
                </a:lnTo>
                <a:lnTo>
                  <a:pt x="885" y="3703"/>
                </a:lnTo>
                <a:lnTo>
                  <a:pt x="896" y="3423"/>
                </a:lnTo>
                <a:lnTo>
                  <a:pt x="908" y="3039"/>
                </a:lnTo>
                <a:lnTo>
                  <a:pt x="920" y="3318"/>
                </a:lnTo>
                <a:lnTo>
                  <a:pt x="931" y="3318"/>
                </a:lnTo>
                <a:lnTo>
                  <a:pt x="943" y="3144"/>
                </a:lnTo>
                <a:lnTo>
                  <a:pt x="954" y="3249"/>
                </a:lnTo>
                <a:lnTo>
                  <a:pt x="966" y="3144"/>
                </a:lnTo>
                <a:lnTo>
                  <a:pt x="978" y="3039"/>
                </a:lnTo>
                <a:lnTo>
                  <a:pt x="989" y="3318"/>
                </a:lnTo>
                <a:lnTo>
                  <a:pt x="1001" y="3353"/>
                </a:lnTo>
                <a:lnTo>
                  <a:pt x="1013" y="3039"/>
                </a:lnTo>
                <a:lnTo>
                  <a:pt x="1024" y="3144"/>
                </a:lnTo>
                <a:lnTo>
                  <a:pt x="1036" y="3109"/>
                </a:lnTo>
                <a:lnTo>
                  <a:pt x="1048" y="3179"/>
                </a:lnTo>
                <a:lnTo>
                  <a:pt x="1059" y="3353"/>
                </a:lnTo>
                <a:lnTo>
                  <a:pt x="1071" y="3039"/>
                </a:lnTo>
                <a:lnTo>
                  <a:pt x="1082" y="3109"/>
                </a:lnTo>
                <a:lnTo>
                  <a:pt x="1094" y="3318"/>
                </a:lnTo>
                <a:lnTo>
                  <a:pt x="1106" y="3214"/>
                </a:lnTo>
                <a:lnTo>
                  <a:pt x="1117" y="3493"/>
                </a:lnTo>
                <a:lnTo>
                  <a:pt x="1129" y="3388"/>
                </a:lnTo>
                <a:lnTo>
                  <a:pt x="1141" y="3039"/>
                </a:lnTo>
                <a:lnTo>
                  <a:pt x="1152" y="3179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73" name="Freeform 42">
            <a:extLst>
              <a:ext uri="{FF2B5EF4-FFF2-40B4-BE49-F238E27FC236}">
                <a16:creationId xmlns:a16="http://schemas.microsoft.com/office/drawing/2014/main" id="{55A7515A-F989-416A-BFD7-70FD116070DB}"/>
              </a:ext>
            </a:extLst>
          </p:cNvPr>
          <p:cNvSpPr>
            <a:spLocks/>
          </p:cNvSpPr>
          <p:nvPr/>
        </p:nvSpPr>
        <p:spPr bwMode="auto">
          <a:xfrm>
            <a:off x="1470025" y="2597150"/>
            <a:ext cx="609600" cy="3233738"/>
          </a:xfrm>
          <a:custGeom>
            <a:avLst/>
            <a:gdLst>
              <a:gd name="T0" fmla="*/ 3354122 w 1153"/>
              <a:gd name="T1" fmla="*/ 1124462022 h 6112"/>
              <a:gd name="T2" fmla="*/ 9783736 w 1153"/>
              <a:gd name="T3" fmla="*/ 1153574129 h 6112"/>
              <a:gd name="T4" fmla="*/ 16492509 w 1153"/>
              <a:gd name="T5" fmla="*/ 1075475018 h 6112"/>
              <a:gd name="T6" fmla="*/ 22921594 w 1153"/>
              <a:gd name="T7" fmla="*/ 1065677511 h 6112"/>
              <a:gd name="T8" fmla="*/ 29350680 w 1153"/>
              <a:gd name="T9" fmla="*/ 1036285521 h 6112"/>
              <a:gd name="T10" fmla="*/ 35780295 w 1153"/>
              <a:gd name="T11" fmla="*/ 1085272525 h 6112"/>
              <a:gd name="T12" fmla="*/ 42489067 w 1153"/>
              <a:gd name="T13" fmla="*/ 1026488014 h 6112"/>
              <a:gd name="T14" fmla="*/ 48918153 w 1153"/>
              <a:gd name="T15" fmla="*/ 1085272525 h 6112"/>
              <a:gd name="T16" fmla="*/ 55347239 w 1153"/>
              <a:gd name="T17" fmla="*/ 1026488014 h 6112"/>
              <a:gd name="T18" fmla="*/ 61776325 w 1153"/>
              <a:gd name="T19" fmla="*/ 586724513 h 6112"/>
              <a:gd name="T20" fmla="*/ 68485097 w 1153"/>
              <a:gd name="T21" fmla="*/ 557332522 h 6112"/>
              <a:gd name="T22" fmla="*/ 74914712 w 1153"/>
              <a:gd name="T23" fmla="*/ 469435375 h 6112"/>
              <a:gd name="T24" fmla="*/ 81343797 w 1153"/>
              <a:gd name="T25" fmla="*/ 586724513 h 6112"/>
              <a:gd name="T26" fmla="*/ 88052570 w 1153"/>
              <a:gd name="T27" fmla="*/ 547535016 h 6112"/>
              <a:gd name="T28" fmla="*/ 94481656 w 1153"/>
              <a:gd name="T29" fmla="*/ 674621131 h 6112"/>
              <a:gd name="T30" fmla="*/ 100910741 w 1153"/>
              <a:gd name="T31" fmla="*/ 0 h 6112"/>
              <a:gd name="T32" fmla="*/ 107340356 w 1153"/>
              <a:gd name="T33" fmla="*/ 195668132 h 6112"/>
              <a:gd name="T34" fmla="*/ 114049128 w 1153"/>
              <a:gd name="T35" fmla="*/ 664823624 h 6112"/>
              <a:gd name="T36" fmla="*/ 120478214 w 1153"/>
              <a:gd name="T37" fmla="*/ 459638398 h 6112"/>
              <a:gd name="T38" fmla="*/ 126907300 w 1153"/>
              <a:gd name="T39" fmla="*/ 889604392 h 6112"/>
              <a:gd name="T40" fmla="*/ 133616072 w 1153"/>
              <a:gd name="T41" fmla="*/ 713810628 h 6112"/>
              <a:gd name="T42" fmla="*/ 140045687 w 1153"/>
              <a:gd name="T43" fmla="*/ 1065677511 h 6112"/>
              <a:gd name="T44" fmla="*/ 146474773 w 1153"/>
              <a:gd name="T45" fmla="*/ 821302259 h 6112"/>
              <a:gd name="T46" fmla="*/ 152903858 w 1153"/>
              <a:gd name="T47" fmla="*/ 1026488014 h 6112"/>
              <a:gd name="T48" fmla="*/ 159612631 w 1153"/>
              <a:gd name="T49" fmla="*/ 1466531399 h 6112"/>
              <a:gd name="T50" fmla="*/ 166041717 w 1153"/>
              <a:gd name="T51" fmla="*/ 1427341901 h 6112"/>
              <a:gd name="T52" fmla="*/ 172471331 w 1153"/>
              <a:gd name="T53" fmla="*/ 1515518403 h 6112"/>
              <a:gd name="T54" fmla="*/ 179180103 w 1153"/>
              <a:gd name="T55" fmla="*/ 1359039768 h 6112"/>
              <a:gd name="T56" fmla="*/ 185609189 w 1153"/>
              <a:gd name="T57" fmla="*/ 1270863267 h 6112"/>
              <a:gd name="T58" fmla="*/ 192038275 w 1153"/>
              <a:gd name="T59" fmla="*/ 752720771 h 6112"/>
              <a:gd name="T60" fmla="*/ 198467361 w 1153"/>
              <a:gd name="T61" fmla="*/ 1466531399 h 6112"/>
              <a:gd name="T62" fmla="*/ 205176133 w 1153"/>
              <a:gd name="T63" fmla="*/ 1427341901 h 6112"/>
              <a:gd name="T64" fmla="*/ 211605748 w 1153"/>
              <a:gd name="T65" fmla="*/ 1349242261 h 6112"/>
              <a:gd name="T66" fmla="*/ 218034834 w 1153"/>
              <a:gd name="T67" fmla="*/ 997375907 h 6112"/>
              <a:gd name="T68" fmla="*/ 224743606 w 1153"/>
              <a:gd name="T69" fmla="*/ 1075475018 h 6112"/>
              <a:gd name="T70" fmla="*/ 231172692 w 1153"/>
              <a:gd name="T71" fmla="*/ 1691311638 h 6112"/>
              <a:gd name="T72" fmla="*/ 237602306 w 1153"/>
              <a:gd name="T73" fmla="*/ 1710906651 h 6112"/>
              <a:gd name="T74" fmla="*/ 244031392 w 1153"/>
              <a:gd name="T75" fmla="*/ 1065677511 h 6112"/>
              <a:gd name="T76" fmla="*/ 250740164 w 1153"/>
              <a:gd name="T77" fmla="*/ 1163371636 h 6112"/>
              <a:gd name="T78" fmla="*/ 257169250 w 1153"/>
              <a:gd name="T79" fmla="*/ 1603415020 h 6112"/>
              <a:gd name="T80" fmla="*/ 263598336 w 1153"/>
              <a:gd name="T81" fmla="*/ 1632807540 h 6112"/>
              <a:gd name="T82" fmla="*/ 270027951 w 1153"/>
              <a:gd name="T83" fmla="*/ 1114664515 h 6112"/>
              <a:gd name="T84" fmla="*/ 276736723 w 1153"/>
              <a:gd name="T85" fmla="*/ 1525315909 h 6112"/>
              <a:gd name="T86" fmla="*/ 283165809 w 1153"/>
              <a:gd name="T87" fmla="*/ 1603415020 h 6112"/>
              <a:gd name="T88" fmla="*/ 289594895 w 1153"/>
              <a:gd name="T89" fmla="*/ 1701109145 h 6112"/>
              <a:gd name="T90" fmla="*/ 296303667 w 1153"/>
              <a:gd name="T91" fmla="*/ 1574023030 h 6112"/>
              <a:gd name="T92" fmla="*/ 302732753 w 1153"/>
              <a:gd name="T93" fmla="*/ 977780894 h 6112"/>
              <a:gd name="T94" fmla="*/ 309162367 w 1153"/>
              <a:gd name="T95" fmla="*/ 1065677511 h 6112"/>
              <a:gd name="T96" fmla="*/ 315591453 w 1153"/>
              <a:gd name="T97" fmla="*/ 1623010034 h 6112"/>
              <a:gd name="T98" fmla="*/ 322300225 w 1153"/>
              <a:gd name="T99" fmla="*/ 1681514661 h 611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3"/>
              <a:gd name="T151" fmla="*/ 0 h 6112"/>
              <a:gd name="T152" fmla="*/ 1153 w 1153"/>
              <a:gd name="T153" fmla="*/ 6112 h 611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3" h="6112">
                <a:moveTo>
                  <a:pt x="0" y="3982"/>
                </a:moveTo>
                <a:lnTo>
                  <a:pt x="12" y="4017"/>
                </a:lnTo>
                <a:lnTo>
                  <a:pt x="24" y="4156"/>
                </a:lnTo>
                <a:lnTo>
                  <a:pt x="35" y="4121"/>
                </a:lnTo>
                <a:lnTo>
                  <a:pt x="47" y="3982"/>
                </a:lnTo>
                <a:lnTo>
                  <a:pt x="59" y="3842"/>
                </a:lnTo>
                <a:lnTo>
                  <a:pt x="70" y="4017"/>
                </a:lnTo>
                <a:lnTo>
                  <a:pt x="82" y="3807"/>
                </a:lnTo>
                <a:lnTo>
                  <a:pt x="93" y="4017"/>
                </a:lnTo>
                <a:lnTo>
                  <a:pt x="105" y="3702"/>
                </a:lnTo>
                <a:lnTo>
                  <a:pt x="117" y="3912"/>
                </a:lnTo>
                <a:lnTo>
                  <a:pt x="128" y="3877"/>
                </a:lnTo>
                <a:lnTo>
                  <a:pt x="140" y="3702"/>
                </a:lnTo>
                <a:lnTo>
                  <a:pt x="152" y="3667"/>
                </a:lnTo>
                <a:lnTo>
                  <a:pt x="163" y="3807"/>
                </a:lnTo>
                <a:lnTo>
                  <a:pt x="175" y="3877"/>
                </a:lnTo>
                <a:lnTo>
                  <a:pt x="187" y="3458"/>
                </a:lnTo>
                <a:lnTo>
                  <a:pt x="198" y="3667"/>
                </a:lnTo>
                <a:lnTo>
                  <a:pt x="210" y="3004"/>
                </a:lnTo>
                <a:lnTo>
                  <a:pt x="221" y="2096"/>
                </a:lnTo>
                <a:lnTo>
                  <a:pt x="233" y="2061"/>
                </a:lnTo>
                <a:lnTo>
                  <a:pt x="245" y="1991"/>
                </a:lnTo>
                <a:lnTo>
                  <a:pt x="256" y="1677"/>
                </a:lnTo>
                <a:lnTo>
                  <a:pt x="268" y="1677"/>
                </a:lnTo>
                <a:lnTo>
                  <a:pt x="280" y="1956"/>
                </a:lnTo>
                <a:lnTo>
                  <a:pt x="291" y="2096"/>
                </a:lnTo>
                <a:lnTo>
                  <a:pt x="303" y="1991"/>
                </a:lnTo>
                <a:lnTo>
                  <a:pt x="315" y="1956"/>
                </a:lnTo>
                <a:lnTo>
                  <a:pt x="326" y="2270"/>
                </a:lnTo>
                <a:lnTo>
                  <a:pt x="338" y="2410"/>
                </a:lnTo>
                <a:lnTo>
                  <a:pt x="350" y="943"/>
                </a:lnTo>
                <a:lnTo>
                  <a:pt x="361" y="0"/>
                </a:lnTo>
                <a:lnTo>
                  <a:pt x="373" y="559"/>
                </a:lnTo>
                <a:lnTo>
                  <a:pt x="384" y="699"/>
                </a:lnTo>
                <a:lnTo>
                  <a:pt x="396" y="2166"/>
                </a:lnTo>
                <a:lnTo>
                  <a:pt x="408" y="2375"/>
                </a:lnTo>
                <a:lnTo>
                  <a:pt x="419" y="1083"/>
                </a:lnTo>
                <a:lnTo>
                  <a:pt x="431" y="1642"/>
                </a:lnTo>
                <a:lnTo>
                  <a:pt x="443" y="2620"/>
                </a:lnTo>
                <a:lnTo>
                  <a:pt x="454" y="3178"/>
                </a:lnTo>
                <a:lnTo>
                  <a:pt x="466" y="2969"/>
                </a:lnTo>
                <a:lnTo>
                  <a:pt x="478" y="2550"/>
                </a:lnTo>
                <a:lnTo>
                  <a:pt x="489" y="2969"/>
                </a:lnTo>
                <a:lnTo>
                  <a:pt x="501" y="3807"/>
                </a:lnTo>
                <a:lnTo>
                  <a:pt x="513" y="3458"/>
                </a:lnTo>
                <a:lnTo>
                  <a:pt x="524" y="2934"/>
                </a:lnTo>
                <a:lnTo>
                  <a:pt x="536" y="3004"/>
                </a:lnTo>
                <a:lnTo>
                  <a:pt x="547" y="3667"/>
                </a:lnTo>
                <a:lnTo>
                  <a:pt x="559" y="5449"/>
                </a:lnTo>
                <a:lnTo>
                  <a:pt x="571" y="5239"/>
                </a:lnTo>
                <a:lnTo>
                  <a:pt x="582" y="5099"/>
                </a:lnTo>
                <a:lnTo>
                  <a:pt x="594" y="5099"/>
                </a:lnTo>
                <a:lnTo>
                  <a:pt x="606" y="5868"/>
                </a:lnTo>
                <a:lnTo>
                  <a:pt x="617" y="5414"/>
                </a:lnTo>
                <a:lnTo>
                  <a:pt x="629" y="5239"/>
                </a:lnTo>
                <a:lnTo>
                  <a:pt x="641" y="4855"/>
                </a:lnTo>
                <a:lnTo>
                  <a:pt x="652" y="4610"/>
                </a:lnTo>
                <a:lnTo>
                  <a:pt x="664" y="4540"/>
                </a:lnTo>
                <a:lnTo>
                  <a:pt x="675" y="4052"/>
                </a:lnTo>
                <a:lnTo>
                  <a:pt x="687" y="2689"/>
                </a:lnTo>
                <a:lnTo>
                  <a:pt x="699" y="3178"/>
                </a:lnTo>
                <a:lnTo>
                  <a:pt x="710" y="5239"/>
                </a:lnTo>
                <a:lnTo>
                  <a:pt x="722" y="4925"/>
                </a:lnTo>
                <a:lnTo>
                  <a:pt x="734" y="5099"/>
                </a:lnTo>
                <a:lnTo>
                  <a:pt x="745" y="4680"/>
                </a:lnTo>
                <a:lnTo>
                  <a:pt x="757" y="4820"/>
                </a:lnTo>
                <a:lnTo>
                  <a:pt x="769" y="4401"/>
                </a:lnTo>
                <a:lnTo>
                  <a:pt x="780" y="3563"/>
                </a:lnTo>
                <a:lnTo>
                  <a:pt x="792" y="2969"/>
                </a:lnTo>
                <a:lnTo>
                  <a:pt x="804" y="3842"/>
                </a:lnTo>
                <a:lnTo>
                  <a:pt x="815" y="5658"/>
                </a:lnTo>
                <a:lnTo>
                  <a:pt x="827" y="6042"/>
                </a:lnTo>
                <a:lnTo>
                  <a:pt x="838" y="6112"/>
                </a:lnTo>
                <a:lnTo>
                  <a:pt x="850" y="6112"/>
                </a:lnTo>
                <a:lnTo>
                  <a:pt x="862" y="5309"/>
                </a:lnTo>
                <a:lnTo>
                  <a:pt x="873" y="3807"/>
                </a:lnTo>
                <a:lnTo>
                  <a:pt x="885" y="3318"/>
                </a:lnTo>
                <a:lnTo>
                  <a:pt x="897" y="4156"/>
                </a:lnTo>
                <a:lnTo>
                  <a:pt x="908" y="5693"/>
                </a:lnTo>
                <a:lnTo>
                  <a:pt x="920" y="5728"/>
                </a:lnTo>
                <a:lnTo>
                  <a:pt x="932" y="5553"/>
                </a:lnTo>
                <a:lnTo>
                  <a:pt x="943" y="5833"/>
                </a:lnTo>
                <a:lnTo>
                  <a:pt x="955" y="5518"/>
                </a:lnTo>
                <a:lnTo>
                  <a:pt x="966" y="3982"/>
                </a:lnTo>
                <a:lnTo>
                  <a:pt x="978" y="4261"/>
                </a:lnTo>
                <a:lnTo>
                  <a:pt x="990" y="5449"/>
                </a:lnTo>
                <a:lnTo>
                  <a:pt x="1001" y="5553"/>
                </a:lnTo>
                <a:lnTo>
                  <a:pt x="1013" y="5728"/>
                </a:lnTo>
                <a:lnTo>
                  <a:pt x="1025" y="5937"/>
                </a:lnTo>
                <a:lnTo>
                  <a:pt x="1036" y="6077"/>
                </a:lnTo>
                <a:lnTo>
                  <a:pt x="1048" y="6077"/>
                </a:lnTo>
                <a:lnTo>
                  <a:pt x="1060" y="5623"/>
                </a:lnTo>
                <a:lnTo>
                  <a:pt x="1071" y="4506"/>
                </a:lnTo>
                <a:lnTo>
                  <a:pt x="1083" y="3493"/>
                </a:lnTo>
                <a:lnTo>
                  <a:pt x="1095" y="3318"/>
                </a:lnTo>
                <a:lnTo>
                  <a:pt x="1106" y="3807"/>
                </a:lnTo>
                <a:lnTo>
                  <a:pt x="1118" y="5518"/>
                </a:lnTo>
                <a:lnTo>
                  <a:pt x="1129" y="5798"/>
                </a:lnTo>
                <a:lnTo>
                  <a:pt x="1141" y="5798"/>
                </a:lnTo>
                <a:lnTo>
                  <a:pt x="1153" y="6007"/>
                </a:lnTo>
              </a:path>
            </a:pathLst>
          </a:cu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74" name="Freeform 43">
            <a:extLst>
              <a:ext uri="{FF2B5EF4-FFF2-40B4-BE49-F238E27FC236}">
                <a16:creationId xmlns:a16="http://schemas.microsoft.com/office/drawing/2014/main" id="{5B0F1718-B343-40E6-AA5A-17390FD6058D}"/>
              </a:ext>
            </a:extLst>
          </p:cNvPr>
          <p:cNvSpPr>
            <a:spLocks/>
          </p:cNvSpPr>
          <p:nvPr/>
        </p:nvSpPr>
        <p:spPr bwMode="auto">
          <a:xfrm>
            <a:off x="2079625" y="2265365"/>
            <a:ext cx="609600" cy="3603625"/>
          </a:xfrm>
          <a:custGeom>
            <a:avLst/>
            <a:gdLst>
              <a:gd name="T0" fmla="*/ 3080279 w 1152"/>
              <a:gd name="T1" fmla="*/ 1857915279 h 6810"/>
              <a:gd name="T2" fmla="*/ 9800696 w 1152"/>
              <a:gd name="T3" fmla="*/ 1799391562 h 6810"/>
              <a:gd name="T4" fmla="*/ 16241183 w 1152"/>
              <a:gd name="T5" fmla="*/ 1730787221 h 6810"/>
              <a:gd name="T6" fmla="*/ 22681671 w 1152"/>
              <a:gd name="T7" fmla="*/ 1789590867 h 6810"/>
              <a:gd name="T8" fmla="*/ 29121629 w 1152"/>
              <a:gd name="T9" fmla="*/ 1760189308 h 6810"/>
              <a:gd name="T10" fmla="*/ 35842046 w 1152"/>
              <a:gd name="T11" fmla="*/ 1877516142 h 6810"/>
              <a:gd name="T12" fmla="*/ 42282533 w 1152"/>
              <a:gd name="T13" fmla="*/ 1750388612 h 6810"/>
              <a:gd name="T14" fmla="*/ 48723021 w 1152"/>
              <a:gd name="T15" fmla="*/ 1369004967 h 6810"/>
              <a:gd name="T16" fmla="*/ 55443437 w 1152"/>
              <a:gd name="T17" fmla="*/ 1906918229 h 6810"/>
              <a:gd name="T18" fmla="*/ 61883925 w 1152"/>
              <a:gd name="T19" fmla="*/ 1887316837 h 6810"/>
              <a:gd name="T20" fmla="*/ 68324413 w 1152"/>
              <a:gd name="T21" fmla="*/ 1222276046 h 6810"/>
              <a:gd name="T22" fmla="*/ 74764900 w 1152"/>
              <a:gd name="T23" fmla="*/ 576835588 h 6810"/>
              <a:gd name="T24" fmla="*/ 81485317 w 1152"/>
              <a:gd name="T25" fmla="*/ 1241876908 h 6810"/>
              <a:gd name="T26" fmla="*/ 87925275 w 1152"/>
              <a:gd name="T27" fmla="*/ 811490313 h 6810"/>
              <a:gd name="T28" fmla="*/ 94365763 w 1152"/>
              <a:gd name="T29" fmla="*/ 185651775 h 6810"/>
              <a:gd name="T30" fmla="*/ 101086179 w 1152"/>
              <a:gd name="T31" fmla="*/ 537633333 h 6810"/>
              <a:gd name="T32" fmla="*/ 107526667 w 1152"/>
              <a:gd name="T33" fmla="*/ 508511704 h 6810"/>
              <a:gd name="T34" fmla="*/ 113967154 w 1152"/>
              <a:gd name="T35" fmla="*/ 264056283 h 6810"/>
              <a:gd name="T36" fmla="*/ 120407642 w 1152"/>
              <a:gd name="T37" fmla="*/ 175851079 h 6810"/>
              <a:gd name="T38" fmla="*/ 127128058 w 1152"/>
              <a:gd name="T39" fmla="*/ 58523717 h 6810"/>
              <a:gd name="T40" fmla="*/ 133568017 w 1152"/>
              <a:gd name="T41" fmla="*/ 127128058 h 6810"/>
              <a:gd name="T42" fmla="*/ 140008504 w 1152"/>
              <a:gd name="T43" fmla="*/ 371582950 h 6810"/>
              <a:gd name="T44" fmla="*/ 146728921 w 1152"/>
              <a:gd name="T45" fmla="*/ 488910312 h 6810"/>
              <a:gd name="T46" fmla="*/ 153169408 w 1152"/>
              <a:gd name="T47" fmla="*/ 342181392 h 6810"/>
              <a:gd name="T48" fmla="*/ 159609896 w 1152"/>
              <a:gd name="T49" fmla="*/ 215053333 h 6810"/>
              <a:gd name="T50" fmla="*/ 166050383 w 1152"/>
              <a:gd name="T51" fmla="*/ 0 h 6810"/>
              <a:gd name="T52" fmla="*/ 172770800 w 1152"/>
              <a:gd name="T53" fmla="*/ 1046424967 h 6810"/>
              <a:gd name="T54" fmla="*/ 179211288 w 1152"/>
              <a:gd name="T55" fmla="*/ 1281079692 h 6810"/>
              <a:gd name="T56" fmla="*/ 185651775 w 1152"/>
              <a:gd name="T57" fmla="*/ 1271278996 h 6810"/>
              <a:gd name="T58" fmla="*/ 192091733 w 1152"/>
              <a:gd name="T59" fmla="*/ 1251677604 h 6810"/>
              <a:gd name="T60" fmla="*/ 198812150 w 1152"/>
              <a:gd name="T61" fmla="*/ 1398406525 h 6810"/>
              <a:gd name="T62" fmla="*/ 205252638 w 1152"/>
              <a:gd name="T63" fmla="*/ 1339602879 h 6810"/>
              <a:gd name="T64" fmla="*/ 211693125 w 1152"/>
              <a:gd name="T65" fmla="*/ 1300680554 h 6810"/>
              <a:gd name="T66" fmla="*/ 218413542 w 1152"/>
              <a:gd name="T67" fmla="*/ 1212475350 h 6810"/>
              <a:gd name="T68" fmla="*/ 224854029 w 1152"/>
              <a:gd name="T69" fmla="*/ 1427808613 h 6810"/>
              <a:gd name="T70" fmla="*/ 231294517 w 1152"/>
              <a:gd name="T71" fmla="*/ 1809192258 h 6810"/>
              <a:gd name="T72" fmla="*/ 237734475 w 1152"/>
              <a:gd name="T73" fmla="*/ 1173553025 h 6810"/>
              <a:gd name="T74" fmla="*/ 244454892 w 1152"/>
              <a:gd name="T75" fmla="*/ 958219233 h 6810"/>
              <a:gd name="T76" fmla="*/ 250895379 w 1152"/>
              <a:gd name="T77" fmla="*/ 1535335279 h 6810"/>
              <a:gd name="T78" fmla="*/ 257335867 w 1152"/>
              <a:gd name="T79" fmla="*/ 1300680554 h 6810"/>
              <a:gd name="T80" fmla="*/ 264056283 w 1152"/>
              <a:gd name="T81" fmla="*/ 1584058300 h 6810"/>
              <a:gd name="T82" fmla="*/ 270496771 w 1152"/>
              <a:gd name="T83" fmla="*/ 1212475350 h 6810"/>
              <a:gd name="T84" fmla="*/ 276937258 w 1152"/>
              <a:gd name="T85" fmla="*/ 1075546596 h 6810"/>
              <a:gd name="T86" fmla="*/ 283377746 w 1152"/>
              <a:gd name="T87" fmla="*/ 1388606358 h 6810"/>
              <a:gd name="T88" fmla="*/ 290098163 w 1152"/>
              <a:gd name="T89" fmla="*/ 1163752329 h 6810"/>
              <a:gd name="T90" fmla="*/ 296538650 w 1152"/>
              <a:gd name="T91" fmla="*/ 1261478300 h 6810"/>
              <a:gd name="T92" fmla="*/ 302978608 w 1152"/>
              <a:gd name="T93" fmla="*/ 1222276046 h 6810"/>
              <a:gd name="T94" fmla="*/ 309699025 w 1152"/>
              <a:gd name="T95" fmla="*/ 1271278996 h 6810"/>
              <a:gd name="T96" fmla="*/ 316139513 w 1152"/>
              <a:gd name="T97" fmla="*/ 1046424967 h 6810"/>
              <a:gd name="T98" fmla="*/ 322580000 w 1152"/>
              <a:gd name="T99" fmla="*/ 831091704 h 681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2"/>
              <a:gd name="T151" fmla="*/ 0 h 6810"/>
              <a:gd name="T152" fmla="*/ 1152 w 1152"/>
              <a:gd name="T153" fmla="*/ 6810 h 681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2" h="6810">
                <a:moveTo>
                  <a:pt x="0" y="6635"/>
                </a:moveTo>
                <a:lnTo>
                  <a:pt x="11" y="6635"/>
                </a:lnTo>
                <a:lnTo>
                  <a:pt x="23" y="6635"/>
                </a:lnTo>
                <a:lnTo>
                  <a:pt x="35" y="6426"/>
                </a:lnTo>
                <a:lnTo>
                  <a:pt x="46" y="6111"/>
                </a:lnTo>
                <a:lnTo>
                  <a:pt x="58" y="6181"/>
                </a:lnTo>
                <a:lnTo>
                  <a:pt x="70" y="6356"/>
                </a:lnTo>
                <a:lnTo>
                  <a:pt x="81" y="6391"/>
                </a:lnTo>
                <a:lnTo>
                  <a:pt x="93" y="6565"/>
                </a:lnTo>
                <a:lnTo>
                  <a:pt x="104" y="6286"/>
                </a:lnTo>
                <a:lnTo>
                  <a:pt x="116" y="6426"/>
                </a:lnTo>
                <a:lnTo>
                  <a:pt x="128" y="6705"/>
                </a:lnTo>
                <a:lnTo>
                  <a:pt x="139" y="6565"/>
                </a:lnTo>
                <a:lnTo>
                  <a:pt x="151" y="6251"/>
                </a:lnTo>
                <a:lnTo>
                  <a:pt x="163" y="5727"/>
                </a:lnTo>
                <a:lnTo>
                  <a:pt x="174" y="4889"/>
                </a:lnTo>
                <a:lnTo>
                  <a:pt x="186" y="6531"/>
                </a:lnTo>
                <a:lnTo>
                  <a:pt x="198" y="6810"/>
                </a:lnTo>
                <a:lnTo>
                  <a:pt x="209" y="6810"/>
                </a:lnTo>
                <a:lnTo>
                  <a:pt x="221" y="6740"/>
                </a:lnTo>
                <a:lnTo>
                  <a:pt x="233" y="6181"/>
                </a:lnTo>
                <a:lnTo>
                  <a:pt x="244" y="4365"/>
                </a:lnTo>
                <a:lnTo>
                  <a:pt x="256" y="2479"/>
                </a:lnTo>
                <a:lnTo>
                  <a:pt x="267" y="2060"/>
                </a:lnTo>
                <a:lnTo>
                  <a:pt x="279" y="4121"/>
                </a:lnTo>
                <a:lnTo>
                  <a:pt x="291" y="4435"/>
                </a:lnTo>
                <a:lnTo>
                  <a:pt x="302" y="4295"/>
                </a:lnTo>
                <a:lnTo>
                  <a:pt x="314" y="2898"/>
                </a:lnTo>
                <a:lnTo>
                  <a:pt x="326" y="943"/>
                </a:lnTo>
                <a:lnTo>
                  <a:pt x="337" y="663"/>
                </a:lnTo>
                <a:lnTo>
                  <a:pt x="349" y="1327"/>
                </a:lnTo>
                <a:lnTo>
                  <a:pt x="361" y="1920"/>
                </a:lnTo>
                <a:lnTo>
                  <a:pt x="372" y="1606"/>
                </a:lnTo>
                <a:lnTo>
                  <a:pt x="384" y="1816"/>
                </a:lnTo>
                <a:lnTo>
                  <a:pt x="395" y="1397"/>
                </a:lnTo>
                <a:lnTo>
                  <a:pt x="407" y="943"/>
                </a:lnTo>
                <a:lnTo>
                  <a:pt x="419" y="838"/>
                </a:lnTo>
                <a:lnTo>
                  <a:pt x="430" y="628"/>
                </a:lnTo>
                <a:lnTo>
                  <a:pt x="442" y="558"/>
                </a:lnTo>
                <a:lnTo>
                  <a:pt x="454" y="209"/>
                </a:lnTo>
                <a:lnTo>
                  <a:pt x="465" y="279"/>
                </a:lnTo>
                <a:lnTo>
                  <a:pt x="477" y="454"/>
                </a:lnTo>
                <a:lnTo>
                  <a:pt x="489" y="943"/>
                </a:lnTo>
                <a:lnTo>
                  <a:pt x="500" y="1327"/>
                </a:lnTo>
                <a:lnTo>
                  <a:pt x="512" y="1641"/>
                </a:lnTo>
                <a:lnTo>
                  <a:pt x="524" y="1746"/>
                </a:lnTo>
                <a:lnTo>
                  <a:pt x="535" y="1816"/>
                </a:lnTo>
                <a:lnTo>
                  <a:pt x="547" y="1222"/>
                </a:lnTo>
                <a:lnTo>
                  <a:pt x="558" y="977"/>
                </a:lnTo>
                <a:lnTo>
                  <a:pt x="570" y="768"/>
                </a:lnTo>
                <a:lnTo>
                  <a:pt x="582" y="384"/>
                </a:lnTo>
                <a:lnTo>
                  <a:pt x="593" y="0"/>
                </a:lnTo>
                <a:lnTo>
                  <a:pt x="605" y="1082"/>
                </a:lnTo>
                <a:lnTo>
                  <a:pt x="617" y="3737"/>
                </a:lnTo>
                <a:lnTo>
                  <a:pt x="628" y="5134"/>
                </a:lnTo>
                <a:lnTo>
                  <a:pt x="640" y="4575"/>
                </a:lnTo>
                <a:lnTo>
                  <a:pt x="652" y="4994"/>
                </a:lnTo>
                <a:lnTo>
                  <a:pt x="663" y="4540"/>
                </a:lnTo>
                <a:lnTo>
                  <a:pt x="675" y="4470"/>
                </a:lnTo>
                <a:lnTo>
                  <a:pt x="686" y="4470"/>
                </a:lnTo>
                <a:lnTo>
                  <a:pt x="698" y="4714"/>
                </a:lnTo>
                <a:lnTo>
                  <a:pt x="710" y="4994"/>
                </a:lnTo>
                <a:lnTo>
                  <a:pt x="721" y="4819"/>
                </a:lnTo>
                <a:lnTo>
                  <a:pt x="733" y="4784"/>
                </a:lnTo>
                <a:lnTo>
                  <a:pt x="745" y="4610"/>
                </a:lnTo>
                <a:lnTo>
                  <a:pt x="756" y="4645"/>
                </a:lnTo>
                <a:lnTo>
                  <a:pt x="768" y="4505"/>
                </a:lnTo>
                <a:lnTo>
                  <a:pt x="780" y="4330"/>
                </a:lnTo>
                <a:lnTo>
                  <a:pt x="791" y="4330"/>
                </a:lnTo>
                <a:lnTo>
                  <a:pt x="803" y="5099"/>
                </a:lnTo>
                <a:lnTo>
                  <a:pt x="815" y="6111"/>
                </a:lnTo>
                <a:lnTo>
                  <a:pt x="826" y="6461"/>
                </a:lnTo>
                <a:lnTo>
                  <a:pt x="838" y="5727"/>
                </a:lnTo>
                <a:lnTo>
                  <a:pt x="849" y="4191"/>
                </a:lnTo>
                <a:lnTo>
                  <a:pt x="861" y="2759"/>
                </a:lnTo>
                <a:lnTo>
                  <a:pt x="873" y="3422"/>
                </a:lnTo>
                <a:lnTo>
                  <a:pt x="884" y="3702"/>
                </a:lnTo>
                <a:lnTo>
                  <a:pt x="896" y="5483"/>
                </a:lnTo>
                <a:lnTo>
                  <a:pt x="908" y="5832"/>
                </a:lnTo>
                <a:lnTo>
                  <a:pt x="919" y="4645"/>
                </a:lnTo>
                <a:lnTo>
                  <a:pt x="931" y="4225"/>
                </a:lnTo>
                <a:lnTo>
                  <a:pt x="943" y="5657"/>
                </a:lnTo>
                <a:lnTo>
                  <a:pt x="954" y="4540"/>
                </a:lnTo>
                <a:lnTo>
                  <a:pt x="966" y="4330"/>
                </a:lnTo>
                <a:lnTo>
                  <a:pt x="977" y="3841"/>
                </a:lnTo>
                <a:lnTo>
                  <a:pt x="989" y="3841"/>
                </a:lnTo>
                <a:lnTo>
                  <a:pt x="1001" y="4645"/>
                </a:lnTo>
                <a:lnTo>
                  <a:pt x="1012" y="4959"/>
                </a:lnTo>
                <a:lnTo>
                  <a:pt x="1024" y="4156"/>
                </a:lnTo>
                <a:lnTo>
                  <a:pt x="1036" y="4156"/>
                </a:lnTo>
                <a:lnTo>
                  <a:pt x="1047" y="4400"/>
                </a:lnTo>
                <a:lnTo>
                  <a:pt x="1059" y="4505"/>
                </a:lnTo>
                <a:lnTo>
                  <a:pt x="1071" y="4260"/>
                </a:lnTo>
                <a:lnTo>
                  <a:pt x="1082" y="4365"/>
                </a:lnTo>
                <a:lnTo>
                  <a:pt x="1094" y="4749"/>
                </a:lnTo>
                <a:lnTo>
                  <a:pt x="1106" y="4540"/>
                </a:lnTo>
                <a:lnTo>
                  <a:pt x="1117" y="4051"/>
                </a:lnTo>
                <a:lnTo>
                  <a:pt x="1129" y="3737"/>
                </a:lnTo>
                <a:lnTo>
                  <a:pt x="1140" y="3422"/>
                </a:lnTo>
                <a:lnTo>
                  <a:pt x="1152" y="2968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75" name="Freeform 44">
            <a:extLst>
              <a:ext uri="{FF2B5EF4-FFF2-40B4-BE49-F238E27FC236}">
                <a16:creationId xmlns:a16="http://schemas.microsoft.com/office/drawing/2014/main" id="{3D4F8BEC-D009-4580-B6B4-0518458A64BF}"/>
              </a:ext>
            </a:extLst>
          </p:cNvPr>
          <p:cNvSpPr>
            <a:spLocks/>
          </p:cNvSpPr>
          <p:nvPr/>
        </p:nvSpPr>
        <p:spPr bwMode="auto">
          <a:xfrm>
            <a:off x="2689225" y="2560638"/>
            <a:ext cx="609600" cy="3160712"/>
          </a:xfrm>
          <a:custGeom>
            <a:avLst/>
            <a:gdLst>
              <a:gd name="T0" fmla="*/ 3360208 w 1152"/>
              <a:gd name="T1" fmla="*/ 567314731 h 5973"/>
              <a:gd name="T2" fmla="*/ 9800696 w 1152"/>
              <a:gd name="T3" fmla="*/ 596716814 h 5973"/>
              <a:gd name="T4" fmla="*/ 16241183 w 1152"/>
              <a:gd name="T5" fmla="*/ 469588776 h 5973"/>
              <a:gd name="T6" fmla="*/ 22961600 w 1152"/>
              <a:gd name="T7" fmla="*/ 498990859 h 5973"/>
              <a:gd name="T8" fmla="*/ 29401558 w 1152"/>
              <a:gd name="T9" fmla="*/ 430386528 h 5973"/>
              <a:gd name="T10" fmla="*/ 35842046 w 1152"/>
              <a:gd name="T11" fmla="*/ 273856936 h 5973"/>
              <a:gd name="T12" fmla="*/ 42282533 w 1152"/>
              <a:gd name="T13" fmla="*/ 88205190 h 5973"/>
              <a:gd name="T14" fmla="*/ 49002950 w 1152"/>
              <a:gd name="T15" fmla="*/ 49002942 h 5973"/>
              <a:gd name="T16" fmla="*/ 55443437 w 1152"/>
              <a:gd name="T17" fmla="*/ 0 h 5973"/>
              <a:gd name="T18" fmla="*/ 61883925 w 1152"/>
              <a:gd name="T19" fmla="*/ 78405025 h 5973"/>
              <a:gd name="T20" fmla="*/ 68604342 w 1152"/>
              <a:gd name="T21" fmla="*/ 166330286 h 5973"/>
              <a:gd name="T22" fmla="*/ 75044829 w 1152"/>
              <a:gd name="T23" fmla="*/ 98005884 h 5973"/>
              <a:gd name="T24" fmla="*/ 81485317 w 1152"/>
              <a:gd name="T25" fmla="*/ 117327344 h 5973"/>
              <a:gd name="T26" fmla="*/ 87925275 w 1152"/>
              <a:gd name="T27" fmla="*/ 352261961 h 5973"/>
              <a:gd name="T28" fmla="*/ 94645692 w 1152"/>
              <a:gd name="T29" fmla="*/ 557514566 h 5973"/>
              <a:gd name="T30" fmla="*/ 101086179 w 1152"/>
              <a:gd name="T31" fmla="*/ 909496069 h 5973"/>
              <a:gd name="T32" fmla="*/ 107526667 w 1152"/>
              <a:gd name="T33" fmla="*/ 880374444 h 5973"/>
              <a:gd name="T34" fmla="*/ 114247083 w 1152"/>
              <a:gd name="T35" fmla="*/ 899695374 h 5973"/>
              <a:gd name="T36" fmla="*/ 120687571 w 1152"/>
              <a:gd name="T37" fmla="*/ 1026823413 h 5973"/>
              <a:gd name="T38" fmla="*/ 127128058 w 1152"/>
              <a:gd name="T39" fmla="*/ 1007501953 h 5973"/>
              <a:gd name="T40" fmla="*/ 133568017 w 1152"/>
              <a:gd name="T41" fmla="*/ 1418287621 h 5973"/>
              <a:gd name="T42" fmla="*/ 140288963 w 1152"/>
              <a:gd name="T43" fmla="*/ 1388885539 h 5973"/>
              <a:gd name="T44" fmla="*/ 146728921 w 1152"/>
              <a:gd name="T45" fmla="*/ 1212754558 h 5973"/>
              <a:gd name="T46" fmla="*/ 153169408 w 1152"/>
              <a:gd name="T47" fmla="*/ 1290879654 h 5973"/>
              <a:gd name="T48" fmla="*/ 159609896 w 1152"/>
              <a:gd name="T49" fmla="*/ 1349683291 h 5973"/>
              <a:gd name="T50" fmla="*/ 166330313 w 1152"/>
              <a:gd name="T51" fmla="*/ 1339882596 h 5973"/>
              <a:gd name="T52" fmla="*/ 172770800 w 1152"/>
              <a:gd name="T53" fmla="*/ 1408486927 h 5973"/>
              <a:gd name="T54" fmla="*/ 179211288 w 1152"/>
              <a:gd name="T55" fmla="*/ 1486611494 h 5973"/>
              <a:gd name="T56" fmla="*/ 185931704 w 1152"/>
              <a:gd name="T57" fmla="*/ 1330081902 h 5973"/>
              <a:gd name="T58" fmla="*/ 192372192 w 1152"/>
              <a:gd name="T59" fmla="*/ 1672543169 h 5973"/>
              <a:gd name="T60" fmla="*/ 198812150 w 1152"/>
              <a:gd name="T61" fmla="*/ 1662742474 h 5973"/>
              <a:gd name="T62" fmla="*/ 205252638 w 1152"/>
              <a:gd name="T63" fmla="*/ 1613739532 h 5973"/>
              <a:gd name="T64" fmla="*/ 211973054 w 1152"/>
              <a:gd name="T65" fmla="*/ 1418287621 h 5973"/>
              <a:gd name="T66" fmla="*/ 218413542 w 1152"/>
              <a:gd name="T67" fmla="*/ 1613739532 h 5973"/>
              <a:gd name="T68" fmla="*/ 224854029 w 1152"/>
              <a:gd name="T69" fmla="*/ 459788611 h 5973"/>
              <a:gd name="T70" fmla="*/ 231574446 w 1152"/>
              <a:gd name="T71" fmla="*/ 283657630 h 5973"/>
              <a:gd name="T72" fmla="*/ 238014933 w 1152"/>
              <a:gd name="T73" fmla="*/ 801969419 h 5973"/>
              <a:gd name="T74" fmla="*/ 244454892 w 1152"/>
              <a:gd name="T75" fmla="*/ 1056224966 h 5973"/>
              <a:gd name="T76" fmla="*/ 250895379 w 1152"/>
              <a:gd name="T77" fmla="*/ 1623540227 h 5973"/>
              <a:gd name="T78" fmla="*/ 257615796 w 1152"/>
              <a:gd name="T79" fmla="*/ 1603938838 h 5973"/>
              <a:gd name="T80" fmla="*/ 264056283 w 1152"/>
              <a:gd name="T81" fmla="*/ 1486611494 h 5973"/>
              <a:gd name="T82" fmla="*/ 270496771 w 1152"/>
              <a:gd name="T83" fmla="*/ 1476811329 h 5973"/>
              <a:gd name="T84" fmla="*/ 277217188 w 1152"/>
              <a:gd name="T85" fmla="*/ 1349683291 h 5973"/>
              <a:gd name="T86" fmla="*/ 283657675 w 1152"/>
              <a:gd name="T87" fmla="*/ 1408486927 h 5973"/>
              <a:gd name="T88" fmla="*/ 290098163 w 1152"/>
              <a:gd name="T89" fmla="*/ 1486611494 h 5973"/>
              <a:gd name="T90" fmla="*/ 296538650 w 1152"/>
              <a:gd name="T91" fmla="*/ 1584337979 h 5973"/>
              <a:gd name="T92" fmla="*/ 303259067 w 1152"/>
              <a:gd name="T93" fmla="*/ 1623540227 h 5973"/>
              <a:gd name="T94" fmla="*/ 309699025 w 1152"/>
              <a:gd name="T95" fmla="*/ 1633340921 h 5973"/>
              <a:gd name="T96" fmla="*/ 316139513 w 1152"/>
              <a:gd name="T97" fmla="*/ 1496412188 h 5973"/>
              <a:gd name="T98" fmla="*/ 322580000 w 1152"/>
              <a:gd name="T99" fmla="*/ 1496412188 h 597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2"/>
              <a:gd name="T151" fmla="*/ 0 h 5973"/>
              <a:gd name="T152" fmla="*/ 1152 w 1152"/>
              <a:gd name="T153" fmla="*/ 5973 h 597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2" h="5973">
                <a:moveTo>
                  <a:pt x="0" y="2410"/>
                </a:moveTo>
                <a:lnTo>
                  <a:pt x="12" y="2026"/>
                </a:lnTo>
                <a:lnTo>
                  <a:pt x="23" y="1921"/>
                </a:lnTo>
                <a:lnTo>
                  <a:pt x="35" y="2131"/>
                </a:lnTo>
                <a:lnTo>
                  <a:pt x="47" y="1956"/>
                </a:lnTo>
                <a:lnTo>
                  <a:pt x="58" y="1677"/>
                </a:lnTo>
                <a:lnTo>
                  <a:pt x="70" y="1712"/>
                </a:lnTo>
                <a:lnTo>
                  <a:pt x="82" y="1782"/>
                </a:lnTo>
                <a:lnTo>
                  <a:pt x="93" y="1747"/>
                </a:lnTo>
                <a:lnTo>
                  <a:pt x="105" y="1537"/>
                </a:lnTo>
                <a:lnTo>
                  <a:pt x="117" y="1432"/>
                </a:lnTo>
                <a:lnTo>
                  <a:pt x="128" y="978"/>
                </a:lnTo>
                <a:lnTo>
                  <a:pt x="140" y="734"/>
                </a:lnTo>
                <a:lnTo>
                  <a:pt x="151" y="315"/>
                </a:lnTo>
                <a:lnTo>
                  <a:pt x="163" y="140"/>
                </a:lnTo>
                <a:lnTo>
                  <a:pt x="175" y="175"/>
                </a:lnTo>
                <a:lnTo>
                  <a:pt x="186" y="140"/>
                </a:lnTo>
                <a:lnTo>
                  <a:pt x="198" y="0"/>
                </a:lnTo>
                <a:lnTo>
                  <a:pt x="210" y="175"/>
                </a:lnTo>
                <a:lnTo>
                  <a:pt x="221" y="280"/>
                </a:lnTo>
                <a:lnTo>
                  <a:pt x="233" y="454"/>
                </a:lnTo>
                <a:lnTo>
                  <a:pt x="245" y="594"/>
                </a:lnTo>
                <a:lnTo>
                  <a:pt x="256" y="454"/>
                </a:lnTo>
                <a:lnTo>
                  <a:pt x="268" y="350"/>
                </a:lnTo>
                <a:lnTo>
                  <a:pt x="279" y="315"/>
                </a:lnTo>
                <a:lnTo>
                  <a:pt x="291" y="419"/>
                </a:lnTo>
                <a:lnTo>
                  <a:pt x="303" y="734"/>
                </a:lnTo>
                <a:lnTo>
                  <a:pt x="314" y="1258"/>
                </a:lnTo>
                <a:lnTo>
                  <a:pt x="326" y="1607"/>
                </a:lnTo>
                <a:lnTo>
                  <a:pt x="338" y="1991"/>
                </a:lnTo>
                <a:lnTo>
                  <a:pt x="349" y="2620"/>
                </a:lnTo>
                <a:lnTo>
                  <a:pt x="361" y="3248"/>
                </a:lnTo>
                <a:lnTo>
                  <a:pt x="373" y="3283"/>
                </a:lnTo>
                <a:lnTo>
                  <a:pt x="384" y="3144"/>
                </a:lnTo>
                <a:lnTo>
                  <a:pt x="396" y="2829"/>
                </a:lnTo>
                <a:lnTo>
                  <a:pt x="408" y="3213"/>
                </a:lnTo>
                <a:lnTo>
                  <a:pt x="419" y="3667"/>
                </a:lnTo>
                <a:lnTo>
                  <a:pt x="431" y="3667"/>
                </a:lnTo>
                <a:lnTo>
                  <a:pt x="442" y="3318"/>
                </a:lnTo>
                <a:lnTo>
                  <a:pt x="454" y="3598"/>
                </a:lnTo>
                <a:lnTo>
                  <a:pt x="466" y="4296"/>
                </a:lnTo>
                <a:lnTo>
                  <a:pt x="477" y="5065"/>
                </a:lnTo>
                <a:lnTo>
                  <a:pt x="489" y="4471"/>
                </a:lnTo>
                <a:lnTo>
                  <a:pt x="501" y="4960"/>
                </a:lnTo>
                <a:lnTo>
                  <a:pt x="512" y="5134"/>
                </a:lnTo>
                <a:lnTo>
                  <a:pt x="524" y="4331"/>
                </a:lnTo>
                <a:lnTo>
                  <a:pt x="536" y="4296"/>
                </a:lnTo>
                <a:lnTo>
                  <a:pt x="547" y="4610"/>
                </a:lnTo>
                <a:lnTo>
                  <a:pt x="559" y="4366"/>
                </a:lnTo>
                <a:lnTo>
                  <a:pt x="570" y="4820"/>
                </a:lnTo>
                <a:lnTo>
                  <a:pt x="582" y="4890"/>
                </a:lnTo>
                <a:lnTo>
                  <a:pt x="594" y="4785"/>
                </a:lnTo>
                <a:lnTo>
                  <a:pt x="605" y="4680"/>
                </a:lnTo>
                <a:lnTo>
                  <a:pt x="617" y="5030"/>
                </a:lnTo>
                <a:lnTo>
                  <a:pt x="629" y="5309"/>
                </a:lnTo>
                <a:lnTo>
                  <a:pt x="640" y="5309"/>
                </a:lnTo>
                <a:lnTo>
                  <a:pt x="652" y="5204"/>
                </a:lnTo>
                <a:lnTo>
                  <a:pt x="664" y="4750"/>
                </a:lnTo>
                <a:lnTo>
                  <a:pt x="675" y="5379"/>
                </a:lnTo>
                <a:lnTo>
                  <a:pt x="687" y="5973"/>
                </a:lnTo>
                <a:lnTo>
                  <a:pt x="699" y="5973"/>
                </a:lnTo>
                <a:lnTo>
                  <a:pt x="710" y="5938"/>
                </a:lnTo>
                <a:lnTo>
                  <a:pt x="722" y="5693"/>
                </a:lnTo>
                <a:lnTo>
                  <a:pt x="733" y="5763"/>
                </a:lnTo>
                <a:lnTo>
                  <a:pt x="745" y="5274"/>
                </a:lnTo>
                <a:lnTo>
                  <a:pt x="757" y="5065"/>
                </a:lnTo>
                <a:lnTo>
                  <a:pt x="768" y="4785"/>
                </a:lnTo>
                <a:lnTo>
                  <a:pt x="780" y="5763"/>
                </a:lnTo>
                <a:lnTo>
                  <a:pt x="792" y="3772"/>
                </a:lnTo>
                <a:lnTo>
                  <a:pt x="803" y="1642"/>
                </a:lnTo>
                <a:lnTo>
                  <a:pt x="815" y="385"/>
                </a:lnTo>
                <a:lnTo>
                  <a:pt x="827" y="1013"/>
                </a:lnTo>
                <a:lnTo>
                  <a:pt x="838" y="2236"/>
                </a:lnTo>
                <a:lnTo>
                  <a:pt x="850" y="2864"/>
                </a:lnTo>
                <a:lnTo>
                  <a:pt x="861" y="3423"/>
                </a:lnTo>
                <a:lnTo>
                  <a:pt x="873" y="3772"/>
                </a:lnTo>
                <a:lnTo>
                  <a:pt x="885" y="4017"/>
                </a:lnTo>
                <a:lnTo>
                  <a:pt x="896" y="5798"/>
                </a:lnTo>
                <a:lnTo>
                  <a:pt x="908" y="5798"/>
                </a:lnTo>
                <a:lnTo>
                  <a:pt x="920" y="5728"/>
                </a:lnTo>
                <a:lnTo>
                  <a:pt x="931" y="5658"/>
                </a:lnTo>
                <a:lnTo>
                  <a:pt x="943" y="5309"/>
                </a:lnTo>
                <a:lnTo>
                  <a:pt x="955" y="3912"/>
                </a:lnTo>
                <a:lnTo>
                  <a:pt x="966" y="5274"/>
                </a:lnTo>
                <a:lnTo>
                  <a:pt x="978" y="5065"/>
                </a:lnTo>
                <a:lnTo>
                  <a:pt x="990" y="4820"/>
                </a:lnTo>
                <a:lnTo>
                  <a:pt x="1001" y="5065"/>
                </a:lnTo>
                <a:lnTo>
                  <a:pt x="1013" y="5030"/>
                </a:lnTo>
                <a:lnTo>
                  <a:pt x="1024" y="5065"/>
                </a:lnTo>
                <a:lnTo>
                  <a:pt x="1036" y="5309"/>
                </a:lnTo>
                <a:lnTo>
                  <a:pt x="1048" y="5239"/>
                </a:lnTo>
                <a:lnTo>
                  <a:pt x="1059" y="5658"/>
                </a:lnTo>
                <a:lnTo>
                  <a:pt x="1071" y="5553"/>
                </a:lnTo>
                <a:lnTo>
                  <a:pt x="1083" y="5798"/>
                </a:lnTo>
                <a:lnTo>
                  <a:pt x="1094" y="5833"/>
                </a:lnTo>
                <a:lnTo>
                  <a:pt x="1106" y="5833"/>
                </a:lnTo>
                <a:lnTo>
                  <a:pt x="1118" y="5484"/>
                </a:lnTo>
                <a:lnTo>
                  <a:pt x="1129" y="5344"/>
                </a:lnTo>
                <a:lnTo>
                  <a:pt x="1141" y="5414"/>
                </a:lnTo>
                <a:lnTo>
                  <a:pt x="1152" y="5344"/>
                </a:lnTo>
              </a:path>
            </a:pathLst>
          </a:cu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76" name="Freeform 45">
            <a:extLst>
              <a:ext uri="{FF2B5EF4-FFF2-40B4-BE49-F238E27FC236}">
                <a16:creationId xmlns:a16="http://schemas.microsoft.com/office/drawing/2014/main" id="{D8B8BA84-9A83-4F35-B512-3D76B47B93FF}"/>
              </a:ext>
            </a:extLst>
          </p:cNvPr>
          <p:cNvSpPr>
            <a:spLocks/>
          </p:cNvSpPr>
          <p:nvPr/>
        </p:nvSpPr>
        <p:spPr bwMode="auto">
          <a:xfrm>
            <a:off x="3298825" y="3262313"/>
            <a:ext cx="611188" cy="2328862"/>
          </a:xfrm>
          <a:custGeom>
            <a:avLst/>
            <a:gdLst>
              <a:gd name="T0" fmla="*/ 3371871 w 1153"/>
              <a:gd name="T1" fmla="*/ 1154231315 h 4401"/>
              <a:gd name="T2" fmla="*/ 9834667 w 1153"/>
              <a:gd name="T3" fmla="*/ 1144430621 h 4401"/>
              <a:gd name="T4" fmla="*/ 16578408 w 1153"/>
              <a:gd name="T5" fmla="*/ 1202954325 h 4401"/>
              <a:gd name="T6" fmla="*/ 23041205 w 1153"/>
              <a:gd name="T7" fmla="*/ 1212754490 h 4401"/>
              <a:gd name="T8" fmla="*/ 29504001 w 1153"/>
              <a:gd name="T9" fmla="*/ 1085626988 h 4401"/>
              <a:gd name="T10" fmla="*/ 36247742 w 1153"/>
              <a:gd name="T11" fmla="*/ 782648444 h 4401"/>
              <a:gd name="T12" fmla="*/ 42710538 w 1153"/>
              <a:gd name="T13" fmla="*/ 362062106 h 4401"/>
              <a:gd name="T14" fmla="*/ 49173335 w 1153"/>
              <a:gd name="T15" fmla="*/ 234934604 h 4401"/>
              <a:gd name="T16" fmla="*/ 55636131 w 1153"/>
              <a:gd name="T17" fmla="*/ 342461247 h 4401"/>
              <a:gd name="T18" fmla="*/ 62379872 w 1153"/>
              <a:gd name="T19" fmla="*/ 430386503 h 4401"/>
              <a:gd name="T20" fmla="*/ 68842668 w 1153"/>
              <a:gd name="T21" fmla="*/ 342461247 h 4401"/>
              <a:gd name="T22" fmla="*/ 75305465 w 1153"/>
              <a:gd name="T23" fmla="*/ 68604327 h 4401"/>
              <a:gd name="T24" fmla="*/ 81768261 w 1153"/>
              <a:gd name="T25" fmla="*/ 68604327 h 4401"/>
              <a:gd name="T26" fmla="*/ 88512002 w 1153"/>
              <a:gd name="T27" fmla="*/ 78405021 h 4401"/>
              <a:gd name="T28" fmla="*/ 94974799 w 1153"/>
              <a:gd name="T29" fmla="*/ 68604327 h 4401"/>
              <a:gd name="T30" fmla="*/ 101437595 w 1153"/>
              <a:gd name="T31" fmla="*/ 117607266 h 4401"/>
              <a:gd name="T32" fmla="*/ 108181336 w 1153"/>
              <a:gd name="T33" fmla="*/ 88205185 h 4401"/>
              <a:gd name="T34" fmla="*/ 114644132 w 1153"/>
              <a:gd name="T35" fmla="*/ 127407960 h 4401"/>
              <a:gd name="T36" fmla="*/ 121106929 w 1153"/>
              <a:gd name="T37" fmla="*/ 88205185 h 4401"/>
              <a:gd name="T38" fmla="*/ 127569725 w 1153"/>
              <a:gd name="T39" fmla="*/ 127407960 h 4401"/>
              <a:gd name="T40" fmla="*/ 134313466 w 1153"/>
              <a:gd name="T41" fmla="*/ 98005879 h 4401"/>
              <a:gd name="T42" fmla="*/ 140776263 w 1153"/>
              <a:gd name="T43" fmla="*/ 117607266 h 4401"/>
              <a:gd name="T44" fmla="*/ 147239059 w 1153"/>
              <a:gd name="T45" fmla="*/ 49002939 h 4401"/>
              <a:gd name="T46" fmla="*/ 153982800 w 1153"/>
              <a:gd name="T47" fmla="*/ 58803633 h 4401"/>
              <a:gd name="T48" fmla="*/ 160445596 w 1153"/>
              <a:gd name="T49" fmla="*/ 107806573 h 4401"/>
              <a:gd name="T50" fmla="*/ 166907863 w 1153"/>
              <a:gd name="T51" fmla="*/ 49002939 h 4401"/>
              <a:gd name="T52" fmla="*/ 173370659 w 1153"/>
              <a:gd name="T53" fmla="*/ 98005879 h 4401"/>
              <a:gd name="T54" fmla="*/ 180114400 w 1153"/>
              <a:gd name="T55" fmla="*/ 19601387 h 4401"/>
              <a:gd name="T56" fmla="*/ 186577196 w 1153"/>
              <a:gd name="T57" fmla="*/ 98005879 h 4401"/>
              <a:gd name="T58" fmla="*/ 193039993 w 1153"/>
              <a:gd name="T59" fmla="*/ 49002939 h 4401"/>
              <a:gd name="T60" fmla="*/ 199783734 w 1153"/>
              <a:gd name="T61" fmla="*/ 68604327 h 4401"/>
              <a:gd name="T62" fmla="*/ 206246530 w 1153"/>
              <a:gd name="T63" fmla="*/ 58803633 h 4401"/>
              <a:gd name="T64" fmla="*/ 212709327 w 1153"/>
              <a:gd name="T65" fmla="*/ 107806573 h 4401"/>
              <a:gd name="T66" fmla="*/ 219172123 w 1153"/>
              <a:gd name="T67" fmla="*/ 88205185 h 4401"/>
              <a:gd name="T68" fmla="*/ 225915864 w 1153"/>
              <a:gd name="T69" fmla="*/ 107806573 h 4401"/>
              <a:gd name="T70" fmla="*/ 232378660 w 1153"/>
              <a:gd name="T71" fmla="*/ 78405021 h 4401"/>
              <a:gd name="T72" fmla="*/ 238841457 w 1153"/>
              <a:gd name="T73" fmla="*/ 136928196 h 4401"/>
              <a:gd name="T74" fmla="*/ 245304253 w 1153"/>
              <a:gd name="T75" fmla="*/ 146728889 h 4401"/>
              <a:gd name="T76" fmla="*/ 252047994 w 1153"/>
              <a:gd name="T77" fmla="*/ 127407960 h 4401"/>
              <a:gd name="T78" fmla="*/ 258510791 w 1153"/>
              <a:gd name="T79" fmla="*/ 88205185 h 4401"/>
              <a:gd name="T80" fmla="*/ 264973587 w 1153"/>
              <a:gd name="T81" fmla="*/ 156529583 h 4401"/>
              <a:gd name="T82" fmla="*/ 271717328 w 1153"/>
              <a:gd name="T83" fmla="*/ 88205185 h 4401"/>
              <a:gd name="T84" fmla="*/ 278180124 w 1153"/>
              <a:gd name="T85" fmla="*/ 78405021 h 4401"/>
              <a:gd name="T86" fmla="*/ 284642921 w 1153"/>
              <a:gd name="T87" fmla="*/ 19601387 h 4401"/>
              <a:gd name="T88" fmla="*/ 291105717 w 1153"/>
              <a:gd name="T89" fmla="*/ 58803633 h 4401"/>
              <a:gd name="T90" fmla="*/ 297849458 w 1153"/>
              <a:gd name="T91" fmla="*/ 88205185 h 4401"/>
              <a:gd name="T92" fmla="*/ 304312254 w 1153"/>
              <a:gd name="T93" fmla="*/ 107806573 h 4401"/>
              <a:gd name="T94" fmla="*/ 310775051 w 1153"/>
              <a:gd name="T95" fmla="*/ 98005879 h 4401"/>
              <a:gd name="T96" fmla="*/ 317518792 w 1153"/>
              <a:gd name="T97" fmla="*/ 156529583 h 4401"/>
              <a:gd name="T98" fmla="*/ 323981588 w 1153"/>
              <a:gd name="T99" fmla="*/ 127407960 h 440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3"/>
              <a:gd name="T151" fmla="*/ 0 h 4401"/>
              <a:gd name="T152" fmla="*/ 1153 w 1153"/>
              <a:gd name="T153" fmla="*/ 4401 h 4401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3" h="4401">
                <a:moveTo>
                  <a:pt x="0" y="4017"/>
                </a:moveTo>
                <a:lnTo>
                  <a:pt x="12" y="4122"/>
                </a:lnTo>
                <a:lnTo>
                  <a:pt x="24" y="4052"/>
                </a:lnTo>
                <a:lnTo>
                  <a:pt x="35" y="4087"/>
                </a:lnTo>
                <a:lnTo>
                  <a:pt x="47" y="4226"/>
                </a:lnTo>
                <a:lnTo>
                  <a:pt x="59" y="4296"/>
                </a:lnTo>
                <a:lnTo>
                  <a:pt x="70" y="4401"/>
                </a:lnTo>
                <a:lnTo>
                  <a:pt x="82" y="4331"/>
                </a:lnTo>
                <a:lnTo>
                  <a:pt x="94" y="4157"/>
                </a:lnTo>
                <a:lnTo>
                  <a:pt x="105" y="3877"/>
                </a:lnTo>
                <a:lnTo>
                  <a:pt x="117" y="3528"/>
                </a:lnTo>
                <a:lnTo>
                  <a:pt x="129" y="2795"/>
                </a:lnTo>
                <a:lnTo>
                  <a:pt x="140" y="1747"/>
                </a:lnTo>
                <a:lnTo>
                  <a:pt x="152" y="1293"/>
                </a:lnTo>
                <a:lnTo>
                  <a:pt x="163" y="1118"/>
                </a:lnTo>
                <a:lnTo>
                  <a:pt x="175" y="839"/>
                </a:lnTo>
                <a:lnTo>
                  <a:pt x="187" y="1083"/>
                </a:lnTo>
                <a:lnTo>
                  <a:pt x="198" y="1223"/>
                </a:lnTo>
                <a:lnTo>
                  <a:pt x="210" y="1502"/>
                </a:lnTo>
                <a:lnTo>
                  <a:pt x="222" y="1537"/>
                </a:lnTo>
                <a:lnTo>
                  <a:pt x="233" y="1537"/>
                </a:lnTo>
                <a:lnTo>
                  <a:pt x="245" y="1223"/>
                </a:lnTo>
                <a:lnTo>
                  <a:pt x="257" y="734"/>
                </a:lnTo>
                <a:lnTo>
                  <a:pt x="268" y="245"/>
                </a:lnTo>
                <a:lnTo>
                  <a:pt x="280" y="175"/>
                </a:lnTo>
                <a:lnTo>
                  <a:pt x="291" y="245"/>
                </a:lnTo>
                <a:lnTo>
                  <a:pt x="303" y="0"/>
                </a:lnTo>
                <a:lnTo>
                  <a:pt x="315" y="280"/>
                </a:lnTo>
                <a:lnTo>
                  <a:pt x="326" y="385"/>
                </a:lnTo>
                <a:lnTo>
                  <a:pt x="338" y="245"/>
                </a:lnTo>
                <a:lnTo>
                  <a:pt x="350" y="315"/>
                </a:lnTo>
                <a:lnTo>
                  <a:pt x="361" y="420"/>
                </a:lnTo>
                <a:lnTo>
                  <a:pt x="373" y="489"/>
                </a:lnTo>
                <a:lnTo>
                  <a:pt x="385" y="315"/>
                </a:lnTo>
                <a:lnTo>
                  <a:pt x="396" y="315"/>
                </a:lnTo>
                <a:lnTo>
                  <a:pt x="408" y="455"/>
                </a:lnTo>
                <a:lnTo>
                  <a:pt x="420" y="245"/>
                </a:lnTo>
                <a:lnTo>
                  <a:pt x="431" y="315"/>
                </a:lnTo>
                <a:lnTo>
                  <a:pt x="443" y="455"/>
                </a:lnTo>
                <a:lnTo>
                  <a:pt x="454" y="455"/>
                </a:lnTo>
                <a:lnTo>
                  <a:pt x="466" y="385"/>
                </a:lnTo>
                <a:lnTo>
                  <a:pt x="478" y="350"/>
                </a:lnTo>
                <a:lnTo>
                  <a:pt x="489" y="420"/>
                </a:lnTo>
                <a:lnTo>
                  <a:pt x="501" y="420"/>
                </a:lnTo>
                <a:lnTo>
                  <a:pt x="513" y="350"/>
                </a:lnTo>
                <a:lnTo>
                  <a:pt x="524" y="175"/>
                </a:lnTo>
                <a:lnTo>
                  <a:pt x="536" y="455"/>
                </a:lnTo>
                <a:lnTo>
                  <a:pt x="548" y="210"/>
                </a:lnTo>
                <a:lnTo>
                  <a:pt x="559" y="350"/>
                </a:lnTo>
                <a:lnTo>
                  <a:pt x="571" y="385"/>
                </a:lnTo>
                <a:lnTo>
                  <a:pt x="582" y="350"/>
                </a:lnTo>
                <a:lnTo>
                  <a:pt x="594" y="175"/>
                </a:lnTo>
                <a:lnTo>
                  <a:pt x="606" y="489"/>
                </a:lnTo>
                <a:lnTo>
                  <a:pt x="617" y="350"/>
                </a:lnTo>
                <a:lnTo>
                  <a:pt x="629" y="350"/>
                </a:lnTo>
                <a:lnTo>
                  <a:pt x="641" y="70"/>
                </a:lnTo>
                <a:lnTo>
                  <a:pt x="652" y="420"/>
                </a:lnTo>
                <a:lnTo>
                  <a:pt x="664" y="350"/>
                </a:lnTo>
                <a:lnTo>
                  <a:pt x="676" y="210"/>
                </a:lnTo>
                <a:lnTo>
                  <a:pt x="687" y="175"/>
                </a:lnTo>
                <a:lnTo>
                  <a:pt x="699" y="140"/>
                </a:lnTo>
                <a:lnTo>
                  <a:pt x="711" y="245"/>
                </a:lnTo>
                <a:lnTo>
                  <a:pt x="722" y="105"/>
                </a:lnTo>
                <a:lnTo>
                  <a:pt x="734" y="210"/>
                </a:lnTo>
                <a:lnTo>
                  <a:pt x="745" y="315"/>
                </a:lnTo>
                <a:lnTo>
                  <a:pt x="757" y="385"/>
                </a:lnTo>
                <a:lnTo>
                  <a:pt x="769" y="350"/>
                </a:lnTo>
                <a:lnTo>
                  <a:pt x="780" y="315"/>
                </a:lnTo>
                <a:lnTo>
                  <a:pt x="792" y="350"/>
                </a:lnTo>
                <a:lnTo>
                  <a:pt x="804" y="385"/>
                </a:lnTo>
                <a:lnTo>
                  <a:pt x="815" y="385"/>
                </a:lnTo>
                <a:lnTo>
                  <a:pt x="827" y="280"/>
                </a:lnTo>
                <a:lnTo>
                  <a:pt x="839" y="385"/>
                </a:lnTo>
                <a:lnTo>
                  <a:pt x="850" y="489"/>
                </a:lnTo>
                <a:lnTo>
                  <a:pt x="862" y="420"/>
                </a:lnTo>
                <a:lnTo>
                  <a:pt x="873" y="524"/>
                </a:lnTo>
                <a:lnTo>
                  <a:pt x="885" y="350"/>
                </a:lnTo>
                <a:lnTo>
                  <a:pt x="897" y="455"/>
                </a:lnTo>
                <a:lnTo>
                  <a:pt x="908" y="524"/>
                </a:lnTo>
                <a:lnTo>
                  <a:pt x="920" y="315"/>
                </a:lnTo>
                <a:lnTo>
                  <a:pt x="932" y="559"/>
                </a:lnTo>
                <a:lnTo>
                  <a:pt x="943" y="559"/>
                </a:lnTo>
                <a:lnTo>
                  <a:pt x="955" y="350"/>
                </a:lnTo>
                <a:lnTo>
                  <a:pt x="967" y="315"/>
                </a:lnTo>
                <a:lnTo>
                  <a:pt x="978" y="350"/>
                </a:lnTo>
                <a:lnTo>
                  <a:pt x="990" y="280"/>
                </a:lnTo>
                <a:lnTo>
                  <a:pt x="1002" y="280"/>
                </a:lnTo>
                <a:lnTo>
                  <a:pt x="1013" y="70"/>
                </a:lnTo>
                <a:lnTo>
                  <a:pt x="1025" y="315"/>
                </a:lnTo>
                <a:lnTo>
                  <a:pt x="1036" y="210"/>
                </a:lnTo>
                <a:lnTo>
                  <a:pt x="1048" y="280"/>
                </a:lnTo>
                <a:lnTo>
                  <a:pt x="1060" y="315"/>
                </a:lnTo>
                <a:lnTo>
                  <a:pt x="1071" y="210"/>
                </a:lnTo>
                <a:lnTo>
                  <a:pt x="1083" y="385"/>
                </a:lnTo>
                <a:lnTo>
                  <a:pt x="1095" y="489"/>
                </a:lnTo>
                <a:lnTo>
                  <a:pt x="1106" y="350"/>
                </a:lnTo>
                <a:lnTo>
                  <a:pt x="1118" y="559"/>
                </a:lnTo>
                <a:lnTo>
                  <a:pt x="1130" y="559"/>
                </a:lnTo>
                <a:lnTo>
                  <a:pt x="1141" y="559"/>
                </a:lnTo>
                <a:lnTo>
                  <a:pt x="1153" y="455"/>
                </a:lnTo>
              </a:path>
            </a:pathLst>
          </a:cu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77" name="Freeform 46">
            <a:extLst>
              <a:ext uri="{FF2B5EF4-FFF2-40B4-BE49-F238E27FC236}">
                <a16:creationId xmlns:a16="http://schemas.microsoft.com/office/drawing/2014/main" id="{8298901B-A82F-4544-A14B-23DA676B3231}"/>
              </a:ext>
            </a:extLst>
          </p:cNvPr>
          <p:cNvSpPr>
            <a:spLocks/>
          </p:cNvSpPr>
          <p:nvPr/>
        </p:nvSpPr>
        <p:spPr bwMode="auto">
          <a:xfrm>
            <a:off x="3910015" y="3448050"/>
            <a:ext cx="98425" cy="534988"/>
          </a:xfrm>
          <a:custGeom>
            <a:avLst/>
            <a:gdLst>
              <a:gd name="T0" fmla="*/ 0 w 186"/>
              <a:gd name="T1" fmla="*/ 29285972 h 1013"/>
              <a:gd name="T2" fmla="*/ 3360208 w 186"/>
              <a:gd name="T3" fmla="*/ 58293095 h 1013"/>
              <a:gd name="T4" fmla="*/ 6440488 w 186"/>
              <a:gd name="T5" fmla="*/ 9761815 h 1013"/>
              <a:gd name="T6" fmla="*/ 9800696 w 186"/>
              <a:gd name="T7" fmla="*/ 0 h 1013"/>
              <a:gd name="T8" fmla="*/ 12880975 w 186"/>
              <a:gd name="T9" fmla="*/ 48530753 h 1013"/>
              <a:gd name="T10" fmla="*/ 16241183 w 186"/>
              <a:gd name="T11" fmla="*/ 29285972 h 1013"/>
              <a:gd name="T12" fmla="*/ 19601392 w 186"/>
              <a:gd name="T13" fmla="*/ 107102696 h 1013"/>
              <a:gd name="T14" fmla="*/ 22681671 w 186"/>
              <a:gd name="T15" fmla="*/ 87578539 h 1013"/>
              <a:gd name="T16" fmla="*/ 26041879 w 186"/>
              <a:gd name="T17" fmla="*/ 77816724 h 1013"/>
              <a:gd name="T18" fmla="*/ 29401558 w 186"/>
              <a:gd name="T19" fmla="*/ 136388668 h 1013"/>
              <a:gd name="T20" fmla="*/ 32481837 w 186"/>
              <a:gd name="T21" fmla="*/ 184919421 h 1013"/>
              <a:gd name="T22" fmla="*/ 35842046 w 186"/>
              <a:gd name="T23" fmla="*/ 175157606 h 1013"/>
              <a:gd name="T24" fmla="*/ 39202254 w 186"/>
              <a:gd name="T25" fmla="*/ 175157606 h 1013"/>
              <a:gd name="T26" fmla="*/ 42282533 w 186"/>
              <a:gd name="T27" fmla="*/ 136388668 h 1013"/>
              <a:gd name="T28" fmla="*/ 45642742 w 186"/>
              <a:gd name="T29" fmla="*/ 184919421 h 1013"/>
              <a:gd name="T30" fmla="*/ 48723021 w 186"/>
              <a:gd name="T31" fmla="*/ 204443578 h 1013"/>
              <a:gd name="T32" fmla="*/ 52083229 w 186"/>
              <a:gd name="T33" fmla="*/ 282539151 h 101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86"/>
              <a:gd name="T52" fmla="*/ 0 h 1013"/>
              <a:gd name="T53" fmla="*/ 186 w 186"/>
              <a:gd name="T54" fmla="*/ 1013 h 101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86" h="1013">
                <a:moveTo>
                  <a:pt x="0" y="105"/>
                </a:moveTo>
                <a:lnTo>
                  <a:pt x="12" y="209"/>
                </a:lnTo>
                <a:lnTo>
                  <a:pt x="23" y="35"/>
                </a:lnTo>
                <a:lnTo>
                  <a:pt x="35" y="0"/>
                </a:lnTo>
                <a:lnTo>
                  <a:pt x="46" y="174"/>
                </a:lnTo>
                <a:lnTo>
                  <a:pt x="58" y="105"/>
                </a:lnTo>
                <a:lnTo>
                  <a:pt x="70" y="384"/>
                </a:lnTo>
                <a:lnTo>
                  <a:pt x="81" y="314"/>
                </a:lnTo>
                <a:lnTo>
                  <a:pt x="93" y="279"/>
                </a:lnTo>
                <a:lnTo>
                  <a:pt x="105" y="489"/>
                </a:lnTo>
                <a:lnTo>
                  <a:pt x="116" y="663"/>
                </a:lnTo>
                <a:lnTo>
                  <a:pt x="128" y="628"/>
                </a:lnTo>
                <a:lnTo>
                  <a:pt x="140" y="628"/>
                </a:lnTo>
                <a:lnTo>
                  <a:pt x="151" y="489"/>
                </a:lnTo>
                <a:lnTo>
                  <a:pt x="163" y="663"/>
                </a:lnTo>
                <a:lnTo>
                  <a:pt x="174" y="733"/>
                </a:lnTo>
                <a:lnTo>
                  <a:pt x="186" y="1013"/>
                </a:lnTo>
              </a:path>
            </a:pathLst>
          </a:cu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78" name="Freeform 47">
            <a:extLst>
              <a:ext uri="{FF2B5EF4-FFF2-40B4-BE49-F238E27FC236}">
                <a16:creationId xmlns:a16="http://schemas.microsoft.com/office/drawing/2014/main" id="{511FFF13-B448-4A33-8F1F-3FB15197D1EB}"/>
              </a:ext>
            </a:extLst>
          </p:cNvPr>
          <p:cNvSpPr>
            <a:spLocks/>
          </p:cNvSpPr>
          <p:nvPr/>
        </p:nvSpPr>
        <p:spPr bwMode="auto">
          <a:xfrm>
            <a:off x="860425" y="3022602"/>
            <a:ext cx="609600" cy="2181225"/>
          </a:xfrm>
          <a:custGeom>
            <a:avLst/>
            <a:gdLst>
              <a:gd name="T0" fmla="*/ 3360208 w 1152"/>
              <a:gd name="T1" fmla="*/ 919296908 h 4122"/>
              <a:gd name="T2" fmla="*/ 9800696 w 1152"/>
              <a:gd name="T3" fmla="*/ 850973025 h 4122"/>
              <a:gd name="T4" fmla="*/ 16241183 w 1152"/>
              <a:gd name="T5" fmla="*/ 860773192 h 4122"/>
              <a:gd name="T6" fmla="*/ 22681671 w 1152"/>
              <a:gd name="T7" fmla="*/ 850973025 h 4122"/>
              <a:gd name="T8" fmla="*/ 29401558 w 1152"/>
              <a:gd name="T9" fmla="*/ 850973025 h 4122"/>
              <a:gd name="T10" fmla="*/ 35842046 w 1152"/>
              <a:gd name="T11" fmla="*/ 811770242 h 4122"/>
              <a:gd name="T12" fmla="*/ 42282533 w 1152"/>
              <a:gd name="T13" fmla="*/ 860773192 h 4122"/>
              <a:gd name="T14" fmla="*/ 49002950 w 1152"/>
              <a:gd name="T15" fmla="*/ 890175279 h 4122"/>
              <a:gd name="T16" fmla="*/ 55443437 w 1152"/>
              <a:gd name="T17" fmla="*/ 850973025 h 4122"/>
              <a:gd name="T18" fmla="*/ 61883925 w 1152"/>
              <a:gd name="T19" fmla="*/ 978100554 h 4122"/>
              <a:gd name="T20" fmla="*/ 68324413 w 1152"/>
              <a:gd name="T21" fmla="*/ 1027103504 h 4122"/>
              <a:gd name="T22" fmla="*/ 75044829 w 1152"/>
              <a:gd name="T23" fmla="*/ 987901250 h 4122"/>
              <a:gd name="T24" fmla="*/ 81485317 w 1152"/>
              <a:gd name="T25" fmla="*/ 987901250 h 4122"/>
              <a:gd name="T26" fmla="*/ 87925275 w 1152"/>
              <a:gd name="T27" fmla="*/ 860773192 h 4122"/>
              <a:gd name="T28" fmla="*/ 94645692 w 1152"/>
              <a:gd name="T29" fmla="*/ 606517604 h 4122"/>
              <a:gd name="T30" fmla="*/ 101086179 w 1152"/>
              <a:gd name="T31" fmla="*/ 469588850 h 4122"/>
              <a:gd name="T32" fmla="*/ 107526667 w 1152"/>
              <a:gd name="T33" fmla="*/ 391184342 h 4122"/>
              <a:gd name="T34" fmla="*/ 113967154 w 1152"/>
              <a:gd name="T35" fmla="*/ 273856979 h 4122"/>
              <a:gd name="T36" fmla="*/ 120687571 w 1152"/>
              <a:gd name="T37" fmla="*/ 195732400 h 4122"/>
              <a:gd name="T38" fmla="*/ 127128058 w 1152"/>
              <a:gd name="T39" fmla="*/ 88205733 h 4122"/>
              <a:gd name="T40" fmla="*/ 133568017 w 1152"/>
              <a:gd name="T41" fmla="*/ 49002950 h 4122"/>
              <a:gd name="T42" fmla="*/ 140008504 w 1152"/>
              <a:gd name="T43" fmla="*/ 68604342 h 4122"/>
              <a:gd name="T44" fmla="*/ 146728921 w 1152"/>
              <a:gd name="T45" fmla="*/ 39202254 h 4122"/>
              <a:gd name="T46" fmla="*/ 153169408 w 1152"/>
              <a:gd name="T47" fmla="*/ 39202254 h 4122"/>
              <a:gd name="T48" fmla="*/ 159609896 w 1152"/>
              <a:gd name="T49" fmla="*/ 19601392 h 4122"/>
              <a:gd name="T50" fmla="*/ 166330313 w 1152"/>
              <a:gd name="T51" fmla="*/ 39202254 h 4122"/>
              <a:gd name="T52" fmla="*/ 172770800 w 1152"/>
              <a:gd name="T53" fmla="*/ 88205733 h 4122"/>
              <a:gd name="T54" fmla="*/ 179211288 w 1152"/>
              <a:gd name="T55" fmla="*/ 136928225 h 4122"/>
              <a:gd name="T56" fmla="*/ 185651775 w 1152"/>
              <a:gd name="T57" fmla="*/ 244735350 h 4122"/>
              <a:gd name="T58" fmla="*/ 192372192 w 1152"/>
              <a:gd name="T59" fmla="*/ 391184342 h 4122"/>
              <a:gd name="T60" fmla="*/ 198812150 w 1152"/>
              <a:gd name="T61" fmla="*/ 518592329 h 4122"/>
              <a:gd name="T62" fmla="*/ 205252638 w 1152"/>
              <a:gd name="T63" fmla="*/ 782368683 h 4122"/>
              <a:gd name="T64" fmla="*/ 211973054 w 1152"/>
              <a:gd name="T65" fmla="*/ 997701946 h 4122"/>
              <a:gd name="T66" fmla="*/ 218413542 w 1152"/>
              <a:gd name="T67" fmla="*/ 1154231563 h 4122"/>
              <a:gd name="T68" fmla="*/ 224854029 w 1152"/>
              <a:gd name="T69" fmla="*/ 1124830004 h 4122"/>
              <a:gd name="T70" fmla="*/ 231294517 w 1152"/>
              <a:gd name="T71" fmla="*/ 1046424967 h 4122"/>
              <a:gd name="T72" fmla="*/ 238014933 w 1152"/>
              <a:gd name="T73" fmla="*/ 1085627221 h 4122"/>
              <a:gd name="T74" fmla="*/ 244454892 w 1152"/>
              <a:gd name="T75" fmla="*/ 1007502642 h 4122"/>
              <a:gd name="T76" fmla="*/ 250895379 w 1152"/>
              <a:gd name="T77" fmla="*/ 958499162 h 4122"/>
              <a:gd name="T78" fmla="*/ 257615796 w 1152"/>
              <a:gd name="T79" fmla="*/ 929097604 h 4122"/>
              <a:gd name="T80" fmla="*/ 264056283 w 1152"/>
              <a:gd name="T81" fmla="*/ 880374583 h 4122"/>
              <a:gd name="T82" fmla="*/ 270496771 w 1152"/>
              <a:gd name="T83" fmla="*/ 880374583 h 4122"/>
              <a:gd name="T84" fmla="*/ 276937258 w 1152"/>
              <a:gd name="T85" fmla="*/ 929097604 h 4122"/>
              <a:gd name="T86" fmla="*/ 283657675 w 1152"/>
              <a:gd name="T87" fmla="*/ 850973025 h 4122"/>
              <a:gd name="T88" fmla="*/ 290098163 w 1152"/>
              <a:gd name="T89" fmla="*/ 870573887 h 4122"/>
              <a:gd name="T90" fmla="*/ 296538650 w 1152"/>
              <a:gd name="T91" fmla="*/ 938898300 h 4122"/>
              <a:gd name="T92" fmla="*/ 302978608 w 1152"/>
              <a:gd name="T93" fmla="*/ 870573887 h 4122"/>
              <a:gd name="T94" fmla="*/ 309699025 w 1152"/>
              <a:gd name="T95" fmla="*/ 899975975 h 4122"/>
              <a:gd name="T96" fmla="*/ 316139513 w 1152"/>
              <a:gd name="T97" fmla="*/ 948698996 h 4122"/>
              <a:gd name="T98" fmla="*/ 322580000 w 1152"/>
              <a:gd name="T99" fmla="*/ 890175279 h 412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2"/>
              <a:gd name="T151" fmla="*/ 0 h 4122"/>
              <a:gd name="T152" fmla="*/ 1152 w 1152"/>
              <a:gd name="T153" fmla="*/ 4122 h 412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2" h="4122">
                <a:moveTo>
                  <a:pt x="0" y="3283"/>
                </a:moveTo>
                <a:lnTo>
                  <a:pt x="12" y="3283"/>
                </a:lnTo>
                <a:lnTo>
                  <a:pt x="23" y="3214"/>
                </a:lnTo>
                <a:lnTo>
                  <a:pt x="35" y="3039"/>
                </a:lnTo>
                <a:lnTo>
                  <a:pt x="47" y="3109"/>
                </a:lnTo>
                <a:lnTo>
                  <a:pt x="58" y="3074"/>
                </a:lnTo>
                <a:lnTo>
                  <a:pt x="70" y="3144"/>
                </a:lnTo>
                <a:lnTo>
                  <a:pt x="81" y="3039"/>
                </a:lnTo>
                <a:lnTo>
                  <a:pt x="93" y="3004"/>
                </a:lnTo>
                <a:lnTo>
                  <a:pt x="105" y="3039"/>
                </a:lnTo>
                <a:lnTo>
                  <a:pt x="116" y="3283"/>
                </a:lnTo>
                <a:lnTo>
                  <a:pt x="128" y="2899"/>
                </a:lnTo>
                <a:lnTo>
                  <a:pt x="140" y="3074"/>
                </a:lnTo>
                <a:lnTo>
                  <a:pt x="151" y="3074"/>
                </a:lnTo>
                <a:lnTo>
                  <a:pt x="163" y="3109"/>
                </a:lnTo>
                <a:lnTo>
                  <a:pt x="175" y="3179"/>
                </a:lnTo>
                <a:lnTo>
                  <a:pt x="186" y="3179"/>
                </a:lnTo>
                <a:lnTo>
                  <a:pt x="198" y="3039"/>
                </a:lnTo>
                <a:lnTo>
                  <a:pt x="209" y="3318"/>
                </a:lnTo>
                <a:lnTo>
                  <a:pt x="221" y="3493"/>
                </a:lnTo>
                <a:lnTo>
                  <a:pt x="233" y="3458"/>
                </a:lnTo>
                <a:lnTo>
                  <a:pt x="244" y="3668"/>
                </a:lnTo>
                <a:lnTo>
                  <a:pt x="256" y="3842"/>
                </a:lnTo>
                <a:lnTo>
                  <a:pt x="268" y="3528"/>
                </a:lnTo>
                <a:lnTo>
                  <a:pt x="279" y="3703"/>
                </a:lnTo>
                <a:lnTo>
                  <a:pt x="291" y="3528"/>
                </a:lnTo>
                <a:lnTo>
                  <a:pt x="303" y="3318"/>
                </a:lnTo>
                <a:lnTo>
                  <a:pt x="314" y="3074"/>
                </a:lnTo>
                <a:lnTo>
                  <a:pt x="326" y="2690"/>
                </a:lnTo>
                <a:lnTo>
                  <a:pt x="338" y="2166"/>
                </a:lnTo>
                <a:lnTo>
                  <a:pt x="349" y="2166"/>
                </a:lnTo>
                <a:lnTo>
                  <a:pt x="361" y="1677"/>
                </a:lnTo>
                <a:lnTo>
                  <a:pt x="372" y="1467"/>
                </a:lnTo>
                <a:lnTo>
                  <a:pt x="384" y="1397"/>
                </a:lnTo>
                <a:lnTo>
                  <a:pt x="396" y="1013"/>
                </a:lnTo>
                <a:lnTo>
                  <a:pt x="407" y="978"/>
                </a:lnTo>
                <a:lnTo>
                  <a:pt x="419" y="978"/>
                </a:lnTo>
                <a:lnTo>
                  <a:pt x="431" y="699"/>
                </a:lnTo>
                <a:lnTo>
                  <a:pt x="442" y="175"/>
                </a:lnTo>
                <a:lnTo>
                  <a:pt x="454" y="315"/>
                </a:lnTo>
                <a:lnTo>
                  <a:pt x="466" y="140"/>
                </a:lnTo>
                <a:lnTo>
                  <a:pt x="477" y="175"/>
                </a:lnTo>
                <a:lnTo>
                  <a:pt x="489" y="245"/>
                </a:lnTo>
                <a:lnTo>
                  <a:pt x="500" y="245"/>
                </a:lnTo>
                <a:lnTo>
                  <a:pt x="512" y="175"/>
                </a:lnTo>
                <a:lnTo>
                  <a:pt x="524" y="140"/>
                </a:lnTo>
                <a:lnTo>
                  <a:pt x="535" y="210"/>
                </a:lnTo>
                <a:lnTo>
                  <a:pt x="547" y="140"/>
                </a:lnTo>
                <a:lnTo>
                  <a:pt x="559" y="280"/>
                </a:lnTo>
                <a:lnTo>
                  <a:pt x="570" y="70"/>
                </a:lnTo>
                <a:lnTo>
                  <a:pt x="582" y="245"/>
                </a:lnTo>
                <a:lnTo>
                  <a:pt x="594" y="140"/>
                </a:lnTo>
                <a:lnTo>
                  <a:pt x="605" y="0"/>
                </a:lnTo>
                <a:lnTo>
                  <a:pt x="617" y="315"/>
                </a:lnTo>
                <a:lnTo>
                  <a:pt x="629" y="315"/>
                </a:lnTo>
                <a:lnTo>
                  <a:pt x="640" y="489"/>
                </a:lnTo>
                <a:lnTo>
                  <a:pt x="652" y="629"/>
                </a:lnTo>
                <a:lnTo>
                  <a:pt x="663" y="874"/>
                </a:lnTo>
                <a:lnTo>
                  <a:pt x="675" y="1013"/>
                </a:lnTo>
                <a:lnTo>
                  <a:pt x="687" y="1397"/>
                </a:lnTo>
                <a:lnTo>
                  <a:pt x="698" y="1502"/>
                </a:lnTo>
                <a:lnTo>
                  <a:pt x="710" y="1852"/>
                </a:lnTo>
                <a:lnTo>
                  <a:pt x="722" y="2515"/>
                </a:lnTo>
                <a:lnTo>
                  <a:pt x="733" y="2794"/>
                </a:lnTo>
                <a:lnTo>
                  <a:pt x="745" y="3423"/>
                </a:lnTo>
                <a:lnTo>
                  <a:pt x="757" y="3563"/>
                </a:lnTo>
                <a:lnTo>
                  <a:pt x="768" y="3947"/>
                </a:lnTo>
                <a:lnTo>
                  <a:pt x="780" y="4122"/>
                </a:lnTo>
                <a:lnTo>
                  <a:pt x="791" y="4017"/>
                </a:lnTo>
                <a:lnTo>
                  <a:pt x="803" y="4017"/>
                </a:lnTo>
                <a:lnTo>
                  <a:pt x="815" y="4017"/>
                </a:lnTo>
                <a:lnTo>
                  <a:pt x="826" y="3737"/>
                </a:lnTo>
                <a:lnTo>
                  <a:pt x="838" y="3877"/>
                </a:lnTo>
                <a:lnTo>
                  <a:pt x="850" y="3877"/>
                </a:lnTo>
                <a:lnTo>
                  <a:pt x="861" y="3668"/>
                </a:lnTo>
                <a:lnTo>
                  <a:pt x="873" y="3598"/>
                </a:lnTo>
                <a:lnTo>
                  <a:pt x="885" y="3703"/>
                </a:lnTo>
                <a:lnTo>
                  <a:pt x="896" y="3423"/>
                </a:lnTo>
                <a:lnTo>
                  <a:pt x="908" y="3039"/>
                </a:lnTo>
                <a:lnTo>
                  <a:pt x="920" y="3318"/>
                </a:lnTo>
                <a:lnTo>
                  <a:pt x="931" y="3318"/>
                </a:lnTo>
                <a:lnTo>
                  <a:pt x="943" y="3144"/>
                </a:lnTo>
                <a:lnTo>
                  <a:pt x="954" y="3249"/>
                </a:lnTo>
                <a:lnTo>
                  <a:pt x="966" y="3144"/>
                </a:lnTo>
                <a:lnTo>
                  <a:pt x="978" y="3039"/>
                </a:lnTo>
                <a:lnTo>
                  <a:pt x="989" y="3318"/>
                </a:lnTo>
                <a:lnTo>
                  <a:pt x="1001" y="3353"/>
                </a:lnTo>
                <a:lnTo>
                  <a:pt x="1013" y="3039"/>
                </a:lnTo>
                <a:lnTo>
                  <a:pt x="1024" y="3144"/>
                </a:lnTo>
                <a:lnTo>
                  <a:pt x="1036" y="3109"/>
                </a:lnTo>
                <a:lnTo>
                  <a:pt x="1048" y="3179"/>
                </a:lnTo>
                <a:lnTo>
                  <a:pt x="1059" y="3353"/>
                </a:lnTo>
                <a:lnTo>
                  <a:pt x="1071" y="3039"/>
                </a:lnTo>
                <a:lnTo>
                  <a:pt x="1082" y="3109"/>
                </a:lnTo>
                <a:lnTo>
                  <a:pt x="1094" y="3318"/>
                </a:lnTo>
                <a:lnTo>
                  <a:pt x="1106" y="3214"/>
                </a:lnTo>
                <a:lnTo>
                  <a:pt x="1117" y="3493"/>
                </a:lnTo>
                <a:lnTo>
                  <a:pt x="1129" y="3388"/>
                </a:lnTo>
                <a:lnTo>
                  <a:pt x="1141" y="3039"/>
                </a:lnTo>
                <a:lnTo>
                  <a:pt x="1152" y="3179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79" name="Freeform 48">
            <a:extLst>
              <a:ext uri="{FF2B5EF4-FFF2-40B4-BE49-F238E27FC236}">
                <a16:creationId xmlns:a16="http://schemas.microsoft.com/office/drawing/2014/main" id="{C6EB4597-8030-4281-A8FE-9C54C0771C8E}"/>
              </a:ext>
            </a:extLst>
          </p:cNvPr>
          <p:cNvSpPr>
            <a:spLocks/>
          </p:cNvSpPr>
          <p:nvPr/>
        </p:nvSpPr>
        <p:spPr bwMode="auto">
          <a:xfrm>
            <a:off x="1470025" y="2597150"/>
            <a:ext cx="609600" cy="3233738"/>
          </a:xfrm>
          <a:custGeom>
            <a:avLst/>
            <a:gdLst>
              <a:gd name="T0" fmla="*/ 3354122 w 1153"/>
              <a:gd name="T1" fmla="*/ 1124462022 h 6112"/>
              <a:gd name="T2" fmla="*/ 9783736 w 1153"/>
              <a:gd name="T3" fmla="*/ 1153574129 h 6112"/>
              <a:gd name="T4" fmla="*/ 16492509 w 1153"/>
              <a:gd name="T5" fmla="*/ 1075475018 h 6112"/>
              <a:gd name="T6" fmla="*/ 22921594 w 1153"/>
              <a:gd name="T7" fmla="*/ 1065677511 h 6112"/>
              <a:gd name="T8" fmla="*/ 29350680 w 1153"/>
              <a:gd name="T9" fmla="*/ 1036285521 h 6112"/>
              <a:gd name="T10" fmla="*/ 35780295 w 1153"/>
              <a:gd name="T11" fmla="*/ 1085272525 h 6112"/>
              <a:gd name="T12" fmla="*/ 42489067 w 1153"/>
              <a:gd name="T13" fmla="*/ 1026488014 h 6112"/>
              <a:gd name="T14" fmla="*/ 48918153 w 1153"/>
              <a:gd name="T15" fmla="*/ 1085272525 h 6112"/>
              <a:gd name="T16" fmla="*/ 55347239 w 1153"/>
              <a:gd name="T17" fmla="*/ 1026488014 h 6112"/>
              <a:gd name="T18" fmla="*/ 61776325 w 1153"/>
              <a:gd name="T19" fmla="*/ 586724513 h 6112"/>
              <a:gd name="T20" fmla="*/ 68485097 w 1153"/>
              <a:gd name="T21" fmla="*/ 557332522 h 6112"/>
              <a:gd name="T22" fmla="*/ 74914712 w 1153"/>
              <a:gd name="T23" fmla="*/ 469435375 h 6112"/>
              <a:gd name="T24" fmla="*/ 81343797 w 1153"/>
              <a:gd name="T25" fmla="*/ 586724513 h 6112"/>
              <a:gd name="T26" fmla="*/ 88052570 w 1153"/>
              <a:gd name="T27" fmla="*/ 547535016 h 6112"/>
              <a:gd name="T28" fmla="*/ 94481656 w 1153"/>
              <a:gd name="T29" fmla="*/ 674621131 h 6112"/>
              <a:gd name="T30" fmla="*/ 100910741 w 1153"/>
              <a:gd name="T31" fmla="*/ 0 h 6112"/>
              <a:gd name="T32" fmla="*/ 107340356 w 1153"/>
              <a:gd name="T33" fmla="*/ 195668132 h 6112"/>
              <a:gd name="T34" fmla="*/ 114049128 w 1153"/>
              <a:gd name="T35" fmla="*/ 664823624 h 6112"/>
              <a:gd name="T36" fmla="*/ 120478214 w 1153"/>
              <a:gd name="T37" fmla="*/ 459638398 h 6112"/>
              <a:gd name="T38" fmla="*/ 126907300 w 1153"/>
              <a:gd name="T39" fmla="*/ 889604392 h 6112"/>
              <a:gd name="T40" fmla="*/ 133616072 w 1153"/>
              <a:gd name="T41" fmla="*/ 713810628 h 6112"/>
              <a:gd name="T42" fmla="*/ 140045687 w 1153"/>
              <a:gd name="T43" fmla="*/ 1065677511 h 6112"/>
              <a:gd name="T44" fmla="*/ 146474773 w 1153"/>
              <a:gd name="T45" fmla="*/ 821302259 h 6112"/>
              <a:gd name="T46" fmla="*/ 152903858 w 1153"/>
              <a:gd name="T47" fmla="*/ 1026488014 h 6112"/>
              <a:gd name="T48" fmla="*/ 159612631 w 1153"/>
              <a:gd name="T49" fmla="*/ 1466531399 h 6112"/>
              <a:gd name="T50" fmla="*/ 166041717 w 1153"/>
              <a:gd name="T51" fmla="*/ 1427341901 h 6112"/>
              <a:gd name="T52" fmla="*/ 172471331 w 1153"/>
              <a:gd name="T53" fmla="*/ 1515518403 h 6112"/>
              <a:gd name="T54" fmla="*/ 179180103 w 1153"/>
              <a:gd name="T55" fmla="*/ 1359039768 h 6112"/>
              <a:gd name="T56" fmla="*/ 185609189 w 1153"/>
              <a:gd name="T57" fmla="*/ 1270863267 h 6112"/>
              <a:gd name="T58" fmla="*/ 192038275 w 1153"/>
              <a:gd name="T59" fmla="*/ 752720771 h 6112"/>
              <a:gd name="T60" fmla="*/ 198467361 w 1153"/>
              <a:gd name="T61" fmla="*/ 1466531399 h 6112"/>
              <a:gd name="T62" fmla="*/ 205176133 w 1153"/>
              <a:gd name="T63" fmla="*/ 1427341901 h 6112"/>
              <a:gd name="T64" fmla="*/ 211605748 w 1153"/>
              <a:gd name="T65" fmla="*/ 1349242261 h 6112"/>
              <a:gd name="T66" fmla="*/ 218034834 w 1153"/>
              <a:gd name="T67" fmla="*/ 997375907 h 6112"/>
              <a:gd name="T68" fmla="*/ 224743606 w 1153"/>
              <a:gd name="T69" fmla="*/ 1075475018 h 6112"/>
              <a:gd name="T70" fmla="*/ 231172692 w 1153"/>
              <a:gd name="T71" fmla="*/ 1691311638 h 6112"/>
              <a:gd name="T72" fmla="*/ 237602306 w 1153"/>
              <a:gd name="T73" fmla="*/ 1710906651 h 6112"/>
              <a:gd name="T74" fmla="*/ 244031392 w 1153"/>
              <a:gd name="T75" fmla="*/ 1065677511 h 6112"/>
              <a:gd name="T76" fmla="*/ 250740164 w 1153"/>
              <a:gd name="T77" fmla="*/ 1163371636 h 6112"/>
              <a:gd name="T78" fmla="*/ 257169250 w 1153"/>
              <a:gd name="T79" fmla="*/ 1603415020 h 6112"/>
              <a:gd name="T80" fmla="*/ 263598336 w 1153"/>
              <a:gd name="T81" fmla="*/ 1632807540 h 6112"/>
              <a:gd name="T82" fmla="*/ 270027951 w 1153"/>
              <a:gd name="T83" fmla="*/ 1114664515 h 6112"/>
              <a:gd name="T84" fmla="*/ 276736723 w 1153"/>
              <a:gd name="T85" fmla="*/ 1525315909 h 6112"/>
              <a:gd name="T86" fmla="*/ 283165809 w 1153"/>
              <a:gd name="T87" fmla="*/ 1603415020 h 6112"/>
              <a:gd name="T88" fmla="*/ 289594895 w 1153"/>
              <a:gd name="T89" fmla="*/ 1701109145 h 6112"/>
              <a:gd name="T90" fmla="*/ 296303667 w 1153"/>
              <a:gd name="T91" fmla="*/ 1574023030 h 6112"/>
              <a:gd name="T92" fmla="*/ 302732753 w 1153"/>
              <a:gd name="T93" fmla="*/ 977780894 h 6112"/>
              <a:gd name="T94" fmla="*/ 309162367 w 1153"/>
              <a:gd name="T95" fmla="*/ 1065677511 h 6112"/>
              <a:gd name="T96" fmla="*/ 315591453 w 1153"/>
              <a:gd name="T97" fmla="*/ 1623010034 h 6112"/>
              <a:gd name="T98" fmla="*/ 322300225 w 1153"/>
              <a:gd name="T99" fmla="*/ 1681514661 h 611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3"/>
              <a:gd name="T151" fmla="*/ 0 h 6112"/>
              <a:gd name="T152" fmla="*/ 1153 w 1153"/>
              <a:gd name="T153" fmla="*/ 6112 h 611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3" h="6112">
                <a:moveTo>
                  <a:pt x="0" y="3982"/>
                </a:moveTo>
                <a:lnTo>
                  <a:pt x="12" y="4017"/>
                </a:lnTo>
                <a:lnTo>
                  <a:pt x="24" y="4156"/>
                </a:lnTo>
                <a:lnTo>
                  <a:pt x="35" y="4121"/>
                </a:lnTo>
                <a:lnTo>
                  <a:pt x="47" y="3982"/>
                </a:lnTo>
                <a:lnTo>
                  <a:pt x="59" y="3842"/>
                </a:lnTo>
                <a:lnTo>
                  <a:pt x="70" y="4017"/>
                </a:lnTo>
                <a:lnTo>
                  <a:pt x="82" y="3807"/>
                </a:lnTo>
                <a:lnTo>
                  <a:pt x="93" y="4017"/>
                </a:lnTo>
                <a:lnTo>
                  <a:pt x="105" y="3702"/>
                </a:lnTo>
                <a:lnTo>
                  <a:pt x="117" y="3912"/>
                </a:lnTo>
                <a:lnTo>
                  <a:pt x="128" y="3877"/>
                </a:lnTo>
                <a:lnTo>
                  <a:pt x="140" y="3702"/>
                </a:lnTo>
                <a:lnTo>
                  <a:pt x="152" y="3667"/>
                </a:lnTo>
                <a:lnTo>
                  <a:pt x="163" y="3807"/>
                </a:lnTo>
                <a:lnTo>
                  <a:pt x="175" y="3877"/>
                </a:lnTo>
                <a:lnTo>
                  <a:pt x="187" y="3458"/>
                </a:lnTo>
                <a:lnTo>
                  <a:pt x="198" y="3667"/>
                </a:lnTo>
                <a:lnTo>
                  <a:pt x="210" y="3004"/>
                </a:lnTo>
                <a:lnTo>
                  <a:pt x="221" y="2096"/>
                </a:lnTo>
                <a:lnTo>
                  <a:pt x="233" y="2061"/>
                </a:lnTo>
                <a:lnTo>
                  <a:pt x="245" y="1991"/>
                </a:lnTo>
                <a:lnTo>
                  <a:pt x="256" y="1677"/>
                </a:lnTo>
                <a:lnTo>
                  <a:pt x="268" y="1677"/>
                </a:lnTo>
                <a:lnTo>
                  <a:pt x="280" y="1956"/>
                </a:lnTo>
                <a:lnTo>
                  <a:pt x="291" y="2096"/>
                </a:lnTo>
                <a:lnTo>
                  <a:pt x="303" y="1991"/>
                </a:lnTo>
                <a:lnTo>
                  <a:pt x="315" y="1956"/>
                </a:lnTo>
                <a:lnTo>
                  <a:pt x="326" y="2270"/>
                </a:lnTo>
                <a:lnTo>
                  <a:pt x="338" y="2410"/>
                </a:lnTo>
                <a:lnTo>
                  <a:pt x="350" y="943"/>
                </a:lnTo>
                <a:lnTo>
                  <a:pt x="361" y="0"/>
                </a:lnTo>
                <a:lnTo>
                  <a:pt x="373" y="559"/>
                </a:lnTo>
                <a:lnTo>
                  <a:pt x="384" y="699"/>
                </a:lnTo>
                <a:lnTo>
                  <a:pt x="396" y="2166"/>
                </a:lnTo>
                <a:lnTo>
                  <a:pt x="408" y="2375"/>
                </a:lnTo>
                <a:lnTo>
                  <a:pt x="419" y="1083"/>
                </a:lnTo>
                <a:lnTo>
                  <a:pt x="431" y="1642"/>
                </a:lnTo>
                <a:lnTo>
                  <a:pt x="443" y="2620"/>
                </a:lnTo>
                <a:lnTo>
                  <a:pt x="454" y="3178"/>
                </a:lnTo>
                <a:lnTo>
                  <a:pt x="466" y="2969"/>
                </a:lnTo>
                <a:lnTo>
                  <a:pt x="478" y="2550"/>
                </a:lnTo>
                <a:lnTo>
                  <a:pt x="489" y="2969"/>
                </a:lnTo>
                <a:lnTo>
                  <a:pt x="501" y="3807"/>
                </a:lnTo>
                <a:lnTo>
                  <a:pt x="513" y="3458"/>
                </a:lnTo>
                <a:lnTo>
                  <a:pt x="524" y="2934"/>
                </a:lnTo>
                <a:lnTo>
                  <a:pt x="536" y="3004"/>
                </a:lnTo>
                <a:lnTo>
                  <a:pt x="547" y="3667"/>
                </a:lnTo>
                <a:lnTo>
                  <a:pt x="559" y="5449"/>
                </a:lnTo>
                <a:lnTo>
                  <a:pt x="571" y="5239"/>
                </a:lnTo>
                <a:lnTo>
                  <a:pt x="582" y="5099"/>
                </a:lnTo>
                <a:lnTo>
                  <a:pt x="594" y="5099"/>
                </a:lnTo>
                <a:lnTo>
                  <a:pt x="606" y="5868"/>
                </a:lnTo>
                <a:lnTo>
                  <a:pt x="617" y="5414"/>
                </a:lnTo>
                <a:lnTo>
                  <a:pt x="629" y="5239"/>
                </a:lnTo>
                <a:lnTo>
                  <a:pt x="641" y="4855"/>
                </a:lnTo>
                <a:lnTo>
                  <a:pt x="652" y="4610"/>
                </a:lnTo>
                <a:lnTo>
                  <a:pt x="664" y="4540"/>
                </a:lnTo>
                <a:lnTo>
                  <a:pt x="675" y="4052"/>
                </a:lnTo>
                <a:lnTo>
                  <a:pt x="687" y="2689"/>
                </a:lnTo>
                <a:lnTo>
                  <a:pt x="699" y="3178"/>
                </a:lnTo>
                <a:lnTo>
                  <a:pt x="710" y="5239"/>
                </a:lnTo>
                <a:lnTo>
                  <a:pt x="722" y="4925"/>
                </a:lnTo>
                <a:lnTo>
                  <a:pt x="734" y="5099"/>
                </a:lnTo>
                <a:lnTo>
                  <a:pt x="745" y="4680"/>
                </a:lnTo>
                <a:lnTo>
                  <a:pt x="757" y="4820"/>
                </a:lnTo>
                <a:lnTo>
                  <a:pt x="769" y="4401"/>
                </a:lnTo>
                <a:lnTo>
                  <a:pt x="780" y="3563"/>
                </a:lnTo>
                <a:lnTo>
                  <a:pt x="792" y="2969"/>
                </a:lnTo>
                <a:lnTo>
                  <a:pt x="804" y="3842"/>
                </a:lnTo>
                <a:lnTo>
                  <a:pt x="815" y="5658"/>
                </a:lnTo>
                <a:lnTo>
                  <a:pt x="827" y="6042"/>
                </a:lnTo>
                <a:lnTo>
                  <a:pt x="838" y="6112"/>
                </a:lnTo>
                <a:lnTo>
                  <a:pt x="850" y="6112"/>
                </a:lnTo>
                <a:lnTo>
                  <a:pt x="862" y="5309"/>
                </a:lnTo>
                <a:lnTo>
                  <a:pt x="873" y="3807"/>
                </a:lnTo>
                <a:lnTo>
                  <a:pt x="885" y="3318"/>
                </a:lnTo>
                <a:lnTo>
                  <a:pt x="897" y="4156"/>
                </a:lnTo>
                <a:lnTo>
                  <a:pt x="908" y="5693"/>
                </a:lnTo>
                <a:lnTo>
                  <a:pt x="920" y="5728"/>
                </a:lnTo>
                <a:lnTo>
                  <a:pt x="932" y="5553"/>
                </a:lnTo>
                <a:lnTo>
                  <a:pt x="943" y="5833"/>
                </a:lnTo>
                <a:lnTo>
                  <a:pt x="955" y="5518"/>
                </a:lnTo>
                <a:lnTo>
                  <a:pt x="966" y="3982"/>
                </a:lnTo>
                <a:lnTo>
                  <a:pt x="978" y="4261"/>
                </a:lnTo>
                <a:lnTo>
                  <a:pt x="990" y="5449"/>
                </a:lnTo>
                <a:lnTo>
                  <a:pt x="1001" y="5553"/>
                </a:lnTo>
                <a:lnTo>
                  <a:pt x="1013" y="5728"/>
                </a:lnTo>
                <a:lnTo>
                  <a:pt x="1025" y="5937"/>
                </a:lnTo>
                <a:lnTo>
                  <a:pt x="1036" y="6077"/>
                </a:lnTo>
                <a:lnTo>
                  <a:pt x="1048" y="6077"/>
                </a:lnTo>
                <a:lnTo>
                  <a:pt x="1060" y="5623"/>
                </a:lnTo>
                <a:lnTo>
                  <a:pt x="1071" y="4506"/>
                </a:lnTo>
                <a:lnTo>
                  <a:pt x="1083" y="3493"/>
                </a:lnTo>
                <a:lnTo>
                  <a:pt x="1095" y="3318"/>
                </a:lnTo>
                <a:lnTo>
                  <a:pt x="1106" y="3807"/>
                </a:lnTo>
                <a:lnTo>
                  <a:pt x="1118" y="5518"/>
                </a:lnTo>
                <a:lnTo>
                  <a:pt x="1129" y="5798"/>
                </a:lnTo>
                <a:lnTo>
                  <a:pt x="1141" y="5798"/>
                </a:lnTo>
                <a:lnTo>
                  <a:pt x="1153" y="6007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80" name="Freeform 49">
            <a:extLst>
              <a:ext uri="{FF2B5EF4-FFF2-40B4-BE49-F238E27FC236}">
                <a16:creationId xmlns:a16="http://schemas.microsoft.com/office/drawing/2014/main" id="{03333367-1533-496D-8794-C7BAAE936615}"/>
              </a:ext>
            </a:extLst>
          </p:cNvPr>
          <p:cNvSpPr>
            <a:spLocks/>
          </p:cNvSpPr>
          <p:nvPr/>
        </p:nvSpPr>
        <p:spPr bwMode="auto">
          <a:xfrm>
            <a:off x="2079625" y="2265365"/>
            <a:ext cx="609600" cy="3603625"/>
          </a:xfrm>
          <a:custGeom>
            <a:avLst/>
            <a:gdLst>
              <a:gd name="T0" fmla="*/ 3080279 w 1152"/>
              <a:gd name="T1" fmla="*/ 1857915279 h 6810"/>
              <a:gd name="T2" fmla="*/ 9800696 w 1152"/>
              <a:gd name="T3" fmla="*/ 1799391562 h 6810"/>
              <a:gd name="T4" fmla="*/ 16241183 w 1152"/>
              <a:gd name="T5" fmla="*/ 1730787221 h 6810"/>
              <a:gd name="T6" fmla="*/ 22681671 w 1152"/>
              <a:gd name="T7" fmla="*/ 1789590867 h 6810"/>
              <a:gd name="T8" fmla="*/ 29121629 w 1152"/>
              <a:gd name="T9" fmla="*/ 1760189308 h 6810"/>
              <a:gd name="T10" fmla="*/ 35842046 w 1152"/>
              <a:gd name="T11" fmla="*/ 1877516142 h 6810"/>
              <a:gd name="T12" fmla="*/ 42282533 w 1152"/>
              <a:gd name="T13" fmla="*/ 1750388612 h 6810"/>
              <a:gd name="T14" fmla="*/ 48723021 w 1152"/>
              <a:gd name="T15" fmla="*/ 1369004967 h 6810"/>
              <a:gd name="T16" fmla="*/ 55443437 w 1152"/>
              <a:gd name="T17" fmla="*/ 1906918229 h 6810"/>
              <a:gd name="T18" fmla="*/ 61883925 w 1152"/>
              <a:gd name="T19" fmla="*/ 1887316837 h 6810"/>
              <a:gd name="T20" fmla="*/ 68324413 w 1152"/>
              <a:gd name="T21" fmla="*/ 1222276046 h 6810"/>
              <a:gd name="T22" fmla="*/ 74764900 w 1152"/>
              <a:gd name="T23" fmla="*/ 576835588 h 6810"/>
              <a:gd name="T24" fmla="*/ 81485317 w 1152"/>
              <a:gd name="T25" fmla="*/ 1241876908 h 6810"/>
              <a:gd name="T26" fmla="*/ 87925275 w 1152"/>
              <a:gd name="T27" fmla="*/ 811490313 h 6810"/>
              <a:gd name="T28" fmla="*/ 94365763 w 1152"/>
              <a:gd name="T29" fmla="*/ 185651775 h 6810"/>
              <a:gd name="T30" fmla="*/ 101086179 w 1152"/>
              <a:gd name="T31" fmla="*/ 537633333 h 6810"/>
              <a:gd name="T32" fmla="*/ 107526667 w 1152"/>
              <a:gd name="T33" fmla="*/ 508511704 h 6810"/>
              <a:gd name="T34" fmla="*/ 113967154 w 1152"/>
              <a:gd name="T35" fmla="*/ 264056283 h 6810"/>
              <a:gd name="T36" fmla="*/ 120407642 w 1152"/>
              <a:gd name="T37" fmla="*/ 175851079 h 6810"/>
              <a:gd name="T38" fmla="*/ 127128058 w 1152"/>
              <a:gd name="T39" fmla="*/ 58523717 h 6810"/>
              <a:gd name="T40" fmla="*/ 133568017 w 1152"/>
              <a:gd name="T41" fmla="*/ 127128058 h 6810"/>
              <a:gd name="T42" fmla="*/ 140008504 w 1152"/>
              <a:gd name="T43" fmla="*/ 371582950 h 6810"/>
              <a:gd name="T44" fmla="*/ 146728921 w 1152"/>
              <a:gd name="T45" fmla="*/ 488910312 h 6810"/>
              <a:gd name="T46" fmla="*/ 153169408 w 1152"/>
              <a:gd name="T47" fmla="*/ 342181392 h 6810"/>
              <a:gd name="T48" fmla="*/ 159609896 w 1152"/>
              <a:gd name="T49" fmla="*/ 215053333 h 6810"/>
              <a:gd name="T50" fmla="*/ 166050383 w 1152"/>
              <a:gd name="T51" fmla="*/ 0 h 6810"/>
              <a:gd name="T52" fmla="*/ 172770800 w 1152"/>
              <a:gd name="T53" fmla="*/ 1046424967 h 6810"/>
              <a:gd name="T54" fmla="*/ 179211288 w 1152"/>
              <a:gd name="T55" fmla="*/ 1281079692 h 6810"/>
              <a:gd name="T56" fmla="*/ 185651775 w 1152"/>
              <a:gd name="T57" fmla="*/ 1271278996 h 6810"/>
              <a:gd name="T58" fmla="*/ 192091733 w 1152"/>
              <a:gd name="T59" fmla="*/ 1251677604 h 6810"/>
              <a:gd name="T60" fmla="*/ 198812150 w 1152"/>
              <a:gd name="T61" fmla="*/ 1398406525 h 6810"/>
              <a:gd name="T62" fmla="*/ 205252638 w 1152"/>
              <a:gd name="T63" fmla="*/ 1339602879 h 6810"/>
              <a:gd name="T64" fmla="*/ 211693125 w 1152"/>
              <a:gd name="T65" fmla="*/ 1300680554 h 6810"/>
              <a:gd name="T66" fmla="*/ 218413542 w 1152"/>
              <a:gd name="T67" fmla="*/ 1212475350 h 6810"/>
              <a:gd name="T68" fmla="*/ 224854029 w 1152"/>
              <a:gd name="T69" fmla="*/ 1427808613 h 6810"/>
              <a:gd name="T70" fmla="*/ 231294517 w 1152"/>
              <a:gd name="T71" fmla="*/ 1809192258 h 6810"/>
              <a:gd name="T72" fmla="*/ 237734475 w 1152"/>
              <a:gd name="T73" fmla="*/ 1173553025 h 6810"/>
              <a:gd name="T74" fmla="*/ 244454892 w 1152"/>
              <a:gd name="T75" fmla="*/ 958219233 h 6810"/>
              <a:gd name="T76" fmla="*/ 250895379 w 1152"/>
              <a:gd name="T77" fmla="*/ 1535335279 h 6810"/>
              <a:gd name="T78" fmla="*/ 257335867 w 1152"/>
              <a:gd name="T79" fmla="*/ 1300680554 h 6810"/>
              <a:gd name="T80" fmla="*/ 264056283 w 1152"/>
              <a:gd name="T81" fmla="*/ 1584058300 h 6810"/>
              <a:gd name="T82" fmla="*/ 270496771 w 1152"/>
              <a:gd name="T83" fmla="*/ 1212475350 h 6810"/>
              <a:gd name="T84" fmla="*/ 276937258 w 1152"/>
              <a:gd name="T85" fmla="*/ 1075546596 h 6810"/>
              <a:gd name="T86" fmla="*/ 283377746 w 1152"/>
              <a:gd name="T87" fmla="*/ 1388606358 h 6810"/>
              <a:gd name="T88" fmla="*/ 290098163 w 1152"/>
              <a:gd name="T89" fmla="*/ 1163752329 h 6810"/>
              <a:gd name="T90" fmla="*/ 296538650 w 1152"/>
              <a:gd name="T91" fmla="*/ 1261478300 h 6810"/>
              <a:gd name="T92" fmla="*/ 302978608 w 1152"/>
              <a:gd name="T93" fmla="*/ 1222276046 h 6810"/>
              <a:gd name="T94" fmla="*/ 309699025 w 1152"/>
              <a:gd name="T95" fmla="*/ 1271278996 h 6810"/>
              <a:gd name="T96" fmla="*/ 316139513 w 1152"/>
              <a:gd name="T97" fmla="*/ 1046424967 h 6810"/>
              <a:gd name="T98" fmla="*/ 322580000 w 1152"/>
              <a:gd name="T99" fmla="*/ 831091704 h 681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2"/>
              <a:gd name="T151" fmla="*/ 0 h 6810"/>
              <a:gd name="T152" fmla="*/ 1152 w 1152"/>
              <a:gd name="T153" fmla="*/ 6810 h 681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2" h="6810">
                <a:moveTo>
                  <a:pt x="0" y="6635"/>
                </a:moveTo>
                <a:lnTo>
                  <a:pt x="11" y="6635"/>
                </a:lnTo>
                <a:lnTo>
                  <a:pt x="23" y="6635"/>
                </a:lnTo>
                <a:lnTo>
                  <a:pt x="35" y="6426"/>
                </a:lnTo>
                <a:lnTo>
                  <a:pt x="46" y="6111"/>
                </a:lnTo>
                <a:lnTo>
                  <a:pt x="58" y="6181"/>
                </a:lnTo>
                <a:lnTo>
                  <a:pt x="70" y="6356"/>
                </a:lnTo>
                <a:lnTo>
                  <a:pt x="81" y="6391"/>
                </a:lnTo>
                <a:lnTo>
                  <a:pt x="93" y="6565"/>
                </a:lnTo>
                <a:lnTo>
                  <a:pt x="104" y="6286"/>
                </a:lnTo>
                <a:lnTo>
                  <a:pt x="116" y="6426"/>
                </a:lnTo>
                <a:lnTo>
                  <a:pt x="128" y="6705"/>
                </a:lnTo>
                <a:lnTo>
                  <a:pt x="139" y="6565"/>
                </a:lnTo>
                <a:lnTo>
                  <a:pt x="151" y="6251"/>
                </a:lnTo>
                <a:lnTo>
                  <a:pt x="163" y="5727"/>
                </a:lnTo>
                <a:lnTo>
                  <a:pt x="174" y="4889"/>
                </a:lnTo>
                <a:lnTo>
                  <a:pt x="186" y="6531"/>
                </a:lnTo>
                <a:lnTo>
                  <a:pt x="198" y="6810"/>
                </a:lnTo>
                <a:lnTo>
                  <a:pt x="209" y="6810"/>
                </a:lnTo>
                <a:lnTo>
                  <a:pt x="221" y="6740"/>
                </a:lnTo>
                <a:lnTo>
                  <a:pt x="233" y="6181"/>
                </a:lnTo>
                <a:lnTo>
                  <a:pt x="244" y="4365"/>
                </a:lnTo>
                <a:lnTo>
                  <a:pt x="256" y="2479"/>
                </a:lnTo>
                <a:lnTo>
                  <a:pt x="267" y="2060"/>
                </a:lnTo>
                <a:lnTo>
                  <a:pt x="279" y="4121"/>
                </a:lnTo>
                <a:lnTo>
                  <a:pt x="291" y="4435"/>
                </a:lnTo>
                <a:lnTo>
                  <a:pt x="302" y="4295"/>
                </a:lnTo>
                <a:lnTo>
                  <a:pt x="314" y="2898"/>
                </a:lnTo>
                <a:lnTo>
                  <a:pt x="326" y="943"/>
                </a:lnTo>
                <a:lnTo>
                  <a:pt x="337" y="663"/>
                </a:lnTo>
                <a:lnTo>
                  <a:pt x="349" y="1327"/>
                </a:lnTo>
                <a:lnTo>
                  <a:pt x="361" y="1920"/>
                </a:lnTo>
                <a:lnTo>
                  <a:pt x="372" y="1606"/>
                </a:lnTo>
                <a:lnTo>
                  <a:pt x="384" y="1816"/>
                </a:lnTo>
                <a:lnTo>
                  <a:pt x="395" y="1397"/>
                </a:lnTo>
                <a:lnTo>
                  <a:pt x="407" y="943"/>
                </a:lnTo>
                <a:lnTo>
                  <a:pt x="419" y="838"/>
                </a:lnTo>
                <a:lnTo>
                  <a:pt x="430" y="628"/>
                </a:lnTo>
                <a:lnTo>
                  <a:pt x="442" y="558"/>
                </a:lnTo>
                <a:lnTo>
                  <a:pt x="454" y="209"/>
                </a:lnTo>
                <a:lnTo>
                  <a:pt x="465" y="279"/>
                </a:lnTo>
                <a:lnTo>
                  <a:pt x="477" y="454"/>
                </a:lnTo>
                <a:lnTo>
                  <a:pt x="489" y="943"/>
                </a:lnTo>
                <a:lnTo>
                  <a:pt x="500" y="1327"/>
                </a:lnTo>
                <a:lnTo>
                  <a:pt x="512" y="1641"/>
                </a:lnTo>
                <a:lnTo>
                  <a:pt x="524" y="1746"/>
                </a:lnTo>
                <a:lnTo>
                  <a:pt x="535" y="1816"/>
                </a:lnTo>
                <a:lnTo>
                  <a:pt x="547" y="1222"/>
                </a:lnTo>
                <a:lnTo>
                  <a:pt x="558" y="977"/>
                </a:lnTo>
                <a:lnTo>
                  <a:pt x="570" y="768"/>
                </a:lnTo>
                <a:lnTo>
                  <a:pt x="582" y="384"/>
                </a:lnTo>
                <a:lnTo>
                  <a:pt x="593" y="0"/>
                </a:lnTo>
                <a:lnTo>
                  <a:pt x="605" y="1082"/>
                </a:lnTo>
                <a:lnTo>
                  <a:pt x="617" y="3737"/>
                </a:lnTo>
                <a:lnTo>
                  <a:pt x="628" y="5134"/>
                </a:lnTo>
                <a:lnTo>
                  <a:pt x="640" y="4575"/>
                </a:lnTo>
                <a:lnTo>
                  <a:pt x="652" y="4994"/>
                </a:lnTo>
                <a:lnTo>
                  <a:pt x="663" y="4540"/>
                </a:lnTo>
                <a:lnTo>
                  <a:pt x="675" y="4470"/>
                </a:lnTo>
                <a:lnTo>
                  <a:pt x="686" y="4470"/>
                </a:lnTo>
                <a:lnTo>
                  <a:pt x="698" y="4714"/>
                </a:lnTo>
                <a:lnTo>
                  <a:pt x="710" y="4994"/>
                </a:lnTo>
                <a:lnTo>
                  <a:pt x="721" y="4819"/>
                </a:lnTo>
                <a:lnTo>
                  <a:pt x="733" y="4784"/>
                </a:lnTo>
                <a:lnTo>
                  <a:pt x="745" y="4610"/>
                </a:lnTo>
                <a:lnTo>
                  <a:pt x="756" y="4645"/>
                </a:lnTo>
                <a:lnTo>
                  <a:pt x="768" y="4505"/>
                </a:lnTo>
                <a:lnTo>
                  <a:pt x="780" y="4330"/>
                </a:lnTo>
                <a:lnTo>
                  <a:pt x="791" y="4330"/>
                </a:lnTo>
                <a:lnTo>
                  <a:pt x="803" y="5099"/>
                </a:lnTo>
                <a:lnTo>
                  <a:pt x="815" y="6111"/>
                </a:lnTo>
                <a:lnTo>
                  <a:pt x="826" y="6461"/>
                </a:lnTo>
                <a:lnTo>
                  <a:pt x="838" y="5727"/>
                </a:lnTo>
                <a:lnTo>
                  <a:pt x="849" y="4191"/>
                </a:lnTo>
                <a:lnTo>
                  <a:pt x="861" y="2759"/>
                </a:lnTo>
                <a:lnTo>
                  <a:pt x="873" y="3422"/>
                </a:lnTo>
                <a:lnTo>
                  <a:pt x="884" y="3702"/>
                </a:lnTo>
                <a:lnTo>
                  <a:pt x="896" y="5483"/>
                </a:lnTo>
                <a:lnTo>
                  <a:pt x="908" y="5832"/>
                </a:lnTo>
                <a:lnTo>
                  <a:pt x="919" y="4645"/>
                </a:lnTo>
                <a:lnTo>
                  <a:pt x="931" y="4225"/>
                </a:lnTo>
                <a:lnTo>
                  <a:pt x="943" y="5657"/>
                </a:lnTo>
                <a:lnTo>
                  <a:pt x="954" y="4540"/>
                </a:lnTo>
                <a:lnTo>
                  <a:pt x="966" y="4330"/>
                </a:lnTo>
                <a:lnTo>
                  <a:pt x="977" y="3841"/>
                </a:lnTo>
                <a:lnTo>
                  <a:pt x="989" y="3841"/>
                </a:lnTo>
                <a:lnTo>
                  <a:pt x="1001" y="4645"/>
                </a:lnTo>
                <a:lnTo>
                  <a:pt x="1012" y="4959"/>
                </a:lnTo>
                <a:lnTo>
                  <a:pt x="1024" y="4156"/>
                </a:lnTo>
                <a:lnTo>
                  <a:pt x="1036" y="4156"/>
                </a:lnTo>
                <a:lnTo>
                  <a:pt x="1047" y="4400"/>
                </a:lnTo>
                <a:lnTo>
                  <a:pt x="1059" y="4505"/>
                </a:lnTo>
                <a:lnTo>
                  <a:pt x="1071" y="4260"/>
                </a:lnTo>
                <a:lnTo>
                  <a:pt x="1082" y="4365"/>
                </a:lnTo>
                <a:lnTo>
                  <a:pt x="1094" y="4749"/>
                </a:lnTo>
                <a:lnTo>
                  <a:pt x="1106" y="4540"/>
                </a:lnTo>
                <a:lnTo>
                  <a:pt x="1117" y="4051"/>
                </a:lnTo>
                <a:lnTo>
                  <a:pt x="1129" y="3737"/>
                </a:lnTo>
                <a:lnTo>
                  <a:pt x="1140" y="3422"/>
                </a:lnTo>
                <a:lnTo>
                  <a:pt x="1152" y="2968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81" name="Freeform 50">
            <a:extLst>
              <a:ext uri="{FF2B5EF4-FFF2-40B4-BE49-F238E27FC236}">
                <a16:creationId xmlns:a16="http://schemas.microsoft.com/office/drawing/2014/main" id="{BAED598A-DD26-4DEF-8710-E569E465DAB5}"/>
              </a:ext>
            </a:extLst>
          </p:cNvPr>
          <p:cNvSpPr>
            <a:spLocks/>
          </p:cNvSpPr>
          <p:nvPr/>
        </p:nvSpPr>
        <p:spPr bwMode="auto">
          <a:xfrm>
            <a:off x="2689225" y="2560638"/>
            <a:ext cx="609600" cy="3160712"/>
          </a:xfrm>
          <a:custGeom>
            <a:avLst/>
            <a:gdLst>
              <a:gd name="T0" fmla="*/ 3360208 w 1152"/>
              <a:gd name="T1" fmla="*/ 567314731 h 5973"/>
              <a:gd name="T2" fmla="*/ 9800696 w 1152"/>
              <a:gd name="T3" fmla="*/ 596716814 h 5973"/>
              <a:gd name="T4" fmla="*/ 16241183 w 1152"/>
              <a:gd name="T5" fmla="*/ 469588776 h 5973"/>
              <a:gd name="T6" fmla="*/ 22961600 w 1152"/>
              <a:gd name="T7" fmla="*/ 498990859 h 5973"/>
              <a:gd name="T8" fmla="*/ 29401558 w 1152"/>
              <a:gd name="T9" fmla="*/ 430386528 h 5973"/>
              <a:gd name="T10" fmla="*/ 35842046 w 1152"/>
              <a:gd name="T11" fmla="*/ 273856936 h 5973"/>
              <a:gd name="T12" fmla="*/ 42282533 w 1152"/>
              <a:gd name="T13" fmla="*/ 88205190 h 5973"/>
              <a:gd name="T14" fmla="*/ 49002950 w 1152"/>
              <a:gd name="T15" fmla="*/ 49002942 h 5973"/>
              <a:gd name="T16" fmla="*/ 55443437 w 1152"/>
              <a:gd name="T17" fmla="*/ 0 h 5973"/>
              <a:gd name="T18" fmla="*/ 61883925 w 1152"/>
              <a:gd name="T19" fmla="*/ 78405025 h 5973"/>
              <a:gd name="T20" fmla="*/ 68604342 w 1152"/>
              <a:gd name="T21" fmla="*/ 166330286 h 5973"/>
              <a:gd name="T22" fmla="*/ 75044829 w 1152"/>
              <a:gd name="T23" fmla="*/ 98005884 h 5973"/>
              <a:gd name="T24" fmla="*/ 81485317 w 1152"/>
              <a:gd name="T25" fmla="*/ 117327344 h 5973"/>
              <a:gd name="T26" fmla="*/ 87925275 w 1152"/>
              <a:gd name="T27" fmla="*/ 352261961 h 5973"/>
              <a:gd name="T28" fmla="*/ 94645692 w 1152"/>
              <a:gd name="T29" fmla="*/ 557514566 h 5973"/>
              <a:gd name="T30" fmla="*/ 101086179 w 1152"/>
              <a:gd name="T31" fmla="*/ 909496069 h 5973"/>
              <a:gd name="T32" fmla="*/ 107526667 w 1152"/>
              <a:gd name="T33" fmla="*/ 880374444 h 5973"/>
              <a:gd name="T34" fmla="*/ 114247083 w 1152"/>
              <a:gd name="T35" fmla="*/ 899695374 h 5973"/>
              <a:gd name="T36" fmla="*/ 120687571 w 1152"/>
              <a:gd name="T37" fmla="*/ 1026823413 h 5973"/>
              <a:gd name="T38" fmla="*/ 127128058 w 1152"/>
              <a:gd name="T39" fmla="*/ 1007501953 h 5973"/>
              <a:gd name="T40" fmla="*/ 133568017 w 1152"/>
              <a:gd name="T41" fmla="*/ 1418287621 h 5973"/>
              <a:gd name="T42" fmla="*/ 140288963 w 1152"/>
              <a:gd name="T43" fmla="*/ 1388885539 h 5973"/>
              <a:gd name="T44" fmla="*/ 146728921 w 1152"/>
              <a:gd name="T45" fmla="*/ 1212754558 h 5973"/>
              <a:gd name="T46" fmla="*/ 153169408 w 1152"/>
              <a:gd name="T47" fmla="*/ 1290879654 h 5973"/>
              <a:gd name="T48" fmla="*/ 159609896 w 1152"/>
              <a:gd name="T49" fmla="*/ 1349683291 h 5973"/>
              <a:gd name="T50" fmla="*/ 166330313 w 1152"/>
              <a:gd name="T51" fmla="*/ 1339882596 h 5973"/>
              <a:gd name="T52" fmla="*/ 172770800 w 1152"/>
              <a:gd name="T53" fmla="*/ 1408486927 h 5973"/>
              <a:gd name="T54" fmla="*/ 179211288 w 1152"/>
              <a:gd name="T55" fmla="*/ 1486611494 h 5973"/>
              <a:gd name="T56" fmla="*/ 185931704 w 1152"/>
              <a:gd name="T57" fmla="*/ 1330081902 h 5973"/>
              <a:gd name="T58" fmla="*/ 192372192 w 1152"/>
              <a:gd name="T59" fmla="*/ 1672543169 h 5973"/>
              <a:gd name="T60" fmla="*/ 198812150 w 1152"/>
              <a:gd name="T61" fmla="*/ 1662742474 h 5973"/>
              <a:gd name="T62" fmla="*/ 205252638 w 1152"/>
              <a:gd name="T63" fmla="*/ 1613739532 h 5973"/>
              <a:gd name="T64" fmla="*/ 211973054 w 1152"/>
              <a:gd name="T65" fmla="*/ 1418287621 h 5973"/>
              <a:gd name="T66" fmla="*/ 218413542 w 1152"/>
              <a:gd name="T67" fmla="*/ 1613739532 h 5973"/>
              <a:gd name="T68" fmla="*/ 224854029 w 1152"/>
              <a:gd name="T69" fmla="*/ 459788611 h 5973"/>
              <a:gd name="T70" fmla="*/ 231574446 w 1152"/>
              <a:gd name="T71" fmla="*/ 283657630 h 5973"/>
              <a:gd name="T72" fmla="*/ 238014933 w 1152"/>
              <a:gd name="T73" fmla="*/ 801969419 h 5973"/>
              <a:gd name="T74" fmla="*/ 244454892 w 1152"/>
              <a:gd name="T75" fmla="*/ 1056224966 h 5973"/>
              <a:gd name="T76" fmla="*/ 250895379 w 1152"/>
              <a:gd name="T77" fmla="*/ 1623540227 h 5973"/>
              <a:gd name="T78" fmla="*/ 257615796 w 1152"/>
              <a:gd name="T79" fmla="*/ 1603938838 h 5973"/>
              <a:gd name="T80" fmla="*/ 264056283 w 1152"/>
              <a:gd name="T81" fmla="*/ 1486611494 h 5973"/>
              <a:gd name="T82" fmla="*/ 270496771 w 1152"/>
              <a:gd name="T83" fmla="*/ 1476811329 h 5973"/>
              <a:gd name="T84" fmla="*/ 277217188 w 1152"/>
              <a:gd name="T85" fmla="*/ 1349683291 h 5973"/>
              <a:gd name="T86" fmla="*/ 283657675 w 1152"/>
              <a:gd name="T87" fmla="*/ 1408486927 h 5973"/>
              <a:gd name="T88" fmla="*/ 290098163 w 1152"/>
              <a:gd name="T89" fmla="*/ 1486611494 h 5973"/>
              <a:gd name="T90" fmla="*/ 296538650 w 1152"/>
              <a:gd name="T91" fmla="*/ 1584337979 h 5973"/>
              <a:gd name="T92" fmla="*/ 303259067 w 1152"/>
              <a:gd name="T93" fmla="*/ 1623540227 h 5973"/>
              <a:gd name="T94" fmla="*/ 309699025 w 1152"/>
              <a:gd name="T95" fmla="*/ 1633340921 h 5973"/>
              <a:gd name="T96" fmla="*/ 316139513 w 1152"/>
              <a:gd name="T97" fmla="*/ 1496412188 h 5973"/>
              <a:gd name="T98" fmla="*/ 322580000 w 1152"/>
              <a:gd name="T99" fmla="*/ 1496412188 h 597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2"/>
              <a:gd name="T151" fmla="*/ 0 h 5973"/>
              <a:gd name="T152" fmla="*/ 1152 w 1152"/>
              <a:gd name="T153" fmla="*/ 5973 h 597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2" h="5973">
                <a:moveTo>
                  <a:pt x="0" y="2410"/>
                </a:moveTo>
                <a:lnTo>
                  <a:pt x="12" y="2026"/>
                </a:lnTo>
                <a:lnTo>
                  <a:pt x="23" y="1921"/>
                </a:lnTo>
                <a:lnTo>
                  <a:pt x="35" y="2131"/>
                </a:lnTo>
                <a:lnTo>
                  <a:pt x="47" y="1956"/>
                </a:lnTo>
                <a:lnTo>
                  <a:pt x="58" y="1677"/>
                </a:lnTo>
                <a:lnTo>
                  <a:pt x="70" y="1712"/>
                </a:lnTo>
                <a:lnTo>
                  <a:pt x="82" y="1782"/>
                </a:lnTo>
                <a:lnTo>
                  <a:pt x="93" y="1747"/>
                </a:lnTo>
                <a:lnTo>
                  <a:pt x="105" y="1537"/>
                </a:lnTo>
                <a:lnTo>
                  <a:pt x="117" y="1432"/>
                </a:lnTo>
                <a:lnTo>
                  <a:pt x="128" y="978"/>
                </a:lnTo>
                <a:lnTo>
                  <a:pt x="140" y="734"/>
                </a:lnTo>
                <a:lnTo>
                  <a:pt x="151" y="315"/>
                </a:lnTo>
                <a:lnTo>
                  <a:pt x="163" y="140"/>
                </a:lnTo>
                <a:lnTo>
                  <a:pt x="175" y="175"/>
                </a:lnTo>
                <a:lnTo>
                  <a:pt x="186" y="140"/>
                </a:lnTo>
                <a:lnTo>
                  <a:pt x="198" y="0"/>
                </a:lnTo>
                <a:lnTo>
                  <a:pt x="210" y="175"/>
                </a:lnTo>
                <a:lnTo>
                  <a:pt x="221" y="280"/>
                </a:lnTo>
                <a:lnTo>
                  <a:pt x="233" y="454"/>
                </a:lnTo>
                <a:lnTo>
                  <a:pt x="245" y="594"/>
                </a:lnTo>
                <a:lnTo>
                  <a:pt x="256" y="454"/>
                </a:lnTo>
                <a:lnTo>
                  <a:pt x="268" y="350"/>
                </a:lnTo>
                <a:lnTo>
                  <a:pt x="279" y="315"/>
                </a:lnTo>
                <a:lnTo>
                  <a:pt x="291" y="419"/>
                </a:lnTo>
                <a:lnTo>
                  <a:pt x="303" y="734"/>
                </a:lnTo>
                <a:lnTo>
                  <a:pt x="314" y="1258"/>
                </a:lnTo>
                <a:lnTo>
                  <a:pt x="326" y="1607"/>
                </a:lnTo>
                <a:lnTo>
                  <a:pt x="338" y="1991"/>
                </a:lnTo>
                <a:lnTo>
                  <a:pt x="349" y="2620"/>
                </a:lnTo>
                <a:lnTo>
                  <a:pt x="361" y="3248"/>
                </a:lnTo>
                <a:lnTo>
                  <a:pt x="373" y="3283"/>
                </a:lnTo>
                <a:lnTo>
                  <a:pt x="384" y="3144"/>
                </a:lnTo>
                <a:lnTo>
                  <a:pt x="396" y="2829"/>
                </a:lnTo>
                <a:lnTo>
                  <a:pt x="408" y="3213"/>
                </a:lnTo>
                <a:lnTo>
                  <a:pt x="419" y="3667"/>
                </a:lnTo>
                <a:lnTo>
                  <a:pt x="431" y="3667"/>
                </a:lnTo>
                <a:lnTo>
                  <a:pt x="442" y="3318"/>
                </a:lnTo>
                <a:lnTo>
                  <a:pt x="454" y="3598"/>
                </a:lnTo>
                <a:lnTo>
                  <a:pt x="466" y="4296"/>
                </a:lnTo>
                <a:lnTo>
                  <a:pt x="477" y="5065"/>
                </a:lnTo>
                <a:lnTo>
                  <a:pt x="489" y="4471"/>
                </a:lnTo>
                <a:lnTo>
                  <a:pt x="501" y="4960"/>
                </a:lnTo>
                <a:lnTo>
                  <a:pt x="512" y="5134"/>
                </a:lnTo>
                <a:lnTo>
                  <a:pt x="524" y="4331"/>
                </a:lnTo>
                <a:lnTo>
                  <a:pt x="536" y="4296"/>
                </a:lnTo>
                <a:lnTo>
                  <a:pt x="547" y="4610"/>
                </a:lnTo>
                <a:lnTo>
                  <a:pt x="559" y="4366"/>
                </a:lnTo>
                <a:lnTo>
                  <a:pt x="570" y="4820"/>
                </a:lnTo>
                <a:lnTo>
                  <a:pt x="582" y="4890"/>
                </a:lnTo>
                <a:lnTo>
                  <a:pt x="594" y="4785"/>
                </a:lnTo>
                <a:lnTo>
                  <a:pt x="605" y="4680"/>
                </a:lnTo>
                <a:lnTo>
                  <a:pt x="617" y="5030"/>
                </a:lnTo>
                <a:lnTo>
                  <a:pt x="629" y="5309"/>
                </a:lnTo>
                <a:lnTo>
                  <a:pt x="640" y="5309"/>
                </a:lnTo>
                <a:lnTo>
                  <a:pt x="652" y="5204"/>
                </a:lnTo>
                <a:lnTo>
                  <a:pt x="664" y="4750"/>
                </a:lnTo>
                <a:lnTo>
                  <a:pt x="675" y="5379"/>
                </a:lnTo>
                <a:lnTo>
                  <a:pt x="687" y="5973"/>
                </a:lnTo>
                <a:lnTo>
                  <a:pt x="699" y="5973"/>
                </a:lnTo>
                <a:lnTo>
                  <a:pt x="710" y="5938"/>
                </a:lnTo>
                <a:lnTo>
                  <a:pt x="722" y="5693"/>
                </a:lnTo>
                <a:lnTo>
                  <a:pt x="733" y="5763"/>
                </a:lnTo>
                <a:lnTo>
                  <a:pt x="745" y="5274"/>
                </a:lnTo>
                <a:lnTo>
                  <a:pt x="757" y="5065"/>
                </a:lnTo>
                <a:lnTo>
                  <a:pt x="768" y="4785"/>
                </a:lnTo>
                <a:lnTo>
                  <a:pt x="780" y="5763"/>
                </a:lnTo>
                <a:lnTo>
                  <a:pt x="792" y="3772"/>
                </a:lnTo>
                <a:lnTo>
                  <a:pt x="803" y="1642"/>
                </a:lnTo>
                <a:lnTo>
                  <a:pt x="815" y="385"/>
                </a:lnTo>
                <a:lnTo>
                  <a:pt x="827" y="1013"/>
                </a:lnTo>
                <a:lnTo>
                  <a:pt x="838" y="2236"/>
                </a:lnTo>
                <a:lnTo>
                  <a:pt x="850" y="2864"/>
                </a:lnTo>
                <a:lnTo>
                  <a:pt x="861" y="3423"/>
                </a:lnTo>
                <a:lnTo>
                  <a:pt x="873" y="3772"/>
                </a:lnTo>
                <a:lnTo>
                  <a:pt x="885" y="4017"/>
                </a:lnTo>
                <a:lnTo>
                  <a:pt x="896" y="5798"/>
                </a:lnTo>
                <a:lnTo>
                  <a:pt x="908" y="5798"/>
                </a:lnTo>
                <a:lnTo>
                  <a:pt x="920" y="5728"/>
                </a:lnTo>
                <a:lnTo>
                  <a:pt x="931" y="5658"/>
                </a:lnTo>
                <a:lnTo>
                  <a:pt x="943" y="5309"/>
                </a:lnTo>
                <a:lnTo>
                  <a:pt x="955" y="3912"/>
                </a:lnTo>
                <a:lnTo>
                  <a:pt x="966" y="5274"/>
                </a:lnTo>
                <a:lnTo>
                  <a:pt x="978" y="5065"/>
                </a:lnTo>
                <a:lnTo>
                  <a:pt x="990" y="4820"/>
                </a:lnTo>
                <a:lnTo>
                  <a:pt x="1001" y="5065"/>
                </a:lnTo>
                <a:lnTo>
                  <a:pt x="1013" y="5030"/>
                </a:lnTo>
                <a:lnTo>
                  <a:pt x="1024" y="5065"/>
                </a:lnTo>
                <a:lnTo>
                  <a:pt x="1036" y="5309"/>
                </a:lnTo>
                <a:lnTo>
                  <a:pt x="1048" y="5239"/>
                </a:lnTo>
                <a:lnTo>
                  <a:pt x="1059" y="5658"/>
                </a:lnTo>
                <a:lnTo>
                  <a:pt x="1071" y="5553"/>
                </a:lnTo>
                <a:lnTo>
                  <a:pt x="1083" y="5798"/>
                </a:lnTo>
                <a:lnTo>
                  <a:pt x="1094" y="5833"/>
                </a:lnTo>
                <a:lnTo>
                  <a:pt x="1106" y="5833"/>
                </a:lnTo>
                <a:lnTo>
                  <a:pt x="1118" y="5484"/>
                </a:lnTo>
                <a:lnTo>
                  <a:pt x="1129" y="5344"/>
                </a:lnTo>
                <a:lnTo>
                  <a:pt x="1141" y="5414"/>
                </a:lnTo>
                <a:lnTo>
                  <a:pt x="1152" y="5344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82" name="Freeform 51">
            <a:extLst>
              <a:ext uri="{FF2B5EF4-FFF2-40B4-BE49-F238E27FC236}">
                <a16:creationId xmlns:a16="http://schemas.microsoft.com/office/drawing/2014/main" id="{183D36F2-E3F5-4189-BFED-6E65B1D8E643}"/>
              </a:ext>
            </a:extLst>
          </p:cNvPr>
          <p:cNvSpPr>
            <a:spLocks/>
          </p:cNvSpPr>
          <p:nvPr/>
        </p:nvSpPr>
        <p:spPr bwMode="auto">
          <a:xfrm>
            <a:off x="3298825" y="3262313"/>
            <a:ext cx="611188" cy="2328862"/>
          </a:xfrm>
          <a:custGeom>
            <a:avLst/>
            <a:gdLst>
              <a:gd name="T0" fmla="*/ 3371871 w 1153"/>
              <a:gd name="T1" fmla="*/ 1154231315 h 4401"/>
              <a:gd name="T2" fmla="*/ 9834667 w 1153"/>
              <a:gd name="T3" fmla="*/ 1144430621 h 4401"/>
              <a:gd name="T4" fmla="*/ 16578408 w 1153"/>
              <a:gd name="T5" fmla="*/ 1202954325 h 4401"/>
              <a:gd name="T6" fmla="*/ 23041205 w 1153"/>
              <a:gd name="T7" fmla="*/ 1212754490 h 4401"/>
              <a:gd name="T8" fmla="*/ 29504001 w 1153"/>
              <a:gd name="T9" fmla="*/ 1085626988 h 4401"/>
              <a:gd name="T10" fmla="*/ 36247742 w 1153"/>
              <a:gd name="T11" fmla="*/ 782648444 h 4401"/>
              <a:gd name="T12" fmla="*/ 42710538 w 1153"/>
              <a:gd name="T13" fmla="*/ 362062106 h 4401"/>
              <a:gd name="T14" fmla="*/ 49173335 w 1153"/>
              <a:gd name="T15" fmla="*/ 234934604 h 4401"/>
              <a:gd name="T16" fmla="*/ 55636131 w 1153"/>
              <a:gd name="T17" fmla="*/ 342461247 h 4401"/>
              <a:gd name="T18" fmla="*/ 62379872 w 1153"/>
              <a:gd name="T19" fmla="*/ 430386503 h 4401"/>
              <a:gd name="T20" fmla="*/ 68842668 w 1153"/>
              <a:gd name="T21" fmla="*/ 342461247 h 4401"/>
              <a:gd name="T22" fmla="*/ 75305465 w 1153"/>
              <a:gd name="T23" fmla="*/ 68604327 h 4401"/>
              <a:gd name="T24" fmla="*/ 81768261 w 1153"/>
              <a:gd name="T25" fmla="*/ 68604327 h 4401"/>
              <a:gd name="T26" fmla="*/ 88512002 w 1153"/>
              <a:gd name="T27" fmla="*/ 78405021 h 4401"/>
              <a:gd name="T28" fmla="*/ 94974799 w 1153"/>
              <a:gd name="T29" fmla="*/ 68604327 h 4401"/>
              <a:gd name="T30" fmla="*/ 101437595 w 1153"/>
              <a:gd name="T31" fmla="*/ 117607266 h 4401"/>
              <a:gd name="T32" fmla="*/ 108181336 w 1153"/>
              <a:gd name="T33" fmla="*/ 88205185 h 4401"/>
              <a:gd name="T34" fmla="*/ 114644132 w 1153"/>
              <a:gd name="T35" fmla="*/ 127407960 h 4401"/>
              <a:gd name="T36" fmla="*/ 121106929 w 1153"/>
              <a:gd name="T37" fmla="*/ 88205185 h 4401"/>
              <a:gd name="T38" fmla="*/ 127569725 w 1153"/>
              <a:gd name="T39" fmla="*/ 127407960 h 4401"/>
              <a:gd name="T40" fmla="*/ 134313466 w 1153"/>
              <a:gd name="T41" fmla="*/ 98005879 h 4401"/>
              <a:gd name="T42" fmla="*/ 140776263 w 1153"/>
              <a:gd name="T43" fmla="*/ 117607266 h 4401"/>
              <a:gd name="T44" fmla="*/ 147239059 w 1153"/>
              <a:gd name="T45" fmla="*/ 49002939 h 4401"/>
              <a:gd name="T46" fmla="*/ 153982800 w 1153"/>
              <a:gd name="T47" fmla="*/ 58803633 h 4401"/>
              <a:gd name="T48" fmla="*/ 160445596 w 1153"/>
              <a:gd name="T49" fmla="*/ 107806573 h 4401"/>
              <a:gd name="T50" fmla="*/ 166907863 w 1153"/>
              <a:gd name="T51" fmla="*/ 49002939 h 4401"/>
              <a:gd name="T52" fmla="*/ 173370659 w 1153"/>
              <a:gd name="T53" fmla="*/ 98005879 h 4401"/>
              <a:gd name="T54" fmla="*/ 180114400 w 1153"/>
              <a:gd name="T55" fmla="*/ 19601387 h 4401"/>
              <a:gd name="T56" fmla="*/ 186577196 w 1153"/>
              <a:gd name="T57" fmla="*/ 98005879 h 4401"/>
              <a:gd name="T58" fmla="*/ 193039993 w 1153"/>
              <a:gd name="T59" fmla="*/ 49002939 h 4401"/>
              <a:gd name="T60" fmla="*/ 199783734 w 1153"/>
              <a:gd name="T61" fmla="*/ 68604327 h 4401"/>
              <a:gd name="T62" fmla="*/ 206246530 w 1153"/>
              <a:gd name="T63" fmla="*/ 58803633 h 4401"/>
              <a:gd name="T64" fmla="*/ 212709327 w 1153"/>
              <a:gd name="T65" fmla="*/ 107806573 h 4401"/>
              <a:gd name="T66" fmla="*/ 219172123 w 1153"/>
              <a:gd name="T67" fmla="*/ 88205185 h 4401"/>
              <a:gd name="T68" fmla="*/ 225915864 w 1153"/>
              <a:gd name="T69" fmla="*/ 107806573 h 4401"/>
              <a:gd name="T70" fmla="*/ 232378660 w 1153"/>
              <a:gd name="T71" fmla="*/ 78405021 h 4401"/>
              <a:gd name="T72" fmla="*/ 238841457 w 1153"/>
              <a:gd name="T73" fmla="*/ 136928196 h 4401"/>
              <a:gd name="T74" fmla="*/ 245304253 w 1153"/>
              <a:gd name="T75" fmla="*/ 146728889 h 4401"/>
              <a:gd name="T76" fmla="*/ 252047994 w 1153"/>
              <a:gd name="T77" fmla="*/ 127407960 h 4401"/>
              <a:gd name="T78" fmla="*/ 258510791 w 1153"/>
              <a:gd name="T79" fmla="*/ 88205185 h 4401"/>
              <a:gd name="T80" fmla="*/ 264973587 w 1153"/>
              <a:gd name="T81" fmla="*/ 156529583 h 4401"/>
              <a:gd name="T82" fmla="*/ 271717328 w 1153"/>
              <a:gd name="T83" fmla="*/ 88205185 h 4401"/>
              <a:gd name="T84" fmla="*/ 278180124 w 1153"/>
              <a:gd name="T85" fmla="*/ 78405021 h 4401"/>
              <a:gd name="T86" fmla="*/ 284642921 w 1153"/>
              <a:gd name="T87" fmla="*/ 19601387 h 4401"/>
              <a:gd name="T88" fmla="*/ 291105717 w 1153"/>
              <a:gd name="T89" fmla="*/ 58803633 h 4401"/>
              <a:gd name="T90" fmla="*/ 297849458 w 1153"/>
              <a:gd name="T91" fmla="*/ 88205185 h 4401"/>
              <a:gd name="T92" fmla="*/ 304312254 w 1153"/>
              <a:gd name="T93" fmla="*/ 107806573 h 4401"/>
              <a:gd name="T94" fmla="*/ 310775051 w 1153"/>
              <a:gd name="T95" fmla="*/ 98005879 h 4401"/>
              <a:gd name="T96" fmla="*/ 317518792 w 1153"/>
              <a:gd name="T97" fmla="*/ 156529583 h 4401"/>
              <a:gd name="T98" fmla="*/ 323981588 w 1153"/>
              <a:gd name="T99" fmla="*/ 127407960 h 440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3"/>
              <a:gd name="T151" fmla="*/ 0 h 4401"/>
              <a:gd name="T152" fmla="*/ 1153 w 1153"/>
              <a:gd name="T153" fmla="*/ 4401 h 4401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3" h="4401">
                <a:moveTo>
                  <a:pt x="0" y="4017"/>
                </a:moveTo>
                <a:lnTo>
                  <a:pt x="12" y="4122"/>
                </a:lnTo>
                <a:lnTo>
                  <a:pt x="24" y="4052"/>
                </a:lnTo>
                <a:lnTo>
                  <a:pt x="35" y="4087"/>
                </a:lnTo>
                <a:lnTo>
                  <a:pt x="47" y="4226"/>
                </a:lnTo>
                <a:lnTo>
                  <a:pt x="59" y="4296"/>
                </a:lnTo>
                <a:lnTo>
                  <a:pt x="70" y="4401"/>
                </a:lnTo>
                <a:lnTo>
                  <a:pt x="82" y="4331"/>
                </a:lnTo>
                <a:lnTo>
                  <a:pt x="94" y="4157"/>
                </a:lnTo>
                <a:lnTo>
                  <a:pt x="105" y="3877"/>
                </a:lnTo>
                <a:lnTo>
                  <a:pt x="117" y="3528"/>
                </a:lnTo>
                <a:lnTo>
                  <a:pt x="129" y="2795"/>
                </a:lnTo>
                <a:lnTo>
                  <a:pt x="140" y="1747"/>
                </a:lnTo>
                <a:lnTo>
                  <a:pt x="152" y="1293"/>
                </a:lnTo>
                <a:lnTo>
                  <a:pt x="163" y="1118"/>
                </a:lnTo>
                <a:lnTo>
                  <a:pt x="175" y="839"/>
                </a:lnTo>
                <a:lnTo>
                  <a:pt x="187" y="1083"/>
                </a:lnTo>
                <a:lnTo>
                  <a:pt x="198" y="1223"/>
                </a:lnTo>
                <a:lnTo>
                  <a:pt x="210" y="1502"/>
                </a:lnTo>
                <a:lnTo>
                  <a:pt x="222" y="1537"/>
                </a:lnTo>
                <a:lnTo>
                  <a:pt x="233" y="1537"/>
                </a:lnTo>
                <a:lnTo>
                  <a:pt x="245" y="1223"/>
                </a:lnTo>
                <a:lnTo>
                  <a:pt x="257" y="734"/>
                </a:lnTo>
                <a:lnTo>
                  <a:pt x="268" y="245"/>
                </a:lnTo>
                <a:lnTo>
                  <a:pt x="280" y="175"/>
                </a:lnTo>
                <a:lnTo>
                  <a:pt x="291" y="245"/>
                </a:lnTo>
                <a:lnTo>
                  <a:pt x="303" y="0"/>
                </a:lnTo>
                <a:lnTo>
                  <a:pt x="315" y="280"/>
                </a:lnTo>
                <a:lnTo>
                  <a:pt x="326" y="385"/>
                </a:lnTo>
                <a:lnTo>
                  <a:pt x="338" y="245"/>
                </a:lnTo>
                <a:lnTo>
                  <a:pt x="350" y="315"/>
                </a:lnTo>
                <a:lnTo>
                  <a:pt x="361" y="420"/>
                </a:lnTo>
                <a:lnTo>
                  <a:pt x="373" y="489"/>
                </a:lnTo>
                <a:lnTo>
                  <a:pt x="385" y="315"/>
                </a:lnTo>
                <a:lnTo>
                  <a:pt x="396" y="315"/>
                </a:lnTo>
                <a:lnTo>
                  <a:pt x="408" y="455"/>
                </a:lnTo>
                <a:lnTo>
                  <a:pt x="420" y="245"/>
                </a:lnTo>
                <a:lnTo>
                  <a:pt x="431" y="315"/>
                </a:lnTo>
                <a:lnTo>
                  <a:pt x="443" y="455"/>
                </a:lnTo>
                <a:lnTo>
                  <a:pt x="454" y="455"/>
                </a:lnTo>
                <a:lnTo>
                  <a:pt x="466" y="385"/>
                </a:lnTo>
                <a:lnTo>
                  <a:pt x="478" y="350"/>
                </a:lnTo>
                <a:lnTo>
                  <a:pt x="489" y="420"/>
                </a:lnTo>
                <a:lnTo>
                  <a:pt x="501" y="420"/>
                </a:lnTo>
                <a:lnTo>
                  <a:pt x="513" y="350"/>
                </a:lnTo>
                <a:lnTo>
                  <a:pt x="524" y="175"/>
                </a:lnTo>
                <a:lnTo>
                  <a:pt x="536" y="455"/>
                </a:lnTo>
                <a:lnTo>
                  <a:pt x="548" y="210"/>
                </a:lnTo>
                <a:lnTo>
                  <a:pt x="559" y="350"/>
                </a:lnTo>
                <a:lnTo>
                  <a:pt x="571" y="385"/>
                </a:lnTo>
                <a:lnTo>
                  <a:pt x="582" y="350"/>
                </a:lnTo>
                <a:lnTo>
                  <a:pt x="594" y="175"/>
                </a:lnTo>
                <a:lnTo>
                  <a:pt x="606" y="489"/>
                </a:lnTo>
                <a:lnTo>
                  <a:pt x="617" y="350"/>
                </a:lnTo>
                <a:lnTo>
                  <a:pt x="629" y="350"/>
                </a:lnTo>
                <a:lnTo>
                  <a:pt x="641" y="70"/>
                </a:lnTo>
                <a:lnTo>
                  <a:pt x="652" y="420"/>
                </a:lnTo>
                <a:lnTo>
                  <a:pt x="664" y="350"/>
                </a:lnTo>
                <a:lnTo>
                  <a:pt x="676" y="210"/>
                </a:lnTo>
                <a:lnTo>
                  <a:pt x="687" y="175"/>
                </a:lnTo>
                <a:lnTo>
                  <a:pt x="699" y="140"/>
                </a:lnTo>
                <a:lnTo>
                  <a:pt x="711" y="245"/>
                </a:lnTo>
                <a:lnTo>
                  <a:pt x="722" y="105"/>
                </a:lnTo>
                <a:lnTo>
                  <a:pt x="734" y="210"/>
                </a:lnTo>
                <a:lnTo>
                  <a:pt x="745" y="315"/>
                </a:lnTo>
                <a:lnTo>
                  <a:pt x="757" y="385"/>
                </a:lnTo>
                <a:lnTo>
                  <a:pt x="769" y="350"/>
                </a:lnTo>
                <a:lnTo>
                  <a:pt x="780" y="315"/>
                </a:lnTo>
                <a:lnTo>
                  <a:pt x="792" y="350"/>
                </a:lnTo>
                <a:lnTo>
                  <a:pt x="804" y="385"/>
                </a:lnTo>
                <a:lnTo>
                  <a:pt x="815" y="385"/>
                </a:lnTo>
                <a:lnTo>
                  <a:pt x="827" y="280"/>
                </a:lnTo>
                <a:lnTo>
                  <a:pt x="839" y="385"/>
                </a:lnTo>
                <a:lnTo>
                  <a:pt x="850" y="489"/>
                </a:lnTo>
                <a:lnTo>
                  <a:pt x="862" y="420"/>
                </a:lnTo>
                <a:lnTo>
                  <a:pt x="873" y="524"/>
                </a:lnTo>
                <a:lnTo>
                  <a:pt x="885" y="350"/>
                </a:lnTo>
                <a:lnTo>
                  <a:pt x="897" y="455"/>
                </a:lnTo>
                <a:lnTo>
                  <a:pt x="908" y="524"/>
                </a:lnTo>
                <a:lnTo>
                  <a:pt x="920" y="315"/>
                </a:lnTo>
                <a:lnTo>
                  <a:pt x="932" y="559"/>
                </a:lnTo>
                <a:lnTo>
                  <a:pt x="943" y="559"/>
                </a:lnTo>
                <a:lnTo>
                  <a:pt x="955" y="350"/>
                </a:lnTo>
                <a:lnTo>
                  <a:pt x="967" y="315"/>
                </a:lnTo>
                <a:lnTo>
                  <a:pt x="978" y="350"/>
                </a:lnTo>
                <a:lnTo>
                  <a:pt x="990" y="280"/>
                </a:lnTo>
                <a:lnTo>
                  <a:pt x="1002" y="280"/>
                </a:lnTo>
                <a:lnTo>
                  <a:pt x="1013" y="70"/>
                </a:lnTo>
                <a:lnTo>
                  <a:pt x="1025" y="315"/>
                </a:lnTo>
                <a:lnTo>
                  <a:pt x="1036" y="210"/>
                </a:lnTo>
                <a:lnTo>
                  <a:pt x="1048" y="280"/>
                </a:lnTo>
                <a:lnTo>
                  <a:pt x="1060" y="315"/>
                </a:lnTo>
                <a:lnTo>
                  <a:pt x="1071" y="210"/>
                </a:lnTo>
                <a:lnTo>
                  <a:pt x="1083" y="385"/>
                </a:lnTo>
                <a:lnTo>
                  <a:pt x="1095" y="489"/>
                </a:lnTo>
                <a:lnTo>
                  <a:pt x="1106" y="350"/>
                </a:lnTo>
                <a:lnTo>
                  <a:pt x="1118" y="559"/>
                </a:lnTo>
                <a:lnTo>
                  <a:pt x="1130" y="559"/>
                </a:lnTo>
                <a:lnTo>
                  <a:pt x="1141" y="559"/>
                </a:lnTo>
                <a:lnTo>
                  <a:pt x="1153" y="455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83" name="Freeform 52">
            <a:extLst>
              <a:ext uri="{FF2B5EF4-FFF2-40B4-BE49-F238E27FC236}">
                <a16:creationId xmlns:a16="http://schemas.microsoft.com/office/drawing/2014/main" id="{2A5C0DE4-1B44-456A-A1E0-FEDF2EEFF607}"/>
              </a:ext>
            </a:extLst>
          </p:cNvPr>
          <p:cNvSpPr>
            <a:spLocks/>
          </p:cNvSpPr>
          <p:nvPr/>
        </p:nvSpPr>
        <p:spPr bwMode="auto">
          <a:xfrm>
            <a:off x="3910015" y="3448050"/>
            <a:ext cx="98425" cy="534988"/>
          </a:xfrm>
          <a:custGeom>
            <a:avLst/>
            <a:gdLst>
              <a:gd name="T0" fmla="*/ 0 w 186"/>
              <a:gd name="T1" fmla="*/ 29285972 h 1013"/>
              <a:gd name="T2" fmla="*/ 3360208 w 186"/>
              <a:gd name="T3" fmla="*/ 58293095 h 1013"/>
              <a:gd name="T4" fmla="*/ 6440488 w 186"/>
              <a:gd name="T5" fmla="*/ 9761815 h 1013"/>
              <a:gd name="T6" fmla="*/ 9800696 w 186"/>
              <a:gd name="T7" fmla="*/ 0 h 1013"/>
              <a:gd name="T8" fmla="*/ 12880975 w 186"/>
              <a:gd name="T9" fmla="*/ 48530753 h 1013"/>
              <a:gd name="T10" fmla="*/ 16241183 w 186"/>
              <a:gd name="T11" fmla="*/ 29285972 h 1013"/>
              <a:gd name="T12" fmla="*/ 19601392 w 186"/>
              <a:gd name="T13" fmla="*/ 107102696 h 1013"/>
              <a:gd name="T14" fmla="*/ 22681671 w 186"/>
              <a:gd name="T15" fmla="*/ 87578539 h 1013"/>
              <a:gd name="T16" fmla="*/ 26041879 w 186"/>
              <a:gd name="T17" fmla="*/ 77816724 h 1013"/>
              <a:gd name="T18" fmla="*/ 29401558 w 186"/>
              <a:gd name="T19" fmla="*/ 136388668 h 1013"/>
              <a:gd name="T20" fmla="*/ 32481837 w 186"/>
              <a:gd name="T21" fmla="*/ 184919421 h 1013"/>
              <a:gd name="T22" fmla="*/ 35842046 w 186"/>
              <a:gd name="T23" fmla="*/ 175157606 h 1013"/>
              <a:gd name="T24" fmla="*/ 39202254 w 186"/>
              <a:gd name="T25" fmla="*/ 175157606 h 1013"/>
              <a:gd name="T26" fmla="*/ 42282533 w 186"/>
              <a:gd name="T27" fmla="*/ 136388668 h 1013"/>
              <a:gd name="T28" fmla="*/ 45642742 w 186"/>
              <a:gd name="T29" fmla="*/ 184919421 h 1013"/>
              <a:gd name="T30" fmla="*/ 48723021 w 186"/>
              <a:gd name="T31" fmla="*/ 204443578 h 1013"/>
              <a:gd name="T32" fmla="*/ 52083229 w 186"/>
              <a:gd name="T33" fmla="*/ 282539151 h 101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86"/>
              <a:gd name="T52" fmla="*/ 0 h 1013"/>
              <a:gd name="T53" fmla="*/ 186 w 186"/>
              <a:gd name="T54" fmla="*/ 1013 h 101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86" h="1013">
                <a:moveTo>
                  <a:pt x="0" y="105"/>
                </a:moveTo>
                <a:lnTo>
                  <a:pt x="12" y="209"/>
                </a:lnTo>
                <a:lnTo>
                  <a:pt x="23" y="35"/>
                </a:lnTo>
                <a:lnTo>
                  <a:pt x="35" y="0"/>
                </a:lnTo>
                <a:lnTo>
                  <a:pt x="46" y="174"/>
                </a:lnTo>
                <a:lnTo>
                  <a:pt x="58" y="105"/>
                </a:lnTo>
                <a:lnTo>
                  <a:pt x="70" y="384"/>
                </a:lnTo>
                <a:lnTo>
                  <a:pt x="81" y="314"/>
                </a:lnTo>
                <a:lnTo>
                  <a:pt x="93" y="279"/>
                </a:lnTo>
                <a:lnTo>
                  <a:pt x="105" y="489"/>
                </a:lnTo>
                <a:lnTo>
                  <a:pt x="116" y="663"/>
                </a:lnTo>
                <a:lnTo>
                  <a:pt x="128" y="628"/>
                </a:lnTo>
                <a:lnTo>
                  <a:pt x="140" y="628"/>
                </a:lnTo>
                <a:lnTo>
                  <a:pt x="151" y="489"/>
                </a:lnTo>
                <a:lnTo>
                  <a:pt x="163" y="663"/>
                </a:lnTo>
                <a:lnTo>
                  <a:pt x="174" y="733"/>
                </a:lnTo>
                <a:lnTo>
                  <a:pt x="186" y="1013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84" name="Freeform 53">
            <a:extLst>
              <a:ext uri="{FF2B5EF4-FFF2-40B4-BE49-F238E27FC236}">
                <a16:creationId xmlns:a16="http://schemas.microsoft.com/office/drawing/2014/main" id="{689CEA03-4B84-446D-BF75-8F476DD753C0}"/>
              </a:ext>
            </a:extLst>
          </p:cNvPr>
          <p:cNvSpPr>
            <a:spLocks/>
          </p:cNvSpPr>
          <p:nvPr/>
        </p:nvSpPr>
        <p:spPr bwMode="auto">
          <a:xfrm>
            <a:off x="4833940" y="2795588"/>
            <a:ext cx="630237" cy="3149600"/>
          </a:xfrm>
          <a:custGeom>
            <a:avLst/>
            <a:gdLst>
              <a:gd name="T0" fmla="*/ 3354743 w 1192"/>
              <a:gd name="T1" fmla="*/ 1484932154 h 5952"/>
              <a:gd name="T2" fmla="*/ 10063701 w 1192"/>
              <a:gd name="T3" fmla="*/ 1638661421 h 5952"/>
              <a:gd name="T4" fmla="*/ 16772658 w 1192"/>
              <a:gd name="T5" fmla="*/ 1446569688 h 5952"/>
              <a:gd name="T6" fmla="*/ 23482144 w 1192"/>
              <a:gd name="T7" fmla="*/ 1503413300 h 5952"/>
              <a:gd name="T8" fmla="*/ 30191102 w 1192"/>
              <a:gd name="T9" fmla="*/ 1487452046 h 5952"/>
              <a:gd name="T10" fmla="*/ 36900059 w 1192"/>
              <a:gd name="T11" fmla="*/ 1260358054 h 5952"/>
              <a:gd name="T12" fmla="*/ 43609545 w 1192"/>
              <a:gd name="T13" fmla="*/ 1597779063 h 5952"/>
              <a:gd name="T14" fmla="*/ 50598197 w 1192"/>
              <a:gd name="T15" fmla="*/ 1436209133 h 5952"/>
              <a:gd name="T16" fmla="*/ 57307154 w 1192"/>
              <a:gd name="T17" fmla="*/ 1425848579 h 5952"/>
              <a:gd name="T18" fmla="*/ 64016112 w 1192"/>
              <a:gd name="T19" fmla="*/ 1650422150 h 5952"/>
              <a:gd name="T20" fmla="*/ 70725598 w 1192"/>
              <a:gd name="T21" fmla="*/ 1664143442 h 5952"/>
              <a:gd name="T22" fmla="*/ 77434555 w 1192"/>
              <a:gd name="T23" fmla="*/ 1593858996 h 5952"/>
              <a:gd name="T24" fmla="*/ 84143513 w 1192"/>
              <a:gd name="T25" fmla="*/ 1568377504 h 5952"/>
              <a:gd name="T26" fmla="*/ 90852999 w 1192"/>
              <a:gd name="T27" fmla="*/ 1659942917 h 5952"/>
              <a:gd name="T28" fmla="*/ 97561957 w 1192"/>
              <a:gd name="T29" fmla="*/ 1626620763 h 5952"/>
              <a:gd name="T30" fmla="*/ 104270914 w 1192"/>
              <a:gd name="T31" fmla="*/ 1659103129 h 5952"/>
              <a:gd name="T32" fmla="*/ 110980400 w 1192"/>
              <a:gd name="T33" fmla="*/ 1660222846 h 5952"/>
              <a:gd name="T34" fmla="*/ 117689358 w 1192"/>
              <a:gd name="T35" fmla="*/ 1628300867 h 5952"/>
              <a:gd name="T36" fmla="*/ 124398315 w 1192"/>
              <a:gd name="T37" fmla="*/ 1649862292 h 5952"/>
              <a:gd name="T38" fmla="*/ 131386967 w 1192"/>
              <a:gd name="T39" fmla="*/ 1636141529 h 5952"/>
              <a:gd name="T40" fmla="*/ 138096453 w 1192"/>
              <a:gd name="T41" fmla="*/ 1659103129 h 5952"/>
              <a:gd name="T42" fmla="*/ 144805410 w 1192"/>
              <a:gd name="T43" fmla="*/ 1589098613 h 5952"/>
              <a:gd name="T44" fmla="*/ 151514368 w 1192"/>
              <a:gd name="T45" fmla="*/ 1650982538 h 5952"/>
              <a:gd name="T46" fmla="*/ 158223854 w 1192"/>
              <a:gd name="T47" fmla="*/ 1664143442 h 5952"/>
              <a:gd name="T48" fmla="*/ 164932811 w 1192"/>
              <a:gd name="T49" fmla="*/ 1642021629 h 5952"/>
              <a:gd name="T50" fmla="*/ 171642298 w 1192"/>
              <a:gd name="T51" fmla="*/ 1663023196 h 5952"/>
              <a:gd name="T52" fmla="*/ 178351255 w 1192"/>
              <a:gd name="T53" fmla="*/ 1627461079 h 5952"/>
              <a:gd name="T54" fmla="*/ 185060213 w 1192"/>
              <a:gd name="T55" fmla="*/ 1654062817 h 5952"/>
              <a:gd name="T56" fmla="*/ 191769699 w 1192"/>
              <a:gd name="T57" fmla="*/ 1651822325 h 5952"/>
              <a:gd name="T58" fmla="*/ 198478656 w 1192"/>
              <a:gd name="T59" fmla="*/ 1648742046 h 5952"/>
              <a:gd name="T60" fmla="*/ 205187614 w 1192"/>
              <a:gd name="T61" fmla="*/ 1664143442 h 5952"/>
              <a:gd name="T62" fmla="*/ 212176265 w 1192"/>
              <a:gd name="T63" fmla="*/ 1655182533 h 5952"/>
              <a:gd name="T64" fmla="*/ 218885751 w 1192"/>
              <a:gd name="T65" fmla="*/ 1663583054 h 5952"/>
              <a:gd name="T66" fmla="*/ 225594709 w 1192"/>
              <a:gd name="T67" fmla="*/ 1643701733 h 5952"/>
              <a:gd name="T68" fmla="*/ 232303666 w 1192"/>
              <a:gd name="T69" fmla="*/ 1642302088 h 5952"/>
              <a:gd name="T70" fmla="*/ 239013152 w 1192"/>
              <a:gd name="T71" fmla="*/ 1627461079 h 5952"/>
              <a:gd name="T72" fmla="*/ 245722110 w 1192"/>
              <a:gd name="T73" fmla="*/ 1656582708 h 5952"/>
              <a:gd name="T74" fmla="*/ 252431067 w 1192"/>
              <a:gd name="T75" fmla="*/ 1630541358 h 5952"/>
              <a:gd name="T76" fmla="*/ 259140554 w 1192"/>
              <a:gd name="T77" fmla="*/ 1652102254 h 5952"/>
              <a:gd name="T78" fmla="*/ 265849511 w 1192"/>
              <a:gd name="T79" fmla="*/ 1661902950 h 5952"/>
              <a:gd name="T80" fmla="*/ 272558468 w 1192"/>
              <a:gd name="T81" fmla="*/ 1617380454 h 5952"/>
              <a:gd name="T82" fmla="*/ 279267955 w 1192"/>
              <a:gd name="T83" fmla="*/ 1641741700 h 5952"/>
              <a:gd name="T84" fmla="*/ 285976912 w 1192"/>
              <a:gd name="T85" fmla="*/ 1650982538 h 5952"/>
              <a:gd name="T86" fmla="*/ 292965564 w 1192"/>
              <a:gd name="T87" fmla="*/ 1656582708 h 5952"/>
              <a:gd name="T88" fmla="*/ 299674521 w 1192"/>
              <a:gd name="T89" fmla="*/ 1655462463 h 5952"/>
              <a:gd name="T90" fmla="*/ 306384007 w 1192"/>
              <a:gd name="T91" fmla="*/ 1666663333 h 5952"/>
              <a:gd name="T92" fmla="*/ 313092965 w 1192"/>
              <a:gd name="T93" fmla="*/ 1645942225 h 5952"/>
              <a:gd name="T94" fmla="*/ 319801922 w 1192"/>
              <a:gd name="T95" fmla="*/ 1640621983 h 5952"/>
              <a:gd name="T96" fmla="*/ 326511408 w 1192"/>
              <a:gd name="T97" fmla="*/ 1660502775 h 5952"/>
              <a:gd name="T98" fmla="*/ 333220366 w 1192"/>
              <a:gd name="T99" fmla="*/ 1663862983 h 595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5952"/>
              <a:gd name="T152" fmla="*/ 1192 w 1192"/>
              <a:gd name="T153" fmla="*/ 5952 h 595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5952">
                <a:moveTo>
                  <a:pt x="0" y="0"/>
                </a:moveTo>
                <a:lnTo>
                  <a:pt x="12" y="5303"/>
                </a:lnTo>
                <a:lnTo>
                  <a:pt x="24" y="5300"/>
                </a:lnTo>
                <a:lnTo>
                  <a:pt x="36" y="5852"/>
                </a:lnTo>
                <a:lnTo>
                  <a:pt x="48" y="4986"/>
                </a:lnTo>
                <a:lnTo>
                  <a:pt x="60" y="5166"/>
                </a:lnTo>
                <a:lnTo>
                  <a:pt x="72" y="5362"/>
                </a:lnTo>
                <a:lnTo>
                  <a:pt x="84" y="5369"/>
                </a:lnTo>
                <a:lnTo>
                  <a:pt x="96" y="5651"/>
                </a:lnTo>
                <a:lnTo>
                  <a:pt x="108" y="5312"/>
                </a:lnTo>
                <a:lnTo>
                  <a:pt x="120" y="5607"/>
                </a:lnTo>
                <a:lnTo>
                  <a:pt x="132" y="4501"/>
                </a:lnTo>
                <a:lnTo>
                  <a:pt x="144" y="5468"/>
                </a:lnTo>
                <a:lnTo>
                  <a:pt x="156" y="5706"/>
                </a:lnTo>
                <a:lnTo>
                  <a:pt x="169" y="5797"/>
                </a:lnTo>
                <a:lnTo>
                  <a:pt x="181" y="5129"/>
                </a:lnTo>
                <a:lnTo>
                  <a:pt x="193" y="5710"/>
                </a:lnTo>
                <a:lnTo>
                  <a:pt x="205" y="5092"/>
                </a:lnTo>
                <a:lnTo>
                  <a:pt x="217" y="5698"/>
                </a:lnTo>
                <a:lnTo>
                  <a:pt x="229" y="5894"/>
                </a:lnTo>
                <a:lnTo>
                  <a:pt x="241" y="5841"/>
                </a:lnTo>
                <a:lnTo>
                  <a:pt x="253" y="5943"/>
                </a:lnTo>
                <a:lnTo>
                  <a:pt x="265" y="5170"/>
                </a:lnTo>
                <a:lnTo>
                  <a:pt x="277" y="5692"/>
                </a:lnTo>
                <a:lnTo>
                  <a:pt x="289" y="5921"/>
                </a:lnTo>
                <a:lnTo>
                  <a:pt x="301" y="5601"/>
                </a:lnTo>
                <a:lnTo>
                  <a:pt x="313" y="5782"/>
                </a:lnTo>
                <a:lnTo>
                  <a:pt x="325" y="5928"/>
                </a:lnTo>
                <a:lnTo>
                  <a:pt x="337" y="5544"/>
                </a:lnTo>
                <a:lnTo>
                  <a:pt x="349" y="5809"/>
                </a:lnTo>
                <a:lnTo>
                  <a:pt x="361" y="5854"/>
                </a:lnTo>
                <a:lnTo>
                  <a:pt x="373" y="5925"/>
                </a:lnTo>
                <a:lnTo>
                  <a:pt x="385" y="5948"/>
                </a:lnTo>
                <a:lnTo>
                  <a:pt x="397" y="5929"/>
                </a:lnTo>
                <a:lnTo>
                  <a:pt x="409" y="5842"/>
                </a:lnTo>
                <a:lnTo>
                  <a:pt x="421" y="5815"/>
                </a:lnTo>
                <a:lnTo>
                  <a:pt x="433" y="5871"/>
                </a:lnTo>
                <a:lnTo>
                  <a:pt x="445" y="5892"/>
                </a:lnTo>
                <a:lnTo>
                  <a:pt x="458" y="5925"/>
                </a:lnTo>
                <a:lnTo>
                  <a:pt x="470" y="5843"/>
                </a:lnTo>
                <a:lnTo>
                  <a:pt x="482" y="5803"/>
                </a:lnTo>
                <a:lnTo>
                  <a:pt x="494" y="5925"/>
                </a:lnTo>
                <a:lnTo>
                  <a:pt x="506" y="5889"/>
                </a:lnTo>
                <a:lnTo>
                  <a:pt x="518" y="5675"/>
                </a:lnTo>
                <a:lnTo>
                  <a:pt x="530" y="5913"/>
                </a:lnTo>
                <a:lnTo>
                  <a:pt x="542" y="5896"/>
                </a:lnTo>
                <a:lnTo>
                  <a:pt x="554" y="5753"/>
                </a:lnTo>
                <a:lnTo>
                  <a:pt x="566" y="5943"/>
                </a:lnTo>
                <a:lnTo>
                  <a:pt x="578" y="5830"/>
                </a:lnTo>
                <a:lnTo>
                  <a:pt x="590" y="5864"/>
                </a:lnTo>
                <a:lnTo>
                  <a:pt x="602" y="5780"/>
                </a:lnTo>
                <a:lnTo>
                  <a:pt x="614" y="5939"/>
                </a:lnTo>
                <a:lnTo>
                  <a:pt x="626" y="5931"/>
                </a:lnTo>
                <a:lnTo>
                  <a:pt x="638" y="5812"/>
                </a:lnTo>
                <a:lnTo>
                  <a:pt x="650" y="5918"/>
                </a:lnTo>
                <a:lnTo>
                  <a:pt x="662" y="5907"/>
                </a:lnTo>
                <a:lnTo>
                  <a:pt x="674" y="5918"/>
                </a:lnTo>
                <a:lnTo>
                  <a:pt x="686" y="5899"/>
                </a:lnTo>
                <a:lnTo>
                  <a:pt x="698" y="5759"/>
                </a:lnTo>
                <a:lnTo>
                  <a:pt x="710" y="5888"/>
                </a:lnTo>
                <a:lnTo>
                  <a:pt x="722" y="5782"/>
                </a:lnTo>
                <a:lnTo>
                  <a:pt x="734" y="5943"/>
                </a:lnTo>
                <a:lnTo>
                  <a:pt x="746" y="5942"/>
                </a:lnTo>
                <a:lnTo>
                  <a:pt x="759" y="5911"/>
                </a:lnTo>
                <a:lnTo>
                  <a:pt x="771" y="5842"/>
                </a:lnTo>
                <a:lnTo>
                  <a:pt x="783" y="5941"/>
                </a:lnTo>
                <a:lnTo>
                  <a:pt x="795" y="5863"/>
                </a:lnTo>
                <a:lnTo>
                  <a:pt x="807" y="5870"/>
                </a:lnTo>
                <a:lnTo>
                  <a:pt x="819" y="5881"/>
                </a:lnTo>
                <a:lnTo>
                  <a:pt x="831" y="5865"/>
                </a:lnTo>
                <a:lnTo>
                  <a:pt x="843" y="5771"/>
                </a:lnTo>
                <a:lnTo>
                  <a:pt x="855" y="5812"/>
                </a:lnTo>
                <a:lnTo>
                  <a:pt x="867" y="5925"/>
                </a:lnTo>
                <a:lnTo>
                  <a:pt x="879" y="5916"/>
                </a:lnTo>
                <a:lnTo>
                  <a:pt x="891" y="5915"/>
                </a:lnTo>
                <a:lnTo>
                  <a:pt x="903" y="5823"/>
                </a:lnTo>
                <a:lnTo>
                  <a:pt x="915" y="5787"/>
                </a:lnTo>
                <a:lnTo>
                  <a:pt x="927" y="5900"/>
                </a:lnTo>
                <a:lnTo>
                  <a:pt x="939" y="5760"/>
                </a:lnTo>
                <a:lnTo>
                  <a:pt x="951" y="5935"/>
                </a:lnTo>
                <a:lnTo>
                  <a:pt x="963" y="5929"/>
                </a:lnTo>
                <a:lnTo>
                  <a:pt x="975" y="5776"/>
                </a:lnTo>
                <a:lnTo>
                  <a:pt x="987" y="5913"/>
                </a:lnTo>
                <a:lnTo>
                  <a:pt x="999" y="5863"/>
                </a:lnTo>
                <a:lnTo>
                  <a:pt x="1011" y="5850"/>
                </a:lnTo>
                <a:lnTo>
                  <a:pt x="1023" y="5896"/>
                </a:lnTo>
                <a:lnTo>
                  <a:pt x="1035" y="5760"/>
                </a:lnTo>
                <a:lnTo>
                  <a:pt x="1048" y="5916"/>
                </a:lnTo>
                <a:lnTo>
                  <a:pt x="1060" y="5769"/>
                </a:lnTo>
                <a:lnTo>
                  <a:pt x="1072" y="5912"/>
                </a:lnTo>
                <a:lnTo>
                  <a:pt x="1084" y="5941"/>
                </a:lnTo>
                <a:lnTo>
                  <a:pt x="1096" y="5952"/>
                </a:lnTo>
                <a:lnTo>
                  <a:pt x="1108" y="5875"/>
                </a:lnTo>
                <a:lnTo>
                  <a:pt x="1120" y="5878"/>
                </a:lnTo>
                <a:lnTo>
                  <a:pt x="1132" y="5930"/>
                </a:lnTo>
                <a:lnTo>
                  <a:pt x="1144" y="5859"/>
                </a:lnTo>
                <a:lnTo>
                  <a:pt x="1156" y="5803"/>
                </a:lnTo>
                <a:lnTo>
                  <a:pt x="1168" y="5930"/>
                </a:lnTo>
                <a:lnTo>
                  <a:pt x="1180" y="5919"/>
                </a:lnTo>
                <a:lnTo>
                  <a:pt x="1192" y="5942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85" name="Freeform 54">
            <a:extLst>
              <a:ext uri="{FF2B5EF4-FFF2-40B4-BE49-F238E27FC236}">
                <a16:creationId xmlns:a16="http://schemas.microsoft.com/office/drawing/2014/main" id="{514EFE9D-CA8B-4BD2-995D-9298BE52B8E2}"/>
              </a:ext>
            </a:extLst>
          </p:cNvPr>
          <p:cNvSpPr>
            <a:spLocks/>
          </p:cNvSpPr>
          <p:nvPr/>
        </p:nvSpPr>
        <p:spPr bwMode="auto">
          <a:xfrm>
            <a:off x="5464177" y="5834063"/>
            <a:ext cx="631825" cy="112712"/>
          </a:xfrm>
          <a:custGeom>
            <a:avLst/>
            <a:gdLst>
              <a:gd name="T0" fmla="*/ 3371677 w 1192"/>
              <a:gd name="T1" fmla="*/ 39761936 h 213"/>
              <a:gd name="T2" fmla="*/ 10114501 w 1192"/>
              <a:gd name="T3" fmla="*/ 53202710 h 213"/>
              <a:gd name="T4" fmla="*/ 16857324 w 1192"/>
              <a:gd name="T5" fmla="*/ 51242685 h 213"/>
              <a:gd name="T6" fmla="*/ 23600678 w 1192"/>
              <a:gd name="T7" fmla="*/ 59643169 h 213"/>
              <a:gd name="T8" fmla="*/ 30343502 w 1192"/>
              <a:gd name="T9" fmla="*/ 46202395 h 213"/>
              <a:gd name="T10" fmla="*/ 37086325 w 1192"/>
              <a:gd name="T11" fmla="*/ 58522928 h 213"/>
              <a:gd name="T12" fmla="*/ 44110608 w 1192"/>
              <a:gd name="T13" fmla="*/ 25481379 h 213"/>
              <a:gd name="T14" fmla="*/ 50853432 w 1192"/>
              <a:gd name="T15" fmla="*/ 0 h 213"/>
              <a:gd name="T16" fmla="*/ 57596255 w 1192"/>
              <a:gd name="T17" fmla="*/ 3640121 h 213"/>
              <a:gd name="T18" fmla="*/ 64339079 w 1192"/>
              <a:gd name="T19" fmla="*/ 21000944 h 213"/>
              <a:gd name="T20" fmla="*/ 71082433 w 1192"/>
              <a:gd name="T21" fmla="*/ 53482638 h 213"/>
              <a:gd name="T22" fmla="*/ 77825256 w 1192"/>
              <a:gd name="T23" fmla="*/ 55723119 h 213"/>
              <a:gd name="T24" fmla="*/ 84568080 w 1192"/>
              <a:gd name="T25" fmla="*/ 54322951 h 213"/>
              <a:gd name="T26" fmla="*/ 91311434 w 1192"/>
              <a:gd name="T27" fmla="*/ 27161475 h 213"/>
              <a:gd name="T28" fmla="*/ 98054257 w 1192"/>
              <a:gd name="T29" fmla="*/ 33041549 h 213"/>
              <a:gd name="T30" fmla="*/ 104797081 w 1192"/>
              <a:gd name="T31" fmla="*/ 57683144 h 213"/>
              <a:gd name="T32" fmla="*/ 111540435 w 1192"/>
              <a:gd name="T33" fmla="*/ 40882177 h 213"/>
              <a:gd name="T34" fmla="*/ 118283259 w 1192"/>
              <a:gd name="T35" fmla="*/ 31641910 h 213"/>
              <a:gd name="T36" fmla="*/ 125307011 w 1192"/>
              <a:gd name="T37" fmla="*/ 59643169 h 213"/>
              <a:gd name="T38" fmla="*/ 132050365 w 1192"/>
              <a:gd name="T39" fmla="*/ 29401428 h 213"/>
              <a:gd name="T40" fmla="*/ 138793189 w 1192"/>
              <a:gd name="T41" fmla="*/ 37801911 h 213"/>
              <a:gd name="T42" fmla="*/ 145536012 w 1192"/>
              <a:gd name="T43" fmla="*/ 54602879 h 213"/>
              <a:gd name="T44" fmla="*/ 152279366 w 1192"/>
              <a:gd name="T45" fmla="*/ 59083313 h 213"/>
              <a:gd name="T46" fmla="*/ 159022190 w 1192"/>
              <a:gd name="T47" fmla="*/ 38642224 h 213"/>
              <a:gd name="T48" fmla="*/ 165765013 w 1192"/>
              <a:gd name="T49" fmla="*/ 34161790 h 213"/>
              <a:gd name="T50" fmla="*/ 172507837 w 1192"/>
              <a:gd name="T51" fmla="*/ 49002733 h 213"/>
              <a:gd name="T52" fmla="*/ 179251191 w 1192"/>
              <a:gd name="T53" fmla="*/ 47322636 h 213"/>
              <a:gd name="T54" fmla="*/ 185994014 w 1192"/>
              <a:gd name="T55" fmla="*/ 49002733 h 213"/>
              <a:gd name="T56" fmla="*/ 192736838 w 1192"/>
              <a:gd name="T57" fmla="*/ 55723119 h 213"/>
              <a:gd name="T58" fmla="*/ 199480192 w 1192"/>
              <a:gd name="T59" fmla="*/ 37521984 h 213"/>
              <a:gd name="T60" fmla="*/ 206503944 w 1192"/>
              <a:gd name="T61" fmla="*/ 21000944 h 213"/>
              <a:gd name="T62" fmla="*/ 213246768 w 1192"/>
              <a:gd name="T63" fmla="*/ 43122130 h 213"/>
              <a:gd name="T64" fmla="*/ 219990122 w 1192"/>
              <a:gd name="T65" fmla="*/ 47602564 h 213"/>
              <a:gd name="T66" fmla="*/ 226732946 w 1192"/>
              <a:gd name="T67" fmla="*/ 40041864 h 213"/>
              <a:gd name="T68" fmla="*/ 233475769 w 1192"/>
              <a:gd name="T69" fmla="*/ 59363241 h 213"/>
              <a:gd name="T70" fmla="*/ 240219123 w 1192"/>
              <a:gd name="T71" fmla="*/ 54882807 h 213"/>
              <a:gd name="T72" fmla="*/ 246961947 w 1192"/>
              <a:gd name="T73" fmla="*/ 54043023 h 213"/>
              <a:gd name="T74" fmla="*/ 253704770 w 1192"/>
              <a:gd name="T75" fmla="*/ 33322006 h 213"/>
              <a:gd name="T76" fmla="*/ 260448124 w 1192"/>
              <a:gd name="T77" fmla="*/ 29401428 h 213"/>
              <a:gd name="T78" fmla="*/ 267190948 w 1192"/>
              <a:gd name="T79" fmla="*/ 35841887 h 213"/>
              <a:gd name="T80" fmla="*/ 273933771 w 1192"/>
              <a:gd name="T81" fmla="*/ 47322636 h 213"/>
              <a:gd name="T82" fmla="*/ 280676595 w 1192"/>
              <a:gd name="T83" fmla="*/ 50962757 h 213"/>
              <a:gd name="T84" fmla="*/ 287700878 w 1192"/>
              <a:gd name="T85" fmla="*/ 52362926 h 213"/>
              <a:gd name="T86" fmla="*/ 294443701 w 1192"/>
              <a:gd name="T87" fmla="*/ 52362926 h 213"/>
              <a:gd name="T88" fmla="*/ 301186525 w 1192"/>
              <a:gd name="T89" fmla="*/ 55162734 h 213"/>
              <a:gd name="T90" fmla="*/ 307929879 w 1192"/>
              <a:gd name="T91" fmla="*/ 54602879 h 213"/>
              <a:gd name="T92" fmla="*/ 314672702 w 1192"/>
              <a:gd name="T93" fmla="*/ 56003047 h 213"/>
              <a:gd name="T94" fmla="*/ 321415526 w 1192"/>
              <a:gd name="T95" fmla="*/ 43122130 h 213"/>
              <a:gd name="T96" fmla="*/ 328158880 w 1192"/>
              <a:gd name="T97" fmla="*/ 54043023 h 213"/>
              <a:gd name="T98" fmla="*/ 334901704 w 1192"/>
              <a:gd name="T99" fmla="*/ 58522928 h 21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213"/>
              <a:gd name="T152" fmla="*/ 1192 w 1192"/>
              <a:gd name="T153" fmla="*/ 213 h 21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213">
                <a:moveTo>
                  <a:pt x="0" y="202"/>
                </a:moveTo>
                <a:lnTo>
                  <a:pt x="12" y="142"/>
                </a:lnTo>
                <a:lnTo>
                  <a:pt x="24" y="197"/>
                </a:lnTo>
                <a:lnTo>
                  <a:pt x="36" y="190"/>
                </a:lnTo>
                <a:lnTo>
                  <a:pt x="48" y="212"/>
                </a:lnTo>
                <a:lnTo>
                  <a:pt x="60" y="183"/>
                </a:lnTo>
                <a:lnTo>
                  <a:pt x="72" y="141"/>
                </a:lnTo>
                <a:lnTo>
                  <a:pt x="84" y="213"/>
                </a:lnTo>
                <a:lnTo>
                  <a:pt x="96" y="203"/>
                </a:lnTo>
                <a:lnTo>
                  <a:pt x="108" y="165"/>
                </a:lnTo>
                <a:lnTo>
                  <a:pt x="120" y="96"/>
                </a:lnTo>
                <a:lnTo>
                  <a:pt x="132" y="209"/>
                </a:lnTo>
                <a:lnTo>
                  <a:pt x="145" y="36"/>
                </a:lnTo>
                <a:lnTo>
                  <a:pt x="157" y="91"/>
                </a:lnTo>
                <a:lnTo>
                  <a:pt x="169" y="90"/>
                </a:lnTo>
                <a:lnTo>
                  <a:pt x="181" y="0"/>
                </a:lnTo>
                <a:lnTo>
                  <a:pt x="193" y="166"/>
                </a:lnTo>
                <a:lnTo>
                  <a:pt x="205" y="13"/>
                </a:lnTo>
                <a:lnTo>
                  <a:pt x="217" y="58"/>
                </a:lnTo>
                <a:lnTo>
                  <a:pt x="229" y="75"/>
                </a:lnTo>
                <a:lnTo>
                  <a:pt x="241" y="149"/>
                </a:lnTo>
                <a:lnTo>
                  <a:pt x="253" y="191"/>
                </a:lnTo>
                <a:lnTo>
                  <a:pt x="265" y="188"/>
                </a:lnTo>
                <a:lnTo>
                  <a:pt x="277" y="199"/>
                </a:lnTo>
                <a:lnTo>
                  <a:pt x="289" y="173"/>
                </a:lnTo>
                <a:lnTo>
                  <a:pt x="301" y="194"/>
                </a:lnTo>
                <a:lnTo>
                  <a:pt x="313" y="161"/>
                </a:lnTo>
                <a:lnTo>
                  <a:pt x="325" y="97"/>
                </a:lnTo>
                <a:lnTo>
                  <a:pt x="337" y="141"/>
                </a:lnTo>
                <a:lnTo>
                  <a:pt x="349" y="118"/>
                </a:lnTo>
                <a:lnTo>
                  <a:pt x="361" y="185"/>
                </a:lnTo>
                <a:lnTo>
                  <a:pt x="373" y="206"/>
                </a:lnTo>
                <a:lnTo>
                  <a:pt x="385" y="194"/>
                </a:lnTo>
                <a:lnTo>
                  <a:pt x="397" y="146"/>
                </a:lnTo>
                <a:lnTo>
                  <a:pt x="409" y="134"/>
                </a:lnTo>
                <a:lnTo>
                  <a:pt x="421" y="113"/>
                </a:lnTo>
                <a:lnTo>
                  <a:pt x="434" y="57"/>
                </a:lnTo>
                <a:lnTo>
                  <a:pt x="446" y="213"/>
                </a:lnTo>
                <a:lnTo>
                  <a:pt x="458" y="53"/>
                </a:lnTo>
                <a:lnTo>
                  <a:pt x="470" y="105"/>
                </a:lnTo>
                <a:lnTo>
                  <a:pt x="482" y="107"/>
                </a:lnTo>
                <a:lnTo>
                  <a:pt x="494" y="135"/>
                </a:lnTo>
                <a:lnTo>
                  <a:pt x="506" y="154"/>
                </a:lnTo>
                <a:lnTo>
                  <a:pt x="518" y="195"/>
                </a:lnTo>
                <a:lnTo>
                  <a:pt x="530" y="195"/>
                </a:lnTo>
                <a:lnTo>
                  <a:pt x="542" y="211"/>
                </a:lnTo>
                <a:lnTo>
                  <a:pt x="554" y="197"/>
                </a:lnTo>
                <a:lnTo>
                  <a:pt x="566" y="138"/>
                </a:lnTo>
                <a:lnTo>
                  <a:pt x="578" y="206"/>
                </a:lnTo>
                <a:lnTo>
                  <a:pt x="590" y="122"/>
                </a:lnTo>
                <a:lnTo>
                  <a:pt x="602" y="184"/>
                </a:lnTo>
                <a:lnTo>
                  <a:pt x="614" y="175"/>
                </a:lnTo>
                <a:lnTo>
                  <a:pt x="626" y="138"/>
                </a:lnTo>
                <a:lnTo>
                  <a:pt x="638" y="169"/>
                </a:lnTo>
                <a:lnTo>
                  <a:pt x="650" y="118"/>
                </a:lnTo>
                <a:lnTo>
                  <a:pt x="662" y="175"/>
                </a:lnTo>
                <a:lnTo>
                  <a:pt x="674" y="149"/>
                </a:lnTo>
                <a:lnTo>
                  <a:pt x="686" y="199"/>
                </a:lnTo>
                <a:lnTo>
                  <a:pt x="698" y="189"/>
                </a:lnTo>
                <a:lnTo>
                  <a:pt x="710" y="134"/>
                </a:lnTo>
                <a:lnTo>
                  <a:pt x="722" y="181"/>
                </a:lnTo>
                <a:lnTo>
                  <a:pt x="735" y="75"/>
                </a:lnTo>
                <a:lnTo>
                  <a:pt x="747" y="182"/>
                </a:lnTo>
                <a:lnTo>
                  <a:pt x="759" y="154"/>
                </a:lnTo>
                <a:lnTo>
                  <a:pt x="771" y="211"/>
                </a:lnTo>
                <a:lnTo>
                  <a:pt x="783" y="170"/>
                </a:lnTo>
                <a:lnTo>
                  <a:pt x="795" y="199"/>
                </a:lnTo>
                <a:lnTo>
                  <a:pt x="807" y="143"/>
                </a:lnTo>
                <a:lnTo>
                  <a:pt x="819" y="195"/>
                </a:lnTo>
                <a:lnTo>
                  <a:pt x="831" y="212"/>
                </a:lnTo>
                <a:lnTo>
                  <a:pt x="843" y="184"/>
                </a:lnTo>
                <a:lnTo>
                  <a:pt x="855" y="196"/>
                </a:lnTo>
                <a:lnTo>
                  <a:pt x="867" y="184"/>
                </a:lnTo>
                <a:lnTo>
                  <a:pt x="879" y="193"/>
                </a:lnTo>
                <a:lnTo>
                  <a:pt x="891" y="134"/>
                </a:lnTo>
                <a:lnTo>
                  <a:pt x="903" y="119"/>
                </a:lnTo>
                <a:lnTo>
                  <a:pt x="915" y="208"/>
                </a:lnTo>
                <a:lnTo>
                  <a:pt x="927" y="105"/>
                </a:lnTo>
                <a:lnTo>
                  <a:pt x="939" y="195"/>
                </a:lnTo>
                <a:lnTo>
                  <a:pt x="951" y="128"/>
                </a:lnTo>
                <a:lnTo>
                  <a:pt x="963" y="171"/>
                </a:lnTo>
                <a:lnTo>
                  <a:pt x="975" y="169"/>
                </a:lnTo>
                <a:lnTo>
                  <a:pt x="987" y="82"/>
                </a:lnTo>
                <a:lnTo>
                  <a:pt x="999" y="182"/>
                </a:lnTo>
                <a:lnTo>
                  <a:pt x="1011" y="120"/>
                </a:lnTo>
                <a:lnTo>
                  <a:pt x="1024" y="187"/>
                </a:lnTo>
                <a:lnTo>
                  <a:pt x="1036" y="184"/>
                </a:lnTo>
                <a:lnTo>
                  <a:pt x="1048" y="187"/>
                </a:lnTo>
                <a:lnTo>
                  <a:pt x="1060" y="213"/>
                </a:lnTo>
                <a:lnTo>
                  <a:pt x="1072" y="197"/>
                </a:lnTo>
                <a:lnTo>
                  <a:pt x="1084" y="177"/>
                </a:lnTo>
                <a:lnTo>
                  <a:pt x="1096" y="195"/>
                </a:lnTo>
                <a:lnTo>
                  <a:pt x="1108" y="175"/>
                </a:lnTo>
                <a:lnTo>
                  <a:pt x="1120" y="200"/>
                </a:lnTo>
                <a:lnTo>
                  <a:pt x="1132" y="156"/>
                </a:lnTo>
                <a:lnTo>
                  <a:pt x="1144" y="154"/>
                </a:lnTo>
                <a:lnTo>
                  <a:pt x="1156" y="131"/>
                </a:lnTo>
                <a:lnTo>
                  <a:pt x="1168" y="193"/>
                </a:lnTo>
                <a:lnTo>
                  <a:pt x="1180" y="212"/>
                </a:lnTo>
                <a:lnTo>
                  <a:pt x="1192" y="209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86" name="Freeform 55">
            <a:extLst>
              <a:ext uri="{FF2B5EF4-FFF2-40B4-BE49-F238E27FC236}">
                <a16:creationId xmlns:a16="http://schemas.microsoft.com/office/drawing/2014/main" id="{30D22FBE-23E8-4DA6-B6DB-577D37D1B474}"/>
              </a:ext>
            </a:extLst>
          </p:cNvPr>
          <p:cNvSpPr>
            <a:spLocks/>
          </p:cNvSpPr>
          <p:nvPr/>
        </p:nvSpPr>
        <p:spPr bwMode="auto">
          <a:xfrm>
            <a:off x="6096000" y="5891213"/>
            <a:ext cx="630238" cy="55562"/>
          </a:xfrm>
          <a:custGeom>
            <a:avLst/>
            <a:gdLst>
              <a:gd name="T0" fmla="*/ 3354748 w 1192"/>
              <a:gd name="T1" fmla="*/ 22406590 h 103"/>
              <a:gd name="T2" fmla="*/ 10063717 w 1192"/>
              <a:gd name="T3" fmla="*/ 21824538 h 103"/>
              <a:gd name="T4" fmla="*/ 16772685 w 1192"/>
              <a:gd name="T5" fmla="*/ 14549692 h 103"/>
              <a:gd name="T6" fmla="*/ 23482181 w 1192"/>
              <a:gd name="T7" fmla="*/ 22988643 h 103"/>
              <a:gd name="T8" fmla="*/ 30191150 w 1192"/>
              <a:gd name="T9" fmla="*/ 25316313 h 103"/>
              <a:gd name="T10" fmla="*/ 37179812 w 1192"/>
              <a:gd name="T11" fmla="*/ 21824538 h 103"/>
              <a:gd name="T12" fmla="*/ 43889309 w 1192"/>
              <a:gd name="T13" fmla="*/ 21533242 h 103"/>
              <a:gd name="T14" fmla="*/ 50598277 w 1192"/>
              <a:gd name="T15" fmla="*/ 18914276 h 103"/>
              <a:gd name="T16" fmla="*/ 57307245 w 1192"/>
              <a:gd name="T17" fmla="*/ 0 h 103"/>
              <a:gd name="T18" fmla="*/ 64016742 w 1192"/>
              <a:gd name="T19" fmla="*/ 7856898 h 103"/>
              <a:gd name="T20" fmla="*/ 70725710 w 1192"/>
              <a:gd name="T21" fmla="*/ 28226035 h 103"/>
              <a:gd name="T22" fmla="*/ 77434678 w 1192"/>
              <a:gd name="T23" fmla="*/ 27935279 h 103"/>
              <a:gd name="T24" fmla="*/ 84144175 w 1192"/>
              <a:gd name="T25" fmla="*/ 19205572 h 103"/>
              <a:gd name="T26" fmla="*/ 90853143 w 1192"/>
              <a:gd name="T27" fmla="*/ 17459414 h 103"/>
              <a:gd name="T28" fmla="*/ 97562111 w 1192"/>
              <a:gd name="T29" fmla="*/ 28517331 h 103"/>
              <a:gd name="T30" fmla="*/ 104271608 w 1192"/>
              <a:gd name="T31" fmla="*/ 24152208 h 103"/>
              <a:gd name="T32" fmla="*/ 110980576 w 1192"/>
              <a:gd name="T33" fmla="*/ 29681436 h 103"/>
              <a:gd name="T34" fmla="*/ 117969239 w 1192"/>
              <a:gd name="T35" fmla="*/ 21824538 h 103"/>
              <a:gd name="T36" fmla="*/ 124678736 w 1192"/>
              <a:gd name="T37" fmla="*/ 29972193 h 103"/>
              <a:gd name="T38" fmla="*/ 131387704 w 1192"/>
              <a:gd name="T39" fmla="*/ 24443504 h 103"/>
              <a:gd name="T40" fmla="*/ 138096672 w 1192"/>
              <a:gd name="T41" fmla="*/ 22988643 h 103"/>
              <a:gd name="T42" fmla="*/ 144806169 w 1192"/>
              <a:gd name="T43" fmla="*/ 29972193 h 103"/>
              <a:gd name="T44" fmla="*/ 151515137 w 1192"/>
              <a:gd name="T45" fmla="*/ 27062470 h 103"/>
              <a:gd name="T46" fmla="*/ 158224105 w 1192"/>
              <a:gd name="T47" fmla="*/ 20078381 h 103"/>
              <a:gd name="T48" fmla="*/ 164933602 w 1192"/>
              <a:gd name="T49" fmla="*/ 27935279 h 103"/>
              <a:gd name="T50" fmla="*/ 171642570 w 1192"/>
              <a:gd name="T51" fmla="*/ 20951189 h 103"/>
              <a:gd name="T52" fmla="*/ 178351538 w 1192"/>
              <a:gd name="T53" fmla="*/ 18332763 h 103"/>
              <a:gd name="T54" fmla="*/ 185061035 w 1192"/>
              <a:gd name="T55" fmla="*/ 27062470 h 103"/>
              <a:gd name="T56" fmla="*/ 191770003 w 1192"/>
              <a:gd name="T57" fmla="*/ 14840448 h 103"/>
              <a:gd name="T58" fmla="*/ 198758666 w 1192"/>
              <a:gd name="T59" fmla="*/ 17168658 h 103"/>
              <a:gd name="T60" fmla="*/ 205468162 w 1192"/>
              <a:gd name="T61" fmla="*/ 27935279 h 103"/>
              <a:gd name="T62" fmla="*/ 212177131 w 1192"/>
              <a:gd name="T63" fmla="*/ 20660433 h 103"/>
              <a:gd name="T64" fmla="*/ 218886099 w 1192"/>
              <a:gd name="T65" fmla="*/ 22988643 h 103"/>
              <a:gd name="T66" fmla="*/ 225595596 w 1192"/>
              <a:gd name="T67" fmla="*/ 25898365 h 103"/>
              <a:gd name="T68" fmla="*/ 232304564 w 1192"/>
              <a:gd name="T69" fmla="*/ 23570156 h 103"/>
              <a:gd name="T70" fmla="*/ 239013532 w 1192"/>
              <a:gd name="T71" fmla="*/ 20660433 h 103"/>
              <a:gd name="T72" fmla="*/ 245723029 w 1192"/>
              <a:gd name="T73" fmla="*/ 28226035 h 103"/>
              <a:gd name="T74" fmla="*/ 252431997 w 1192"/>
              <a:gd name="T75" fmla="*/ 22406590 h 103"/>
              <a:gd name="T76" fmla="*/ 259140965 w 1192"/>
              <a:gd name="T77" fmla="*/ 19496328 h 103"/>
              <a:gd name="T78" fmla="*/ 265850462 w 1192"/>
              <a:gd name="T79" fmla="*/ 22988643 h 103"/>
              <a:gd name="T80" fmla="*/ 272559430 w 1192"/>
              <a:gd name="T81" fmla="*/ 27644522 h 103"/>
              <a:gd name="T82" fmla="*/ 279548092 w 1192"/>
              <a:gd name="T83" fmla="*/ 26480418 h 103"/>
              <a:gd name="T84" fmla="*/ 286257589 w 1192"/>
              <a:gd name="T85" fmla="*/ 25898365 h 103"/>
              <a:gd name="T86" fmla="*/ 292966557 w 1192"/>
              <a:gd name="T87" fmla="*/ 27644522 h 103"/>
              <a:gd name="T88" fmla="*/ 299675525 w 1192"/>
              <a:gd name="T89" fmla="*/ 29681436 h 103"/>
              <a:gd name="T90" fmla="*/ 306385022 w 1192"/>
              <a:gd name="T91" fmla="*/ 22406590 h 103"/>
              <a:gd name="T92" fmla="*/ 313093990 w 1192"/>
              <a:gd name="T93" fmla="*/ 19787624 h 103"/>
              <a:gd name="T94" fmla="*/ 319802958 w 1192"/>
              <a:gd name="T95" fmla="*/ 25898365 h 103"/>
              <a:gd name="T96" fmla="*/ 326512455 w 1192"/>
              <a:gd name="T97" fmla="*/ 28226035 h 103"/>
              <a:gd name="T98" fmla="*/ 333221423 w 1192"/>
              <a:gd name="T99" fmla="*/ 27935279 h 10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103"/>
              <a:gd name="T152" fmla="*/ 1192 w 1192"/>
              <a:gd name="T153" fmla="*/ 103 h 10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103">
                <a:moveTo>
                  <a:pt x="0" y="99"/>
                </a:moveTo>
                <a:lnTo>
                  <a:pt x="12" y="77"/>
                </a:lnTo>
                <a:lnTo>
                  <a:pt x="24" y="87"/>
                </a:lnTo>
                <a:lnTo>
                  <a:pt x="36" y="75"/>
                </a:lnTo>
                <a:lnTo>
                  <a:pt x="48" y="79"/>
                </a:lnTo>
                <a:lnTo>
                  <a:pt x="60" y="50"/>
                </a:lnTo>
                <a:lnTo>
                  <a:pt x="72" y="101"/>
                </a:lnTo>
                <a:lnTo>
                  <a:pt x="84" y="79"/>
                </a:lnTo>
                <a:lnTo>
                  <a:pt x="96" y="80"/>
                </a:lnTo>
                <a:lnTo>
                  <a:pt x="108" y="87"/>
                </a:lnTo>
                <a:lnTo>
                  <a:pt x="121" y="83"/>
                </a:lnTo>
                <a:lnTo>
                  <a:pt x="133" y="75"/>
                </a:lnTo>
                <a:lnTo>
                  <a:pt x="145" y="95"/>
                </a:lnTo>
                <a:lnTo>
                  <a:pt x="157" y="74"/>
                </a:lnTo>
                <a:lnTo>
                  <a:pt x="169" y="71"/>
                </a:lnTo>
                <a:lnTo>
                  <a:pt x="181" y="65"/>
                </a:lnTo>
                <a:lnTo>
                  <a:pt x="193" y="98"/>
                </a:lnTo>
                <a:lnTo>
                  <a:pt x="205" y="0"/>
                </a:lnTo>
                <a:lnTo>
                  <a:pt x="217" y="32"/>
                </a:lnTo>
                <a:lnTo>
                  <a:pt x="229" y="27"/>
                </a:lnTo>
                <a:lnTo>
                  <a:pt x="241" y="27"/>
                </a:lnTo>
                <a:lnTo>
                  <a:pt x="253" y="97"/>
                </a:lnTo>
                <a:lnTo>
                  <a:pt x="265" y="87"/>
                </a:lnTo>
                <a:lnTo>
                  <a:pt x="277" y="96"/>
                </a:lnTo>
                <a:lnTo>
                  <a:pt x="289" y="86"/>
                </a:lnTo>
                <a:lnTo>
                  <a:pt x="301" y="66"/>
                </a:lnTo>
                <a:lnTo>
                  <a:pt x="313" y="28"/>
                </a:lnTo>
                <a:lnTo>
                  <a:pt x="325" y="60"/>
                </a:lnTo>
                <a:lnTo>
                  <a:pt x="337" y="18"/>
                </a:lnTo>
                <a:lnTo>
                  <a:pt x="349" y="98"/>
                </a:lnTo>
                <a:lnTo>
                  <a:pt x="361" y="97"/>
                </a:lnTo>
                <a:lnTo>
                  <a:pt x="373" y="83"/>
                </a:lnTo>
                <a:lnTo>
                  <a:pt x="385" y="20"/>
                </a:lnTo>
                <a:lnTo>
                  <a:pt x="397" y="102"/>
                </a:lnTo>
                <a:lnTo>
                  <a:pt x="409" y="42"/>
                </a:lnTo>
                <a:lnTo>
                  <a:pt x="422" y="75"/>
                </a:lnTo>
                <a:lnTo>
                  <a:pt x="434" y="66"/>
                </a:lnTo>
                <a:lnTo>
                  <a:pt x="446" y="103"/>
                </a:lnTo>
                <a:lnTo>
                  <a:pt x="458" y="67"/>
                </a:lnTo>
                <a:lnTo>
                  <a:pt x="470" y="84"/>
                </a:lnTo>
                <a:lnTo>
                  <a:pt x="482" y="91"/>
                </a:lnTo>
                <a:lnTo>
                  <a:pt x="494" y="79"/>
                </a:lnTo>
                <a:lnTo>
                  <a:pt x="506" y="46"/>
                </a:lnTo>
                <a:lnTo>
                  <a:pt x="518" y="103"/>
                </a:lnTo>
                <a:lnTo>
                  <a:pt x="530" y="72"/>
                </a:lnTo>
                <a:lnTo>
                  <a:pt x="542" y="93"/>
                </a:lnTo>
                <a:lnTo>
                  <a:pt x="554" y="75"/>
                </a:lnTo>
                <a:lnTo>
                  <a:pt x="566" y="69"/>
                </a:lnTo>
                <a:lnTo>
                  <a:pt x="578" y="46"/>
                </a:lnTo>
                <a:lnTo>
                  <a:pt x="590" y="96"/>
                </a:lnTo>
                <a:lnTo>
                  <a:pt x="602" y="63"/>
                </a:lnTo>
                <a:lnTo>
                  <a:pt x="614" y="72"/>
                </a:lnTo>
                <a:lnTo>
                  <a:pt x="626" y="50"/>
                </a:lnTo>
                <a:lnTo>
                  <a:pt x="638" y="63"/>
                </a:lnTo>
                <a:lnTo>
                  <a:pt x="650" y="73"/>
                </a:lnTo>
                <a:lnTo>
                  <a:pt x="662" y="93"/>
                </a:lnTo>
                <a:lnTo>
                  <a:pt x="674" y="67"/>
                </a:lnTo>
                <a:lnTo>
                  <a:pt x="686" y="51"/>
                </a:lnTo>
                <a:lnTo>
                  <a:pt x="698" y="90"/>
                </a:lnTo>
                <a:lnTo>
                  <a:pt x="711" y="59"/>
                </a:lnTo>
                <a:lnTo>
                  <a:pt x="723" y="80"/>
                </a:lnTo>
                <a:lnTo>
                  <a:pt x="735" y="96"/>
                </a:lnTo>
                <a:lnTo>
                  <a:pt x="747" y="83"/>
                </a:lnTo>
                <a:lnTo>
                  <a:pt x="759" y="71"/>
                </a:lnTo>
                <a:lnTo>
                  <a:pt x="771" y="91"/>
                </a:lnTo>
                <a:lnTo>
                  <a:pt x="783" y="79"/>
                </a:lnTo>
                <a:lnTo>
                  <a:pt x="795" y="103"/>
                </a:lnTo>
                <a:lnTo>
                  <a:pt x="807" y="89"/>
                </a:lnTo>
                <a:lnTo>
                  <a:pt x="819" y="75"/>
                </a:lnTo>
                <a:lnTo>
                  <a:pt x="831" y="81"/>
                </a:lnTo>
                <a:lnTo>
                  <a:pt x="843" y="81"/>
                </a:lnTo>
                <a:lnTo>
                  <a:pt x="855" y="71"/>
                </a:lnTo>
                <a:lnTo>
                  <a:pt x="867" y="87"/>
                </a:lnTo>
                <a:lnTo>
                  <a:pt x="879" y="97"/>
                </a:lnTo>
                <a:lnTo>
                  <a:pt x="891" y="60"/>
                </a:lnTo>
                <a:lnTo>
                  <a:pt x="903" y="77"/>
                </a:lnTo>
                <a:lnTo>
                  <a:pt x="915" y="66"/>
                </a:lnTo>
                <a:lnTo>
                  <a:pt x="927" y="67"/>
                </a:lnTo>
                <a:lnTo>
                  <a:pt x="939" y="92"/>
                </a:lnTo>
                <a:lnTo>
                  <a:pt x="951" y="79"/>
                </a:lnTo>
                <a:lnTo>
                  <a:pt x="963" y="103"/>
                </a:lnTo>
                <a:lnTo>
                  <a:pt x="975" y="95"/>
                </a:lnTo>
                <a:lnTo>
                  <a:pt x="987" y="97"/>
                </a:lnTo>
                <a:lnTo>
                  <a:pt x="1000" y="91"/>
                </a:lnTo>
                <a:lnTo>
                  <a:pt x="1012" y="71"/>
                </a:lnTo>
                <a:lnTo>
                  <a:pt x="1024" y="89"/>
                </a:lnTo>
                <a:lnTo>
                  <a:pt x="1036" y="91"/>
                </a:lnTo>
                <a:lnTo>
                  <a:pt x="1048" y="95"/>
                </a:lnTo>
                <a:lnTo>
                  <a:pt x="1060" y="79"/>
                </a:lnTo>
                <a:lnTo>
                  <a:pt x="1072" y="102"/>
                </a:lnTo>
                <a:lnTo>
                  <a:pt x="1084" y="96"/>
                </a:lnTo>
                <a:lnTo>
                  <a:pt x="1096" y="77"/>
                </a:lnTo>
                <a:lnTo>
                  <a:pt x="1108" y="85"/>
                </a:lnTo>
                <a:lnTo>
                  <a:pt x="1120" y="68"/>
                </a:lnTo>
                <a:lnTo>
                  <a:pt x="1132" y="91"/>
                </a:lnTo>
                <a:lnTo>
                  <a:pt x="1144" y="89"/>
                </a:lnTo>
                <a:lnTo>
                  <a:pt x="1156" y="90"/>
                </a:lnTo>
                <a:lnTo>
                  <a:pt x="1168" y="97"/>
                </a:lnTo>
                <a:lnTo>
                  <a:pt x="1180" y="102"/>
                </a:lnTo>
                <a:lnTo>
                  <a:pt x="1192" y="96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87" name="Freeform 56">
            <a:extLst>
              <a:ext uri="{FF2B5EF4-FFF2-40B4-BE49-F238E27FC236}">
                <a16:creationId xmlns:a16="http://schemas.microsoft.com/office/drawing/2014/main" id="{32552A28-AC4C-4569-A0AC-3FA6E286118B}"/>
              </a:ext>
            </a:extLst>
          </p:cNvPr>
          <p:cNvSpPr>
            <a:spLocks/>
          </p:cNvSpPr>
          <p:nvPr/>
        </p:nvSpPr>
        <p:spPr bwMode="auto">
          <a:xfrm>
            <a:off x="6726240" y="5911852"/>
            <a:ext cx="630237" cy="34925"/>
          </a:xfrm>
          <a:custGeom>
            <a:avLst/>
            <a:gdLst>
              <a:gd name="T0" fmla="*/ 3354743 w 1192"/>
              <a:gd name="T1" fmla="*/ 17321725 h 65"/>
              <a:gd name="T2" fmla="*/ 10063701 w 1192"/>
              <a:gd name="T3" fmla="*/ 11259283 h 65"/>
              <a:gd name="T4" fmla="*/ 16772658 w 1192"/>
              <a:gd name="T5" fmla="*/ 0 h 65"/>
              <a:gd name="T6" fmla="*/ 23482144 w 1192"/>
              <a:gd name="T7" fmla="*/ 9815537 h 65"/>
              <a:gd name="T8" fmla="*/ 30470796 w 1192"/>
              <a:gd name="T9" fmla="*/ 9527003 h 65"/>
              <a:gd name="T10" fmla="*/ 37179753 w 1192"/>
              <a:gd name="T11" fmla="*/ 16744657 h 65"/>
              <a:gd name="T12" fmla="*/ 43888711 w 1192"/>
              <a:gd name="T13" fmla="*/ 10393143 h 65"/>
              <a:gd name="T14" fmla="*/ 50598197 w 1192"/>
              <a:gd name="T15" fmla="*/ 10393143 h 65"/>
              <a:gd name="T16" fmla="*/ 57307154 w 1192"/>
              <a:gd name="T17" fmla="*/ 15589983 h 65"/>
              <a:gd name="T18" fmla="*/ 64016112 w 1192"/>
              <a:gd name="T19" fmla="*/ 6928583 h 65"/>
              <a:gd name="T20" fmla="*/ 70725598 w 1192"/>
              <a:gd name="T21" fmla="*/ 13280097 h 65"/>
              <a:gd name="T22" fmla="*/ 77434555 w 1192"/>
              <a:gd name="T23" fmla="*/ 18476937 h 65"/>
              <a:gd name="T24" fmla="*/ 84143513 w 1192"/>
              <a:gd name="T25" fmla="*/ 12413957 h 65"/>
              <a:gd name="T26" fmla="*/ 90852999 w 1192"/>
              <a:gd name="T27" fmla="*/ 14146237 h 65"/>
              <a:gd name="T28" fmla="*/ 97561957 w 1192"/>
              <a:gd name="T29" fmla="*/ 13280097 h 65"/>
              <a:gd name="T30" fmla="*/ 104270914 w 1192"/>
              <a:gd name="T31" fmla="*/ 17321725 h 65"/>
              <a:gd name="T32" fmla="*/ 111259566 w 1192"/>
              <a:gd name="T33" fmla="*/ 15878517 h 65"/>
              <a:gd name="T34" fmla="*/ 117969052 w 1192"/>
              <a:gd name="T35" fmla="*/ 13568631 h 65"/>
              <a:gd name="T36" fmla="*/ 124678009 w 1192"/>
              <a:gd name="T37" fmla="*/ 10104608 h 65"/>
              <a:gd name="T38" fmla="*/ 131386967 w 1192"/>
              <a:gd name="T39" fmla="*/ 18187865 h 65"/>
              <a:gd name="T40" fmla="*/ 138096453 w 1192"/>
              <a:gd name="T41" fmla="*/ 18476937 h 65"/>
              <a:gd name="T42" fmla="*/ 144805410 w 1192"/>
              <a:gd name="T43" fmla="*/ 15589983 h 65"/>
              <a:gd name="T44" fmla="*/ 151514368 w 1192"/>
              <a:gd name="T45" fmla="*/ 15589983 h 65"/>
              <a:gd name="T46" fmla="*/ 158223854 w 1192"/>
              <a:gd name="T47" fmla="*/ 12125423 h 65"/>
              <a:gd name="T48" fmla="*/ 164932811 w 1192"/>
              <a:gd name="T49" fmla="*/ 10681677 h 65"/>
              <a:gd name="T50" fmla="*/ 171642298 w 1192"/>
              <a:gd name="T51" fmla="*/ 11836888 h 65"/>
              <a:gd name="T52" fmla="*/ 178351255 w 1192"/>
              <a:gd name="T53" fmla="*/ 17321725 h 65"/>
              <a:gd name="T54" fmla="*/ 185060213 w 1192"/>
              <a:gd name="T55" fmla="*/ 15878517 h 65"/>
              <a:gd name="T56" fmla="*/ 192048864 w 1192"/>
              <a:gd name="T57" fmla="*/ 6351514 h 65"/>
              <a:gd name="T58" fmla="*/ 198758350 w 1192"/>
              <a:gd name="T59" fmla="*/ 12991563 h 65"/>
              <a:gd name="T60" fmla="*/ 205467308 w 1192"/>
              <a:gd name="T61" fmla="*/ 14723843 h 65"/>
              <a:gd name="T62" fmla="*/ 212176265 w 1192"/>
              <a:gd name="T63" fmla="*/ 11547817 h 65"/>
              <a:gd name="T64" fmla="*/ 218885751 w 1192"/>
              <a:gd name="T65" fmla="*/ 15589983 h 65"/>
              <a:gd name="T66" fmla="*/ 225594709 w 1192"/>
              <a:gd name="T67" fmla="*/ 8083794 h 65"/>
              <a:gd name="T68" fmla="*/ 232303666 w 1192"/>
              <a:gd name="T69" fmla="*/ 8660863 h 65"/>
              <a:gd name="T70" fmla="*/ 239013152 w 1192"/>
              <a:gd name="T71" fmla="*/ 17610797 h 65"/>
              <a:gd name="T72" fmla="*/ 245722110 w 1192"/>
              <a:gd name="T73" fmla="*/ 14723843 h 65"/>
              <a:gd name="T74" fmla="*/ 252431067 w 1192"/>
              <a:gd name="T75" fmla="*/ 18187865 h 65"/>
              <a:gd name="T76" fmla="*/ 259140554 w 1192"/>
              <a:gd name="T77" fmla="*/ 13280097 h 65"/>
              <a:gd name="T78" fmla="*/ 265849511 w 1192"/>
              <a:gd name="T79" fmla="*/ 15589983 h 65"/>
              <a:gd name="T80" fmla="*/ 272558468 w 1192"/>
              <a:gd name="T81" fmla="*/ 17610797 h 65"/>
              <a:gd name="T82" fmla="*/ 279547120 w 1192"/>
              <a:gd name="T83" fmla="*/ 15589983 h 65"/>
              <a:gd name="T84" fmla="*/ 286256606 w 1192"/>
              <a:gd name="T85" fmla="*/ 2020814 h 65"/>
              <a:gd name="T86" fmla="*/ 292965564 w 1192"/>
              <a:gd name="T87" fmla="*/ 15589983 h 65"/>
              <a:gd name="T88" fmla="*/ 299674521 w 1192"/>
              <a:gd name="T89" fmla="*/ 13568631 h 65"/>
              <a:gd name="T90" fmla="*/ 306384007 w 1192"/>
              <a:gd name="T91" fmla="*/ 15878517 h 65"/>
              <a:gd name="T92" fmla="*/ 313092965 w 1192"/>
              <a:gd name="T93" fmla="*/ 13857703 h 65"/>
              <a:gd name="T94" fmla="*/ 319801922 w 1192"/>
              <a:gd name="T95" fmla="*/ 15878517 h 65"/>
              <a:gd name="T96" fmla="*/ 326511408 w 1192"/>
              <a:gd name="T97" fmla="*/ 12125423 h 65"/>
              <a:gd name="T98" fmla="*/ 333220366 w 1192"/>
              <a:gd name="T99" fmla="*/ 9527003 h 6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65"/>
              <a:gd name="T152" fmla="*/ 1192 w 1192"/>
              <a:gd name="T153" fmla="*/ 65 h 6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65">
                <a:moveTo>
                  <a:pt x="0" y="58"/>
                </a:moveTo>
                <a:lnTo>
                  <a:pt x="12" y="60"/>
                </a:lnTo>
                <a:lnTo>
                  <a:pt x="24" y="51"/>
                </a:lnTo>
                <a:lnTo>
                  <a:pt x="36" y="39"/>
                </a:lnTo>
                <a:lnTo>
                  <a:pt x="48" y="59"/>
                </a:lnTo>
                <a:lnTo>
                  <a:pt x="60" y="0"/>
                </a:lnTo>
                <a:lnTo>
                  <a:pt x="72" y="51"/>
                </a:lnTo>
                <a:lnTo>
                  <a:pt x="84" y="34"/>
                </a:lnTo>
                <a:lnTo>
                  <a:pt x="96" y="37"/>
                </a:lnTo>
                <a:lnTo>
                  <a:pt x="109" y="33"/>
                </a:lnTo>
                <a:lnTo>
                  <a:pt x="121" y="54"/>
                </a:lnTo>
                <a:lnTo>
                  <a:pt x="133" y="58"/>
                </a:lnTo>
                <a:lnTo>
                  <a:pt x="145" y="40"/>
                </a:lnTo>
                <a:lnTo>
                  <a:pt x="157" y="36"/>
                </a:lnTo>
                <a:lnTo>
                  <a:pt x="169" y="57"/>
                </a:lnTo>
                <a:lnTo>
                  <a:pt x="181" y="36"/>
                </a:lnTo>
                <a:lnTo>
                  <a:pt x="193" y="64"/>
                </a:lnTo>
                <a:lnTo>
                  <a:pt x="205" y="54"/>
                </a:lnTo>
                <a:lnTo>
                  <a:pt x="217" y="57"/>
                </a:lnTo>
                <a:lnTo>
                  <a:pt x="229" y="24"/>
                </a:lnTo>
                <a:lnTo>
                  <a:pt x="241" y="63"/>
                </a:lnTo>
                <a:lnTo>
                  <a:pt x="253" y="46"/>
                </a:lnTo>
                <a:lnTo>
                  <a:pt x="265" y="47"/>
                </a:lnTo>
                <a:lnTo>
                  <a:pt x="277" y="64"/>
                </a:lnTo>
                <a:lnTo>
                  <a:pt x="289" y="47"/>
                </a:lnTo>
                <a:lnTo>
                  <a:pt x="301" y="43"/>
                </a:lnTo>
                <a:lnTo>
                  <a:pt x="313" y="63"/>
                </a:lnTo>
                <a:lnTo>
                  <a:pt x="325" y="49"/>
                </a:lnTo>
                <a:lnTo>
                  <a:pt x="337" y="61"/>
                </a:lnTo>
                <a:lnTo>
                  <a:pt x="349" y="46"/>
                </a:lnTo>
                <a:lnTo>
                  <a:pt x="361" y="63"/>
                </a:lnTo>
                <a:lnTo>
                  <a:pt x="373" y="60"/>
                </a:lnTo>
                <a:lnTo>
                  <a:pt x="385" y="33"/>
                </a:lnTo>
                <a:lnTo>
                  <a:pt x="398" y="55"/>
                </a:lnTo>
                <a:lnTo>
                  <a:pt x="410" y="61"/>
                </a:lnTo>
                <a:lnTo>
                  <a:pt x="422" y="47"/>
                </a:lnTo>
                <a:lnTo>
                  <a:pt x="434" y="17"/>
                </a:lnTo>
                <a:lnTo>
                  <a:pt x="446" y="35"/>
                </a:lnTo>
                <a:lnTo>
                  <a:pt x="458" y="34"/>
                </a:lnTo>
                <a:lnTo>
                  <a:pt x="470" y="63"/>
                </a:lnTo>
                <a:lnTo>
                  <a:pt x="482" y="52"/>
                </a:lnTo>
                <a:lnTo>
                  <a:pt x="494" y="64"/>
                </a:lnTo>
                <a:lnTo>
                  <a:pt x="506" y="60"/>
                </a:lnTo>
                <a:lnTo>
                  <a:pt x="518" y="54"/>
                </a:lnTo>
                <a:lnTo>
                  <a:pt x="530" y="58"/>
                </a:lnTo>
                <a:lnTo>
                  <a:pt x="542" y="54"/>
                </a:lnTo>
                <a:lnTo>
                  <a:pt x="554" y="31"/>
                </a:lnTo>
                <a:lnTo>
                  <a:pt x="566" y="42"/>
                </a:lnTo>
                <a:lnTo>
                  <a:pt x="578" y="23"/>
                </a:lnTo>
                <a:lnTo>
                  <a:pt x="590" y="37"/>
                </a:lnTo>
                <a:lnTo>
                  <a:pt x="602" y="43"/>
                </a:lnTo>
                <a:lnTo>
                  <a:pt x="614" y="41"/>
                </a:lnTo>
                <a:lnTo>
                  <a:pt x="626" y="57"/>
                </a:lnTo>
                <a:lnTo>
                  <a:pt x="638" y="60"/>
                </a:lnTo>
                <a:lnTo>
                  <a:pt x="650" y="57"/>
                </a:lnTo>
                <a:lnTo>
                  <a:pt x="662" y="55"/>
                </a:lnTo>
                <a:lnTo>
                  <a:pt x="674" y="39"/>
                </a:lnTo>
                <a:lnTo>
                  <a:pt x="687" y="22"/>
                </a:lnTo>
                <a:lnTo>
                  <a:pt x="699" y="42"/>
                </a:lnTo>
                <a:lnTo>
                  <a:pt x="711" y="45"/>
                </a:lnTo>
                <a:lnTo>
                  <a:pt x="723" y="53"/>
                </a:lnTo>
                <a:lnTo>
                  <a:pt x="735" y="51"/>
                </a:lnTo>
                <a:lnTo>
                  <a:pt x="747" y="51"/>
                </a:lnTo>
                <a:lnTo>
                  <a:pt x="759" y="40"/>
                </a:lnTo>
                <a:lnTo>
                  <a:pt x="771" y="54"/>
                </a:lnTo>
                <a:lnTo>
                  <a:pt x="783" y="54"/>
                </a:lnTo>
                <a:lnTo>
                  <a:pt x="795" y="33"/>
                </a:lnTo>
                <a:lnTo>
                  <a:pt x="807" y="28"/>
                </a:lnTo>
                <a:lnTo>
                  <a:pt x="819" y="47"/>
                </a:lnTo>
                <a:lnTo>
                  <a:pt x="831" y="30"/>
                </a:lnTo>
                <a:lnTo>
                  <a:pt x="843" y="39"/>
                </a:lnTo>
                <a:lnTo>
                  <a:pt x="855" y="61"/>
                </a:lnTo>
                <a:lnTo>
                  <a:pt x="867" y="57"/>
                </a:lnTo>
                <a:lnTo>
                  <a:pt x="879" y="51"/>
                </a:lnTo>
                <a:lnTo>
                  <a:pt x="891" y="54"/>
                </a:lnTo>
                <a:lnTo>
                  <a:pt x="903" y="63"/>
                </a:lnTo>
                <a:lnTo>
                  <a:pt x="915" y="59"/>
                </a:lnTo>
                <a:lnTo>
                  <a:pt x="927" y="46"/>
                </a:lnTo>
                <a:lnTo>
                  <a:pt x="939" y="49"/>
                </a:lnTo>
                <a:lnTo>
                  <a:pt x="951" y="54"/>
                </a:lnTo>
                <a:lnTo>
                  <a:pt x="963" y="42"/>
                </a:lnTo>
                <a:lnTo>
                  <a:pt x="975" y="61"/>
                </a:lnTo>
                <a:lnTo>
                  <a:pt x="988" y="47"/>
                </a:lnTo>
                <a:lnTo>
                  <a:pt x="1000" y="54"/>
                </a:lnTo>
                <a:lnTo>
                  <a:pt x="1012" y="51"/>
                </a:lnTo>
                <a:lnTo>
                  <a:pt x="1024" y="7"/>
                </a:lnTo>
                <a:lnTo>
                  <a:pt x="1036" y="51"/>
                </a:lnTo>
                <a:lnTo>
                  <a:pt x="1048" y="54"/>
                </a:lnTo>
                <a:lnTo>
                  <a:pt x="1060" y="65"/>
                </a:lnTo>
                <a:lnTo>
                  <a:pt x="1072" y="47"/>
                </a:lnTo>
                <a:lnTo>
                  <a:pt x="1084" y="61"/>
                </a:lnTo>
                <a:lnTo>
                  <a:pt x="1096" y="55"/>
                </a:lnTo>
                <a:lnTo>
                  <a:pt x="1108" y="60"/>
                </a:lnTo>
                <a:lnTo>
                  <a:pt x="1120" y="48"/>
                </a:lnTo>
                <a:lnTo>
                  <a:pt x="1132" y="53"/>
                </a:lnTo>
                <a:lnTo>
                  <a:pt x="1144" y="55"/>
                </a:lnTo>
                <a:lnTo>
                  <a:pt x="1156" y="63"/>
                </a:lnTo>
                <a:lnTo>
                  <a:pt x="1168" y="42"/>
                </a:lnTo>
                <a:lnTo>
                  <a:pt x="1180" y="63"/>
                </a:lnTo>
                <a:lnTo>
                  <a:pt x="1192" y="33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88" name="Freeform 57">
            <a:extLst>
              <a:ext uri="{FF2B5EF4-FFF2-40B4-BE49-F238E27FC236}">
                <a16:creationId xmlns:a16="http://schemas.microsoft.com/office/drawing/2014/main" id="{C4F61581-13FC-4FFA-AB21-3A3DFACDCB0F}"/>
              </a:ext>
            </a:extLst>
          </p:cNvPr>
          <p:cNvSpPr>
            <a:spLocks/>
          </p:cNvSpPr>
          <p:nvPr/>
        </p:nvSpPr>
        <p:spPr bwMode="auto">
          <a:xfrm>
            <a:off x="7356477" y="5929313"/>
            <a:ext cx="631825" cy="17462"/>
          </a:xfrm>
          <a:custGeom>
            <a:avLst/>
            <a:gdLst>
              <a:gd name="T0" fmla="*/ 3371677 w 1192"/>
              <a:gd name="T1" fmla="*/ 8040160 h 32"/>
              <a:gd name="T2" fmla="*/ 10114501 w 1192"/>
              <a:gd name="T3" fmla="*/ 9230850 h 32"/>
              <a:gd name="T4" fmla="*/ 16857324 w 1192"/>
              <a:gd name="T5" fmla="*/ 8040160 h 32"/>
              <a:gd name="T6" fmla="*/ 23881607 w 1192"/>
              <a:gd name="T7" fmla="*/ 8040160 h 32"/>
              <a:gd name="T8" fmla="*/ 30624431 w 1192"/>
              <a:gd name="T9" fmla="*/ 9528795 h 32"/>
              <a:gd name="T10" fmla="*/ 37367254 w 1192"/>
              <a:gd name="T11" fmla="*/ 5955633 h 32"/>
              <a:gd name="T12" fmla="*/ 44110608 w 1192"/>
              <a:gd name="T13" fmla="*/ 8040160 h 32"/>
              <a:gd name="T14" fmla="*/ 50853432 w 1192"/>
              <a:gd name="T15" fmla="*/ 5657688 h 32"/>
              <a:gd name="T16" fmla="*/ 57596255 w 1192"/>
              <a:gd name="T17" fmla="*/ 4466452 h 32"/>
              <a:gd name="T18" fmla="*/ 64339079 w 1192"/>
              <a:gd name="T19" fmla="*/ 8040160 h 32"/>
              <a:gd name="T20" fmla="*/ 71082433 w 1192"/>
              <a:gd name="T21" fmla="*/ 4466452 h 32"/>
              <a:gd name="T22" fmla="*/ 77825256 w 1192"/>
              <a:gd name="T23" fmla="*/ 7742214 h 32"/>
              <a:gd name="T24" fmla="*/ 84568080 w 1192"/>
              <a:gd name="T25" fmla="*/ 7444269 h 32"/>
              <a:gd name="T26" fmla="*/ 91311434 w 1192"/>
              <a:gd name="T27" fmla="*/ 5955633 h 32"/>
              <a:gd name="T28" fmla="*/ 98054257 w 1192"/>
              <a:gd name="T29" fmla="*/ 6550978 h 32"/>
              <a:gd name="T30" fmla="*/ 105078010 w 1192"/>
              <a:gd name="T31" fmla="*/ 6253033 h 32"/>
              <a:gd name="T32" fmla="*/ 111821364 w 1192"/>
              <a:gd name="T33" fmla="*/ 6550978 h 32"/>
              <a:gd name="T34" fmla="*/ 118564187 w 1192"/>
              <a:gd name="T35" fmla="*/ 893290 h 32"/>
              <a:gd name="T36" fmla="*/ 125307011 w 1192"/>
              <a:gd name="T37" fmla="*/ 7444269 h 32"/>
              <a:gd name="T38" fmla="*/ 132050365 w 1192"/>
              <a:gd name="T39" fmla="*/ 4466452 h 32"/>
              <a:gd name="T40" fmla="*/ 138793189 w 1192"/>
              <a:gd name="T41" fmla="*/ 7742214 h 32"/>
              <a:gd name="T42" fmla="*/ 145536012 w 1192"/>
              <a:gd name="T43" fmla="*/ 8933450 h 32"/>
              <a:gd name="T44" fmla="*/ 152279366 w 1192"/>
              <a:gd name="T45" fmla="*/ 8040160 h 32"/>
              <a:gd name="T46" fmla="*/ 159022190 w 1192"/>
              <a:gd name="T47" fmla="*/ 7742214 h 32"/>
              <a:gd name="T48" fmla="*/ 165765013 w 1192"/>
              <a:gd name="T49" fmla="*/ 7742214 h 32"/>
              <a:gd name="T50" fmla="*/ 172507837 w 1192"/>
              <a:gd name="T51" fmla="*/ 7146869 h 32"/>
              <a:gd name="T52" fmla="*/ 179251191 w 1192"/>
              <a:gd name="T53" fmla="*/ 8337559 h 32"/>
              <a:gd name="T54" fmla="*/ 185994014 w 1192"/>
              <a:gd name="T55" fmla="*/ 7742214 h 32"/>
              <a:gd name="T56" fmla="*/ 193017767 w 1192"/>
              <a:gd name="T57" fmla="*/ 3573162 h 32"/>
              <a:gd name="T58" fmla="*/ 199761121 w 1192"/>
              <a:gd name="T59" fmla="*/ 9230850 h 32"/>
              <a:gd name="T60" fmla="*/ 206503944 w 1192"/>
              <a:gd name="T61" fmla="*/ 8040160 h 32"/>
              <a:gd name="T62" fmla="*/ 213246768 w 1192"/>
              <a:gd name="T63" fmla="*/ 7146869 h 32"/>
              <a:gd name="T64" fmla="*/ 219990122 w 1192"/>
              <a:gd name="T65" fmla="*/ 8040160 h 32"/>
              <a:gd name="T66" fmla="*/ 226732946 w 1192"/>
              <a:gd name="T67" fmla="*/ 9528795 h 32"/>
              <a:gd name="T68" fmla="*/ 233475769 w 1192"/>
              <a:gd name="T69" fmla="*/ 5955633 h 32"/>
              <a:gd name="T70" fmla="*/ 240219123 w 1192"/>
              <a:gd name="T71" fmla="*/ 7742214 h 32"/>
              <a:gd name="T72" fmla="*/ 246961947 w 1192"/>
              <a:gd name="T73" fmla="*/ 7444269 h 32"/>
              <a:gd name="T74" fmla="*/ 253704770 w 1192"/>
              <a:gd name="T75" fmla="*/ 4764398 h 32"/>
              <a:gd name="T76" fmla="*/ 260448124 w 1192"/>
              <a:gd name="T77" fmla="*/ 4764398 h 32"/>
              <a:gd name="T78" fmla="*/ 267190948 w 1192"/>
              <a:gd name="T79" fmla="*/ 6253033 h 32"/>
              <a:gd name="T80" fmla="*/ 274214700 w 1192"/>
              <a:gd name="T81" fmla="*/ 8040160 h 32"/>
              <a:gd name="T82" fmla="*/ 280958054 w 1192"/>
              <a:gd name="T83" fmla="*/ 7146869 h 32"/>
              <a:gd name="T84" fmla="*/ 287700878 w 1192"/>
              <a:gd name="T85" fmla="*/ 6253033 h 32"/>
              <a:gd name="T86" fmla="*/ 294443701 w 1192"/>
              <a:gd name="T87" fmla="*/ 8337559 h 32"/>
              <a:gd name="T88" fmla="*/ 301186525 w 1192"/>
              <a:gd name="T89" fmla="*/ 2679871 h 32"/>
              <a:gd name="T90" fmla="*/ 307929879 w 1192"/>
              <a:gd name="T91" fmla="*/ 2084526 h 32"/>
              <a:gd name="T92" fmla="*/ 314672702 w 1192"/>
              <a:gd name="T93" fmla="*/ 2679871 h 32"/>
              <a:gd name="T94" fmla="*/ 321415526 w 1192"/>
              <a:gd name="T95" fmla="*/ 5955633 h 32"/>
              <a:gd name="T96" fmla="*/ 328158880 w 1192"/>
              <a:gd name="T97" fmla="*/ 8337559 h 32"/>
              <a:gd name="T98" fmla="*/ 334901704 w 1192"/>
              <a:gd name="T99" fmla="*/ 3871107 h 3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32"/>
              <a:gd name="T152" fmla="*/ 1192 w 1192"/>
              <a:gd name="T153" fmla="*/ 32 h 3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32">
                <a:moveTo>
                  <a:pt x="0" y="0"/>
                </a:moveTo>
                <a:lnTo>
                  <a:pt x="12" y="27"/>
                </a:lnTo>
                <a:lnTo>
                  <a:pt x="24" y="27"/>
                </a:lnTo>
                <a:lnTo>
                  <a:pt x="36" y="31"/>
                </a:lnTo>
                <a:lnTo>
                  <a:pt x="48" y="24"/>
                </a:lnTo>
                <a:lnTo>
                  <a:pt x="60" y="27"/>
                </a:lnTo>
                <a:lnTo>
                  <a:pt x="72" y="20"/>
                </a:lnTo>
                <a:lnTo>
                  <a:pt x="85" y="27"/>
                </a:lnTo>
                <a:lnTo>
                  <a:pt x="97" y="27"/>
                </a:lnTo>
                <a:lnTo>
                  <a:pt x="109" y="32"/>
                </a:lnTo>
                <a:lnTo>
                  <a:pt x="121" y="25"/>
                </a:lnTo>
                <a:lnTo>
                  <a:pt x="133" y="20"/>
                </a:lnTo>
                <a:lnTo>
                  <a:pt x="145" y="24"/>
                </a:lnTo>
                <a:lnTo>
                  <a:pt x="157" y="27"/>
                </a:lnTo>
                <a:lnTo>
                  <a:pt x="169" y="12"/>
                </a:lnTo>
                <a:lnTo>
                  <a:pt x="181" y="19"/>
                </a:lnTo>
                <a:lnTo>
                  <a:pt x="193" y="31"/>
                </a:lnTo>
                <a:lnTo>
                  <a:pt x="205" y="15"/>
                </a:lnTo>
                <a:lnTo>
                  <a:pt x="217" y="14"/>
                </a:lnTo>
                <a:lnTo>
                  <a:pt x="229" y="27"/>
                </a:lnTo>
                <a:lnTo>
                  <a:pt x="241" y="27"/>
                </a:lnTo>
                <a:lnTo>
                  <a:pt x="253" y="15"/>
                </a:lnTo>
                <a:lnTo>
                  <a:pt x="265" y="31"/>
                </a:lnTo>
                <a:lnTo>
                  <a:pt x="277" y="26"/>
                </a:lnTo>
                <a:lnTo>
                  <a:pt x="289" y="30"/>
                </a:lnTo>
                <a:lnTo>
                  <a:pt x="301" y="25"/>
                </a:lnTo>
                <a:lnTo>
                  <a:pt x="313" y="27"/>
                </a:lnTo>
                <a:lnTo>
                  <a:pt x="325" y="20"/>
                </a:lnTo>
                <a:lnTo>
                  <a:pt x="337" y="31"/>
                </a:lnTo>
                <a:lnTo>
                  <a:pt x="349" y="22"/>
                </a:lnTo>
                <a:lnTo>
                  <a:pt x="361" y="14"/>
                </a:lnTo>
                <a:lnTo>
                  <a:pt x="374" y="21"/>
                </a:lnTo>
                <a:lnTo>
                  <a:pt x="386" y="24"/>
                </a:lnTo>
                <a:lnTo>
                  <a:pt x="398" y="22"/>
                </a:lnTo>
                <a:lnTo>
                  <a:pt x="410" y="20"/>
                </a:lnTo>
                <a:lnTo>
                  <a:pt x="422" y="3"/>
                </a:lnTo>
                <a:lnTo>
                  <a:pt x="434" y="26"/>
                </a:lnTo>
                <a:lnTo>
                  <a:pt x="446" y="25"/>
                </a:lnTo>
                <a:lnTo>
                  <a:pt x="458" y="24"/>
                </a:lnTo>
                <a:lnTo>
                  <a:pt x="470" y="15"/>
                </a:lnTo>
                <a:lnTo>
                  <a:pt x="482" y="21"/>
                </a:lnTo>
                <a:lnTo>
                  <a:pt x="494" y="26"/>
                </a:lnTo>
                <a:lnTo>
                  <a:pt x="506" y="16"/>
                </a:lnTo>
                <a:lnTo>
                  <a:pt x="518" y="30"/>
                </a:lnTo>
                <a:lnTo>
                  <a:pt x="530" y="30"/>
                </a:lnTo>
                <a:lnTo>
                  <a:pt x="542" y="27"/>
                </a:lnTo>
                <a:lnTo>
                  <a:pt x="554" y="20"/>
                </a:lnTo>
                <a:lnTo>
                  <a:pt x="566" y="26"/>
                </a:lnTo>
                <a:lnTo>
                  <a:pt x="578" y="30"/>
                </a:lnTo>
                <a:lnTo>
                  <a:pt x="590" y="26"/>
                </a:lnTo>
                <a:lnTo>
                  <a:pt x="602" y="9"/>
                </a:lnTo>
                <a:lnTo>
                  <a:pt x="614" y="24"/>
                </a:lnTo>
                <a:lnTo>
                  <a:pt x="626" y="9"/>
                </a:lnTo>
                <a:lnTo>
                  <a:pt x="638" y="28"/>
                </a:lnTo>
                <a:lnTo>
                  <a:pt x="650" y="31"/>
                </a:lnTo>
                <a:lnTo>
                  <a:pt x="662" y="26"/>
                </a:lnTo>
                <a:lnTo>
                  <a:pt x="675" y="32"/>
                </a:lnTo>
                <a:lnTo>
                  <a:pt x="687" y="12"/>
                </a:lnTo>
                <a:lnTo>
                  <a:pt x="699" y="26"/>
                </a:lnTo>
                <a:lnTo>
                  <a:pt x="711" y="31"/>
                </a:lnTo>
                <a:lnTo>
                  <a:pt x="723" y="15"/>
                </a:lnTo>
                <a:lnTo>
                  <a:pt x="735" y="27"/>
                </a:lnTo>
                <a:lnTo>
                  <a:pt x="747" y="27"/>
                </a:lnTo>
                <a:lnTo>
                  <a:pt x="759" y="24"/>
                </a:lnTo>
                <a:lnTo>
                  <a:pt x="771" y="14"/>
                </a:lnTo>
                <a:lnTo>
                  <a:pt x="783" y="27"/>
                </a:lnTo>
                <a:lnTo>
                  <a:pt x="795" y="21"/>
                </a:lnTo>
                <a:lnTo>
                  <a:pt x="807" y="32"/>
                </a:lnTo>
                <a:lnTo>
                  <a:pt x="819" y="31"/>
                </a:lnTo>
                <a:lnTo>
                  <a:pt x="831" y="20"/>
                </a:lnTo>
                <a:lnTo>
                  <a:pt x="843" y="4"/>
                </a:lnTo>
                <a:lnTo>
                  <a:pt x="855" y="26"/>
                </a:lnTo>
                <a:lnTo>
                  <a:pt x="867" y="28"/>
                </a:lnTo>
                <a:lnTo>
                  <a:pt x="879" y="25"/>
                </a:lnTo>
                <a:lnTo>
                  <a:pt x="891" y="9"/>
                </a:lnTo>
                <a:lnTo>
                  <a:pt x="903" y="16"/>
                </a:lnTo>
                <a:lnTo>
                  <a:pt x="915" y="13"/>
                </a:lnTo>
                <a:lnTo>
                  <a:pt x="927" y="16"/>
                </a:lnTo>
                <a:lnTo>
                  <a:pt x="939" y="30"/>
                </a:lnTo>
                <a:lnTo>
                  <a:pt x="951" y="21"/>
                </a:lnTo>
                <a:lnTo>
                  <a:pt x="964" y="24"/>
                </a:lnTo>
                <a:lnTo>
                  <a:pt x="976" y="27"/>
                </a:lnTo>
                <a:lnTo>
                  <a:pt x="988" y="27"/>
                </a:lnTo>
                <a:lnTo>
                  <a:pt x="1000" y="24"/>
                </a:lnTo>
                <a:lnTo>
                  <a:pt x="1012" y="32"/>
                </a:lnTo>
                <a:lnTo>
                  <a:pt x="1024" y="21"/>
                </a:lnTo>
                <a:lnTo>
                  <a:pt x="1036" y="30"/>
                </a:lnTo>
                <a:lnTo>
                  <a:pt x="1048" y="28"/>
                </a:lnTo>
                <a:lnTo>
                  <a:pt x="1060" y="19"/>
                </a:lnTo>
                <a:lnTo>
                  <a:pt x="1072" y="9"/>
                </a:lnTo>
                <a:lnTo>
                  <a:pt x="1084" y="12"/>
                </a:lnTo>
                <a:lnTo>
                  <a:pt x="1096" y="7"/>
                </a:lnTo>
                <a:lnTo>
                  <a:pt x="1108" y="19"/>
                </a:lnTo>
                <a:lnTo>
                  <a:pt x="1120" y="9"/>
                </a:lnTo>
                <a:lnTo>
                  <a:pt x="1132" y="30"/>
                </a:lnTo>
                <a:lnTo>
                  <a:pt x="1144" y="20"/>
                </a:lnTo>
                <a:lnTo>
                  <a:pt x="1156" y="18"/>
                </a:lnTo>
                <a:lnTo>
                  <a:pt x="1168" y="28"/>
                </a:lnTo>
                <a:lnTo>
                  <a:pt x="1180" y="32"/>
                </a:lnTo>
                <a:lnTo>
                  <a:pt x="1192" y="13"/>
                </a:lnTo>
              </a:path>
            </a:pathLst>
          </a:cu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89" name="Freeform 58">
            <a:extLst>
              <a:ext uri="{FF2B5EF4-FFF2-40B4-BE49-F238E27FC236}">
                <a16:creationId xmlns:a16="http://schemas.microsoft.com/office/drawing/2014/main" id="{C56EFB92-32A6-4EE7-B455-78B19AC4A010}"/>
              </a:ext>
            </a:extLst>
          </p:cNvPr>
          <p:cNvSpPr>
            <a:spLocks/>
          </p:cNvSpPr>
          <p:nvPr/>
        </p:nvSpPr>
        <p:spPr bwMode="auto">
          <a:xfrm>
            <a:off x="7988300" y="5927727"/>
            <a:ext cx="101600" cy="17463"/>
          </a:xfrm>
          <a:custGeom>
            <a:avLst/>
            <a:gdLst>
              <a:gd name="T0" fmla="*/ 0 w 193"/>
              <a:gd name="T1" fmla="*/ 4232033 h 35"/>
              <a:gd name="T2" fmla="*/ 3325426 w 193"/>
              <a:gd name="T3" fmla="*/ 6970232 h 35"/>
              <a:gd name="T4" fmla="*/ 6650852 w 193"/>
              <a:gd name="T5" fmla="*/ 7966122 h 35"/>
              <a:gd name="T6" fmla="*/ 9976278 w 193"/>
              <a:gd name="T7" fmla="*/ 3983061 h 35"/>
              <a:gd name="T8" fmla="*/ 13301704 w 193"/>
              <a:gd name="T9" fmla="*/ 6223813 h 35"/>
              <a:gd name="T10" fmla="*/ 16904555 w 193"/>
              <a:gd name="T11" fmla="*/ 8464067 h 35"/>
              <a:gd name="T12" fmla="*/ 20229981 w 193"/>
              <a:gd name="T13" fmla="*/ 8713039 h 35"/>
              <a:gd name="T14" fmla="*/ 23555407 w 193"/>
              <a:gd name="T15" fmla="*/ 5725868 h 35"/>
              <a:gd name="T16" fmla="*/ 26880833 w 193"/>
              <a:gd name="T17" fmla="*/ 5974841 h 35"/>
              <a:gd name="T18" fmla="*/ 30206259 w 193"/>
              <a:gd name="T19" fmla="*/ 1493835 h 35"/>
              <a:gd name="T20" fmla="*/ 33531685 w 193"/>
              <a:gd name="T21" fmla="*/ 7468177 h 35"/>
              <a:gd name="T22" fmla="*/ 36857637 w 193"/>
              <a:gd name="T23" fmla="*/ 0 h 35"/>
              <a:gd name="T24" fmla="*/ 40183063 w 193"/>
              <a:gd name="T25" fmla="*/ 6472786 h 35"/>
              <a:gd name="T26" fmla="*/ 43508489 w 193"/>
              <a:gd name="T27" fmla="*/ 7717149 h 35"/>
              <a:gd name="T28" fmla="*/ 46833915 w 193"/>
              <a:gd name="T29" fmla="*/ 4729978 h 35"/>
              <a:gd name="T30" fmla="*/ 50159341 w 193"/>
              <a:gd name="T31" fmla="*/ 2987171 h 35"/>
              <a:gd name="T32" fmla="*/ 53484767 w 193"/>
              <a:gd name="T33" fmla="*/ 5725868 h 3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93"/>
              <a:gd name="T52" fmla="*/ 0 h 35"/>
              <a:gd name="T53" fmla="*/ 193 w 193"/>
              <a:gd name="T54" fmla="*/ 35 h 3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93" h="35">
                <a:moveTo>
                  <a:pt x="0" y="17"/>
                </a:moveTo>
                <a:lnTo>
                  <a:pt x="12" y="28"/>
                </a:lnTo>
                <a:lnTo>
                  <a:pt x="24" y="32"/>
                </a:lnTo>
                <a:lnTo>
                  <a:pt x="36" y="16"/>
                </a:lnTo>
                <a:lnTo>
                  <a:pt x="48" y="25"/>
                </a:lnTo>
                <a:lnTo>
                  <a:pt x="61" y="34"/>
                </a:lnTo>
                <a:lnTo>
                  <a:pt x="73" y="35"/>
                </a:lnTo>
                <a:lnTo>
                  <a:pt x="85" y="23"/>
                </a:lnTo>
                <a:lnTo>
                  <a:pt x="97" y="24"/>
                </a:lnTo>
                <a:lnTo>
                  <a:pt x="109" y="6"/>
                </a:lnTo>
                <a:lnTo>
                  <a:pt x="121" y="30"/>
                </a:lnTo>
                <a:lnTo>
                  <a:pt x="133" y="0"/>
                </a:lnTo>
                <a:lnTo>
                  <a:pt x="145" y="26"/>
                </a:lnTo>
                <a:lnTo>
                  <a:pt x="157" y="31"/>
                </a:lnTo>
                <a:lnTo>
                  <a:pt x="169" y="19"/>
                </a:lnTo>
                <a:lnTo>
                  <a:pt x="181" y="12"/>
                </a:lnTo>
                <a:lnTo>
                  <a:pt x="193" y="23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90" name="Line 59">
            <a:extLst>
              <a:ext uri="{FF2B5EF4-FFF2-40B4-BE49-F238E27FC236}">
                <a16:creationId xmlns:a16="http://schemas.microsoft.com/office/drawing/2014/main" id="{D0A323B0-CB8B-4E2E-98C3-DB9189D57D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7588" y="5946775"/>
            <a:ext cx="382270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91" name="Line 60">
            <a:extLst>
              <a:ext uri="{FF2B5EF4-FFF2-40B4-BE49-F238E27FC236}">
                <a16:creationId xmlns:a16="http://schemas.microsoft.com/office/drawing/2014/main" id="{29C8A678-E705-446B-8C53-58BF14D21B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4175" y="5946775"/>
            <a:ext cx="1588" cy="6350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92" name="Line 61">
            <a:extLst>
              <a:ext uri="{FF2B5EF4-FFF2-40B4-BE49-F238E27FC236}">
                <a16:creationId xmlns:a16="http://schemas.microsoft.com/office/drawing/2014/main" id="{0A76A814-06D7-445B-9D9C-FA7533B859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38940" y="5946775"/>
            <a:ext cx="1587" cy="6350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93" name="Line 62">
            <a:extLst>
              <a:ext uri="{FF2B5EF4-FFF2-40B4-BE49-F238E27FC236}">
                <a16:creationId xmlns:a16="http://schemas.microsoft.com/office/drawing/2014/main" id="{AD83B080-A57F-4573-BA3F-0E8166DBFC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13700" y="5946775"/>
            <a:ext cx="1588" cy="6350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94" name="Line 63">
            <a:extLst>
              <a:ext uri="{FF2B5EF4-FFF2-40B4-BE49-F238E27FC236}">
                <a16:creationId xmlns:a16="http://schemas.microsoft.com/office/drawing/2014/main" id="{6DC5B633-82F6-4D5A-92EC-767ECE6233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27590" y="5946775"/>
            <a:ext cx="1587" cy="12700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95" name="Line 64">
            <a:extLst>
              <a:ext uri="{FF2B5EF4-FFF2-40B4-BE49-F238E27FC236}">
                <a16:creationId xmlns:a16="http://schemas.microsoft.com/office/drawing/2014/main" id="{FAA42E76-5FEB-4EF1-8C35-61CCF51DCB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02350" y="5946775"/>
            <a:ext cx="1588" cy="12700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96" name="Line 65">
            <a:extLst>
              <a:ext uri="{FF2B5EF4-FFF2-40B4-BE49-F238E27FC236}">
                <a16:creationId xmlns:a16="http://schemas.microsoft.com/office/drawing/2014/main" id="{63EE14FA-2B3D-40DC-9442-DA3E802523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75525" y="5946775"/>
            <a:ext cx="1588" cy="12700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97" name="Line 66">
            <a:extLst>
              <a:ext uri="{FF2B5EF4-FFF2-40B4-BE49-F238E27FC236}">
                <a16:creationId xmlns:a16="http://schemas.microsoft.com/office/drawing/2014/main" id="{9918C926-F220-4DEE-A7B5-9F4E50C265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50290" y="5946775"/>
            <a:ext cx="1587" cy="12700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98" name="Rectangle 67">
            <a:extLst>
              <a:ext uri="{FF2B5EF4-FFF2-40B4-BE49-F238E27FC236}">
                <a16:creationId xmlns:a16="http://schemas.microsoft.com/office/drawing/2014/main" id="{805EB574-8FCF-4CDF-8818-E28260133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8525" y="6138863"/>
            <a:ext cx="2805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99" name="Rectangle 68">
            <a:extLst>
              <a:ext uri="{FF2B5EF4-FFF2-40B4-BE49-F238E27FC236}">
                <a16:creationId xmlns:a16="http://schemas.microsoft.com/office/drawing/2014/main" id="{DF1F03B5-DAB9-42D4-A39B-4B796CF9C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438" y="6138863"/>
            <a:ext cx="4408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200.00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100" name="Rectangle 69">
            <a:extLst>
              <a:ext uri="{FF2B5EF4-FFF2-40B4-BE49-F238E27FC236}">
                <a16:creationId xmlns:a16="http://schemas.microsoft.com/office/drawing/2014/main" id="{90B77EF7-C290-423C-8058-820D8B6A7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8200" y="6138863"/>
            <a:ext cx="4408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400.00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101" name="Rectangle 70">
            <a:extLst>
              <a:ext uri="{FF2B5EF4-FFF2-40B4-BE49-F238E27FC236}">
                <a16:creationId xmlns:a16="http://schemas.microsoft.com/office/drawing/2014/main" id="{EA9D00AE-F259-4D4C-89CD-82CA2D9DB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375" y="6138863"/>
            <a:ext cx="4408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600.00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102" name="Line 71">
            <a:extLst>
              <a:ext uri="{FF2B5EF4-FFF2-40B4-BE49-F238E27FC236}">
                <a16:creationId xmlns:a16="http://schemas.microsoft.com/office/drawing/2014/main" id="{7E19051F-DC4A-4BAC-A6D3-1C16F223506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7590" y="2124075"/>
            <a:ext cx="1587" cy="382270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03" name="Line 72">
            <a:extLst>
              <a:ext uri="{FF2B5EF4-FFF2-40B4-BE49-F238E27FC236}">
                <a16:creationId xmlns:a16="http://schemas.microsoft.com/office/drawing/2014/main" id="{CC4D135A-ACD1-4A1C-A794-6963E73497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4088" y="5564190"/>
            <a:ext cx="6350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04" name="Line 73">
            <a:extLst>
              <a:ext uri="{FF2B5EF4-FFF2-40B4-BE49-F238E27FC236}">
                <a16:creationId xmlns:a16="http://schemas.microsoft.com/office/drawing/2014/main" id="{8CEA1A77-F575-4327-9393-5576B157B3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4088" y="4800600"/>
            <a:ext cx="6350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05" name="Line 74">
            <a:extLst>
              <a:ext uri="{FF2B5EF4-FFF2-40B4-BE49-F238E27FC236}">
                <a16:creationId xmlns:a16="http://schemas.microsoft.com/office/drawing/2014/main" id="{FE333AD6-2557-4A46-BBC6-921F326BE1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4088" y="4035425"/>
            <a:ext cx="6350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06" name="Line 75">
            <a:extLst>
              <a:ext uri="{FF2B5EF4-FFF2-40B4-BE49-F238E27FC236}">
                <a16:creationId xmlns:a16="http://schemas.microsoft.com/office/drawing/2014/main" id="{274C63AE-4E3C-457A-B723-74FD5FF385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4088" y="3270250"/>
            <a:ext cx="6350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07" name="Line 76">
            <a:extLst>
              <a:ext uri="{FF2B5EF4-FFF2-40B4-BE49-F238E27FC236}">
                <a16:creationId xmlns:a16="http://schemas.microsoft.com/office/drawing/2014/main" id="{9A301AC7-882B-4960-BD2D-39DD19CDD7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4088" y="2506665"/>
            <a:ext cx="6350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08" name="Line 77">
            <a:extLst>
              <a:ext uri="{FF2B5EF4-FFF2-40B4-BE49-F238E27FC236}">
                <a16:creationId xmlns:a16="http://schemas.microsoft.com/office/drawing/2014/main" id="{0AC49AA8-3402-4ED2-A2E9-07988C1E25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0588" y="5946775"/>
            <a:ext cx="12700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09" name="Line 78">
            <a:extLst>
              <a:ext uri="{FF2B5EF4-FFF2-40B4-BE49-F238E27FC236}">
                <a16:creationId xmlns:a16="http://schemas.microsoft.com/office/drawing/2014/main" id="{FB171BFE-4450-42CD-87D8-5BC370EADC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0588" y="5181600"/>
            <a:ext cx="12700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10" name="Line 79">
            <a:extLst>
              <a:ext uri="{FF2B5EF4-FFF2-40B4-BE49-F238E27FC236}">
                <a16:creationId xmlns:a16="http://schemas.microsoft.com/office/drawing/2014/main" id="{673B25DF-872D-44F5-9D99-E7E5E1B88B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0588" y="4418015"/>
            <a:ext cx="12700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11" name="Line 80">
            <a:extLst>
              <a:ext uri="{FF2B5EF4-FFF2-40B4-BE49-F238E27FC236}">
                <a16:creationId xmlns:a16="http://schemas.microsoft.com/office/drawing/2014/main" id="{16720B04-B409-4A7F-AE80-1458F1ECF2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0588" y="3652840"/>
            <a:ext cx="12700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12" name="Line 81">
            <a:extLst>
              <a:ext uri="{FF2B5EF4-FFF2-40B4-BE49-F238E27FC236}">
                <a16:creationId xmlns:a16="http://schemas.microsoft.com/office/drawing/2014/main" id="{3141B1D2-A334-4FF0-AF5A-E878B4F0B3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0588" y="2887665"/>
            <a:ext cx="12700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13" name="Line 82">
            <a:extLst>
              <a:ext uri="{FF2B5EF4-FFF2-40B4-BE49-F238E27FC236}">
                <a16:creationId xmlns:a16="http://schemas.microsoft.com/office/drawing/2014/main" id="{F1962367-25CB-4010-A95E-D34BBCCC5F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0588" y="2124075"/>
            <a:ext cx="12700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14" name="Rectangle 83">
            <a:extLst>
              <a:ext uri="{FF2B5EF4-FFF2-40B4-BE49-F238E27FC236}">
                <a16:creationId xmlns:a16="http://schemas.microsoft.com/office/drawing/2014/main" id="{7435A6E2-4C17-431D-BE0C-486BF77D6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75" y="5880100"/>
            <a:ext cx="2805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115" name="Rectangle 84">
            <a:extLst>
              <a:ext uri="{FF2B5EF4-FFF2-40B4-BE49-F238E27FC236}">
                <a16:creationId xmlns:a16="http://schemas.microsoft.com/office/drawing/2014/main" id="{D75FCF4E-4D8F-4AD3-83DF-C4DD03C68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9263" y="5116513"/>
            <a:ext cx="4408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500.00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116" name="Rectangle 85">
            <a:extLst>
              <a:ext uri="{FF2B5EF4-FFF2-40B4-BE49-F238E27FC236}">
                <a16:creationId xmlns:a16="http://schemas.microsoft.com/office/drawing/2014/main" id="{A9AD724D-9429-40E0-8B27-5EDD8DCC9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351338"/>
            <a:ext cx="52097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1000.00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117" name="Rectangle 86">
            <a:extLst>
              <a:ext uri="{FF2B5EF4-FFF2-40B4-BE49-F238E27FC236}">
                <a16:creationId xmlns:a16="http://schemas.microsoft.com/office/drawing/2014/main" id="{373C7A1E-5AB5-41D3-ABFB-BD7F3D34E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586163"/>
            <a:ext cx="52097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1500.00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118" name="Rectangle 87">
            <a:extLst>
              <a:ext uri="{FF2B5EF4-FFF2-40B4-BE49-F238E27FC236}">
                <a16:creationId xmlns:a16="http://schemas.microsoft.com/office/drawing/2014/main" id="{7E1F05C3-4B8B-4C43-828C-2EEF6C0F1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822575"/>
            <a:ext cx="52097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2000.00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119" name="Rectangle 88">
            <a:extLst>
              <a:ext uri="{FF2B5EF4-FFF2-40B4-BE49-F238E27FC236}">
                <a16:creationId xmlns:a16="http://schemas.microsoft.com/office/drawing/2014/main" id="{2C0211B9-C752-4D23-B50A-2073A521E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057400"/>
            <a:ext cx="52097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2500.00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120" name="Rectangle 89">
            <a:extLst>
              <a:ext uri="{FF2B5EF4-FFF2-40B4-BE49-F238E27FC236}">
                <a16:creationId xmlns:a16="http://schemas.microsoft.com/office/drawing/2014/main" id="{410DC4D7-B8A5-4127-B2C9-1DC04073D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5" y="2795590"/>
            <a:ext cx="39957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absolute DCT values of Lena row 256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121" name="Freeform 90">
            <a:extLst>
              <a:ext uri="{FF2B5EF4-FFF2-40B4-BE49-F238E27FC236}">
                <a16:creationId xmlns:a16="http://schemas.microsoft.com/office/drawing/2014/main" id="{6DFA65E3-184C-4970-86A0-98587691D4AA}"/>
              </a:ext>
            </a:extLst>
          </p:cNvPr>
          <p:cNvSpPr>
            <a:spLocks/>
          </p:cNvSpPr>
          <p:nvPr/>
        </p:nvSpPr>
        <p:spPr bwMode="auto">
          <a:xfrm>
            <a:off x="4833940" y="2795588"/>
            <a:ext cx="630237" cy="3149600"/>
          </a:xfrm>
          <a:custGeom>
            <a:avLst/>
            <a:gdLst>
              <a:gd name="T0" fmla="*/ 3354743 w 1192"/>
              <a:gd name="T1" fmla="*/ 1484932154 h 5952"/>
              <a:gd name="T2" fmla="*/ 10063701 w 1192"/>
              <a:gd name="T3" fmla="*/ 1638661421 h 5952"/>
              <a:gd name="T4" fmla="*/ 16772658 w 1192"/>
              <a:gd name="T5" fmla="*/ 1446569688 h 5952"/>
              <a:gd name="T6" fmla="*/ 23482144 w 1192"/>
              <a:gd name="T7" fmla="*/ 1503413300 h 5952"/>
              <a:gd name="T8" fmla="*/ 30191102 w 1192"/>
              <a:gd name="T9" fmla="*/ 1487452046 h 5952"/>
              <a:gd name="T10" fmla="*/ 36900059 w 1192"/>
              <a:gd name="T11" fmla="*/ 1260358054 h 5952"/>
              <a:gd name="T12" fmla="*/ 43609545 w 1192"/>
              <a:gd name="T13" fmla="*/ 1597779063 h 5952"/>
              <a:gd name="T14" fmla="*/ 50598197 w 1192"/>
              <a:gd name="T15" fmla="*/ 1436209133 h 5952"/>
              <a:gd name="T16" fmla="*/ 57307154 w 1192"/>
              <a:gd name="T17" fmla="*/ 1425848579 h 5952"/>
              <a:gd name="T18" fmla="*/ 64016112 w 1192"/>
              <a:gd name="T19" fmla="*/ 1650422150 h 5952"/>
              <a:gd name="T20" fmla="*/ 70725598 w 1192"/>
              <a:gd name="T21" fmla="*/ 1664143442 h 5952"/>
              <a:gd name="T22" fmla="*/ 77434555 w 1192"/>
              <a:gd name="T23" fmla="*/ 1593858996 h 5952"/>
              <a:gd name="T24" fmla="*/ 84143513 w 1192"/>
              <a:gd name="T25" fmla="*/ 1568377504 h 5952"/>
              <a:gd name="T26" fmla="*/ 90852999 w 1192"/>
              <a:gd name="T27" fmla="*/ 1659942917 h 5952"/>
              <a:gd name="T28" fmla="*/ 97561957 w 1192"/>
              <a:gd name="T29" fmla="*/ 1626620763 h 5952"/>
              <a:gd name="T30" fmla="*/ 104270914 w 1192"/>
              <a:gd name="T31" fmla="*/ 1659103129 h 5952"/>
              <a:gd name="T32" fmla="*/ 110980400 w 1192"/>
              <a:gd name="T33" fmla="*/ 1660222846 h 5952"/>
              <a:gd name="T34" fmla="*/ 117689358 w 1192"/>
              <a:gd name="T35" fmla="*/ 1628300867 h 5952"/>
              <a:gd name="T36" fmla="*/ 124398315 w 1192"/>
              <a:gd name="T37" fmla="*/ 1649862292 h 5952"/>
              <a:gd name="T38" fmla="*/ 131386967 w 1192"/>
              <a:gd name="T39" fmla="*/ 1636141529 h 5952"/>
              <a:gd name="T40" fmla="*/ 138096453 w 1192"/>
              <a:gd name="T41" fmla="*/ 1659103129 h 5952"/>
              <a:gd name="T42" fmla="*/ 144805410 w 1192"/>
              <a:gd name="T43" fmla="*/ 1589098613 h 5952"/>
              <a:gd name="T44" fmla="*/ 151514368 w 1192"/>
              <a:gd name="T45" fmla="*/ 1650982538 h 5952"/>
              <a:gd name="T46" fmla="*/ 158223854 w 1192"/>
              <a:gd name="T47" fmla="*/ 1664143442 h 5952"/>
              <a:gd name="T48" fmla="*/ 164932811 w 1192"/>
              <a:gd name="T49" fmla="*/ 1642021629 h 5952"/>
              <a:gd name="T50" fmla="*/ 171642298 w 1192"/>
              <a:gd name="T51" fmla="*/ 1663023196 h 5952"/>
              <a:gd name="T52" fmla="*/ 178351255 w 1192"/>
              <a:gd name="T53" fmla="*/ 1627461079 h 5952"/>
              <a:gd name="T54" fmla="*/ 185060213 w 1192"/>
              <a:gd name="T55" fmla="*/ 1654062817 h 5952"/>
              <a:gd name="T56" fmla="*/ 191769699 w 1192"/>
              <a:gd name="T57" fmla="*/ 1651822325 h 5952"/>
              <a:gd name="T58" fmla="*/ 198478656 w 1192"/>
              <a:gd name="T59" fmla="*/ 1648742046 h 5952"/>
              <a:gd name="T60" fmla="*/ 205187614 w 1192"/>
              <a:gd name="T61" fmla="*/ 1664143442 h 5952"/>
              <a:gd name="T62" fmla="*/ 212176265 w 1192"/>
              <a:gd name="T63" fmla="*/ 1655182533 h 5952"/>
              <a:gd name="T64" fmla="*/ 218885751 w 1192"/>
              <a:gd name="T65" fmla="*/ 1663583054 h 5952"/>
              <a:gd name="T66" fmla="*/ 225594709 w 1192"/>
              <a:gd name="T67" fmla="*/ 1643701733 h 5952"/>
              <a:gd name="T68" fmla="*/ 232303666 w 1192"/>
              <a:gd name="T69" fmla="*/ 1642302088 h 5952"/>
              <a:gd name="T70" fmla="*/ 239013152 w 1192"/>
              <a:gd name="T71" fmla="*/ 1627461079 h 5952"/>
              <a:gd name="T72" fmla="*/ 245722110 w 1192"/>
              <a:gd name="T73" fmla="*/ 1656582708 h 5952"/>
              <a:gd name="T74" fmla="*/ 252431067 w 1192"/>
              <a:gd name="T75" fmla="*/ 1630541358 h 5952"/>
              <a:gd name="T76" fmla="*/ 259140554 w 1192"/>
              <a:gd name="T77" fmla="*/ 1652102254 h 5952"/>
              <a:gd name="T78" fmla="*/ 265849511 w 1192"/>
              <a:gd name="T79" fmla="*/ 1661902950 h 5952"/>
              <a:gd name="T80" fmla="*/ 272558468 w 1192"/>
              <a:gd name="T81" fmla="*/ 1617380454 h 5952"/>
              <a:gd name="T82" fmla="*/ 279267955 w 1192"/>
              <a:gd name="T83" fmla="*/ 1641741700 h 5952"/>
              <a:gd name="T84" fmla="*/ 285976912 w 1192"/>
              <a:gd name="T85" fmla="*/ 1650982538 h 5952"/>
              <a:gd name="T86" fmla="*/ 292965564 w 1192"/>
              <a:gd name="T87" fmla="*/ 1656582708 h 5952"/>
              <a:gd name="T88" fmla="*/ 299674521 w 1192"/>
              <a:gd name="T89" fmla="*/ 1655462463 h 5952"/>
              <a:gd name="T90" fmla="*/ 306384007 w 1192"/>
              <a:gd name="T91" fmla="*/ 1666663333 h 5952"/>
              <a:gd name="T92" fmla="*/ 313092965 w 1192"/>
              <a:gd name="T93" fmla="*/ 1645942225 h 5952"/>
              <a:gd name="T94" fmla="*/ 319801922 w 1192"/>
              <a:gd name="T95" fmla="*/ 1640621983 h 5952"/>
              <a:gd name="T96" fmla="*/ 326511408 w 1192"/>
              <a:gd name="T97" fmla="*/ 1660502775 h 5952"/>
              <a:gd name="T98" fmla="*/ 333220366 w 1192"/>
              <a:gd name="T99" fmla="*/ 1663862983 h 595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5952"/>
              <a:gd name="T152" fmla="*/ 1192 w 1192"/>
              <a:gd name="T153" fmla="*/ 5952 h 595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5952">
                <a:moveTo>
                  <a:pt x="0" y="0"/>
                </a:moveTo>
                <a:lnTo>
                  <a:pt x="12" y="5303"/>
                </a:lnTo>
                <a:lnTo>
                  <a:pt x="24" y="5300"/>
                </a:lnTo>
                <a:lnTo>
                  <a:pt x="36" y="5852"/>
                </a:lnTo>
                <a:lnTo>
                  <a:pt x="48" y="4986"/>
                </a:lnTo>
                <a:lnTo>
                  <a:pt x="60" y="5166"/>
                </a:lnTo>
                <a:lnTo>
                  <a:pt x="72" y="5362"/>
                </a:lnTo>
                <a:lnTo>
                  <a:pt x="84" y="5369"/>
                </a:lnTo>
                <a:lnTo>
                  <a:pt x="96" y="5651"/>
                </a:lnTo>
                <a:lnTo>
                  <a:pt x="108" y="5312"/>
                </a:lnTo>
                <a:lnTo>
                  <a:pt x="120" y="5607"/>
                </a:lnTo>
                <a:lnTo>
                  <a:pt x="132" y="4501"/>
                </a:lnTo>
                <a:lnTo>
                  <a:pt x="144" y="5468"/>
                </a:lnTo>
                <a:lnTo>
                  <a:pt x="156" y="5706"/>
                </a:lnTo>
                <a:lnTo>
                  <a:pt x="169" y="5797"/>
                </a:lnTo>
                <a:lnTo>
                  <a:pt x="181" y="5129"/>
                </a:lnTo>
                <a:lnTo>
                  <a:pt x="193" y="5710"/>
                </a:lnTo>
                <a:lnTo>
                  <a:pt x="205" y="5092"/>
                </a:lnTo>
                <a:lnTo>
                  <a:pt x="217" y="5698"/>
                </a:lnTo>
                <a:lnTo>
                  <a:pt x="229" y="5894"/>
                </a:lnTo>
                <a:lnTo>
                  <a:pt x="241" y="5841"/>
                </a:lnTo>
                <a:lnTo>
                  <a:pt x="253" y="5943"/>
                </a:lnTo>
                <a:lnTo>
                  <a:pt x="265" y="5170"/>
                </a:lnTo>
                <a:lnTo>
                  <a:pt x="277" y="5692"/>
                </a:lnTo>
                <a:lnTo>
                  <a:pt x="289" y="5921"/>
                </a:lnTo>
                <a:lnTo>
                  <a:pt x="301" y="5601"/>
                </a:lnTo>
                <a:lnTo>
                  <a:pt x="313" y="5782"/>
                </a:lnTo>
                <a:lnTo>
                  <a:pt x="325" y="5928"/>
                </a:lnTo>
                <a:lnTo>
                  <a:pt x="337" y="5544"/>
                </a:lnTo>
                <a:lnTo>
                  <a:pt x="349" y="5809"/>
                </a:lnTo>
                <a:lnTo>
                  <a:pt x="361" y="5854"/>
                </a:lnTo>
                <a:lnTo>
                  <a:pt x="373" y="5925"/>
                </a:lnTo>
                <a:lnTo>
                  <a:pt x="385" y="5948"/>
                </a:lnTo>
                <a:lnTo>
                  <a:pt x="397" y="5929"/>
                </a:lnTo>
                <a:lnTo>
                  <a:pt x="409" y="5842"/>
                </a:lnTo>
                <a:lnTo>
                  <a:pt x="421" y="5815"/>
                </a:lnTo>
                <a:lnTo>
                  <a:pt x="433" y="5871"/>
                </a:lnTo>
                <a:lnTo>
                  <a:pt x="445" y="5892"/>
                </a:lnTo>
                <a:lnTo>
                  <a:pt x="458" y="5925"/>
                </a:lnTo>
                <a:lnTo>
                  <a:pt x="470" y="5843"/>
                </a:lnTo>
                <a:lnTo>
                  <a:pt x="482" y="5803"/>
                </a:lnTo>
                <a:lnTo>
                  <a:pt x="494" y="5925"/>
                </a:lnTo>
                <a:lnTo>
                  <a:pt x="506" y="5889"/>
                </a:lnTo>
                <a:lnTo>
                  <a:pt x="518" y="5675"/>
                </a:lnTo>
                <a:lnTo>
                  <a:pt x="530" y="5913"/>
                </a:lnTo>
                <a:lnTo>
                  <a:pt x="542" y="5896"/>
                </a:lnTo>
                <a:lnTo>
                  <a:pt x="554" y="5753"/>
                </a:lnTo>
                <a:lnTo>
                  <a:pt x="566" y="5943"/>
                </a:lnTo>
                <a:lnTo>
                  <a:pt x="578" y="5830"/>
                </a:lnTo>
                <a:lnTo>
                  <a:pt x="590" y="5864"/>
                </a:lnTo>
                <a:lnTo>
                  <a:pt x="602" y="5780"/>
                </a:lnTo>
                <a:lnTo>
                  <a:pt x="614" y="5939"/>
                </a:lnTo>
                <a:lnTo>
                  <a:pt x="626" y="5931"/>
                </a:lnTo>
                <a:lnTo>
                  <a:pt x="638" y="5812"/>
                </a:lnTo>
                <a:lnTo>
                  <a:pt x="650" y="5918"/>
                </a:lnTo>
                <a:lnTo>
                  <a:pt x="662" y="5907"/>
                </a:lnTo>
                <a:lnTo>
                  <a:pt x="674" y="5918"/>
                </a:lnTo>
                <a:lnTo>
                  <a:pt x="686" y="5899"/>
                </a:lnTo>
                <a:lnTo>
                  <a:pt x="698" y="5759"/>
                </a:lnTo>
                <a:lnTo>
                  <a:pt x="710" y="5888"/>
                </a:lnTo>
                <a:lnTo>
                  <a:pt x="722" y="5782"/>
                </a:lnTo>
                <a:lnTo>
                  <a:pt x="734" y="5943"/>
                </a:lnTo>
                <a:lnTo>
                  <a:pt x="746" y="5942"/>
                </a:lnTo>
                <a:lnTo>
                  <a:pt x="759" y="5911"/>
                </a:lnTo>
                <a:lnTo>
                  <a:pt x="771" y="5842"/>
                </a:lnTo>
                <a:lnTo>
                  <a:pt x="783" y="5941"/>
                </a:lnTo>
                <a:lnTo>
                  <a:pt x="795" y="5863"/>
                </a:lnTo>
                <a:lnTo>
                  <a:pt x="807" y="5870"/>
                </a:lnTo>
                <a:lnTo>
                  <a:pt x="819" y="5881"/>
                </a:lnTo>
                <a:lnTo>
                  <a:pt x="831" y="5865"/>
                </a:lnTo>
                <a:lnTo>
                  <a:pt x="843" y="5771"/>
                </a:lnTo>
                <a:lnTo>
                  <a:pt x="855" y="5812"/>
                </a:lnTo>
                <a:lnTo>
                  <a:pt x="867" y="5925"/>
                </a:lnTo>
                <a:lnTo>
                  <a:pt x="879" y="5916"/>
                </a:lnTo>
                <a:lnTo>
                  <a:pt x="891" y="5915"/>
                </a:lnTo>
                <a:lnTo>
                  <a:pt x="903" y="5823"/>
                </a:lnTo>
                <a:lnTo>
                  <a:pt x="915" y="5787"/>
                </a:lnTo>
                <a:lnTo>
                  <a:pt x="927" y="5900"/>
                </a:lnTo>
                <a:lnTo>
                  <a:pt x="939" y="5760"/>
                </a:lnTo>
                <a:lnTo>
                  <a:pt x="951" y="5935"/>
                </a:lnTo>
                <a:lnTo>
                  <a:pt x="963" y="5929"/>
                </a:lnTo>
                <a:lnTo>
                  <a:pt x="975" y="5776"/>
                </a:lnTo>
                <a:lnTo>
                  <a:pt x="987" y="5913"/>
                </a:lnTo>
                <a:lnTo>
                  <a:pt x="999" y="5863"/>
                </a:lnTo>
                <a:lnTo>
                  <a:pt x="1011" y="5850"/>
                </a:lnTo>
                <a:lnTo>
                  <a:pt x="1023" y="5896"/>
                </a:lnTo>
                <a:lnTo>
                  <a:pt x="1035" y="5760"/>
                </a:lnTo>
                <a:lnTo>
                  <a:pt x="1048" y="5916"/>
                </a:lnTo>
                <a:lnTo>
                  <a:pt x="1060" y="5769"/>
                </a:lnTo>
                <a:lnTo>
                  <a:pt x="1072" y="5912"/>
                </a:lnTo>
                <a:lnTo>
                  <a:pt x="1084" y="5941"/>
                </a:lnTo>
                <a:lnTo>
                  <a:pt x="1096" y="5952"/>
                </a:lnTo>
                <a:lnTo>
                  <a:pt x="1108" y="5875"/>
                </a:lnTo>
                <a:lnTo>
                  <a:pt x="1120" y="5878"/>
                </a:lnTo>
                <a:lnTo>
                  <a:pt x="1132" y="5930"/>
                </a:lnTo>
                <a:lnTo>
                  <a:pt x="1144" y="5859"/>
                </a:lnTo>
                <a:lnTo>
                  <a:pt x="1156" y="5803"/>
                </a:lnTo>
                <a:lnTo>
                  <a:pt x="1168" y="5930"/>
                </a:lnTo>
                <a:lnTo>
                  <a:pt x="1180" y="5919"/>
                </a:lnTo>
                <a:lnTo>
                  <a:pt x="1192" y="5942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22" name="Freeform 91">
            <a:extLst>
              <a:ext uri="{FF2B5EF4-FFF2-40B4-BE49-F238E27FC236}">
                <a16:creationId xmlns:a16="http://schemas.microsoft.com/office/drawing/2014/main" id="{291D1C71-3DC7-4662-AF96-10AA819F3FA4}"/>
              </a:ext>
            </a:extLst>
          </p:cNvPr>
          <p:cNvSpPr>
            <a:spLocks/>
          </p:cNvSpPr>
          <p:nvPr/>
        </p:nvSpPr>
        <p:spPr bwMode="auto">
          <a:xfrm>
            <a:off x="5464177" y="5834063"/>
            <a:ext cx="631825" cy="112712"/>
          </a:xfrm>
          <a:custGeom>
            <a:avLst/>
            <a:gdLst>
              <a:gd name="T0" fmla="*/ 3371677 w 1192"/>
              <a:gd name="T1" fmla="*/ 39761936 h 213"/>
              <a:gd name="T2" fmla="*/ 10114501 w 1192"/>
              <a:gd name="T3" fmla="*/ 53202710 h 213"/>
              <a:gd name="T4" fmla="*/ 16857324 w 1192"/>
              <a:gd name="T5" fmla="*/ 51242685 h 213"/>
              <a:gd name="T6" fmla="*/ 23600678 w 1192"/>
              <a:gd name="T7" fmla="*/ 59643169 h 213"/>
              <a:gd name="T8" fmla="*/ 30343502 w 1192"/>
              <a:gd name="T9" fmla="*/ 46202395 h 213"/>
              <a:gd name="T10" fmla="*/ 37086325 w 1192"/>
              <a:gd name="T11" fmla="*/ 58522928 h 213"/>
              <a:gd name="T12" fmla="*/ 44110608 w 1192"/>
              <a:gd name="T13" fmla="*/ 25481379 h 213"/>
              <a:gd name="T14" fmla="*/ 50853432 w 1192"/>
              <a:gd name="T15" fmla="*/ 0 h 213"/>
              <a:gd name="T16" fmla="*/ 57596255 w 1192"/>
              <a:gd name="T17" fmla="*/ 3640121 h 213"/>
              <a:gd name="T18" fmla="*/ 64339079 w 1192"/>
              <a:gd name="T19" fmla="*/ 21000944 h 213"/>
              <a:gd name="T20" fmla="*/ 71082433 w 1192"/>
              <a:gd name="T21" fmla="*/ 53482638 h 213"/>
              <a:gd name="T22" fmla="*/ 77825256 w 1192"/>
              <a:gd name="T23" fmla="*/ 55723119 h 213"/>
              <a:gd name="T24" fmla="*/ 84568080 w 1192"/>
              <a:gd name="T25" fmla="*/ 54322951 h 213"/>
              <a:gd name="T26" fmla="*/ 91311434 w 1192"/>
              <a:gd name="T27" fmla="*/ 27161475 h 213"/>
              <a:gd name="T28" fmla="*/ 98054257 w 1192"/>
              <a:gd name="T29" fmla="*/ 33041549 h 213"/>
              <a:gd name="T30" fmla="*/ 104797081 w 1192"/>
              <a:gd name="T31" fmla="*/ 57683144 h 213"/>
              <a:gd name="T32" fmla="*/ 111540435 w 1192"/>
              <a:gd name="T33" fmla="*/ 40882177 h 213"/>
              <a:gd name="T34" fmla="*/ 118283259 w 1192"/>
              <a:gd name="T35" fmla="*/ 31641910 h 213"/>
              <a:gd name="T36" fmla="*/ 125307011 w 1192"/>
              <a:gd name="T37" fmla="*/ 59643169 h 213"/>
              <a:gd name="T38" fmla="*/ 132050365 w 1192"/>
              <a:gd name="T39" fmla="*/ 29401428 h 213"/>
              <a:gd name="T40" fmla="*/ 138793189 w 1192"/>
              <a:gd name="T41" fmla="*/ 37801911 h 213"/>
              <a:gd name="T42" fmla="*/ 145536012 w 1192"/>
              <a:gd name="T43" fmla="*/ 54602879 h 213"/>
              <a:gd name="T44" fmla="*/ 152279366 w 1192"/>
              <a:gd name="T45" fmla="*/ 59083313 h 213"/>
              <a:gd name="T46" fmla="*/ 159022190 w 1192"/>
              <a:gd name="T47" fmla="*/ 38642224 h 213"/>
              <a:gd name="T48" fmla="*/ 165765013 w 1192"/>
              <a:gd name="T49" fmla="*/ 34161790 h 213"/>
              <a:gd name="T50" fmla="*/ 172507837 w 1192"/>
              <a:gd name="T51" fmla="*/ 49002733 h 213"/>
              <a:gd name="T52" fmla="*/ 179251191 w 1192"/>
              <a:gd name="T53" fmla="*/ 47322636 h 213"/>
              <a:gd name="T54" fmla="*/ 185994014 w 1192"/>
              <a:gd name="T55" fmla="*/ 49002733 h 213"/>
              <a:gd name="T56" fmla="*/ 192736838 w 1192"/>
              <a:gd name="T57" fmla="*/ 55723119 h 213"/>
              <a:gd name="T58" fmla="*/ 199480192 w 1192"/>
              <a:gd name="T59" fmla="*/ 37521984 h 213"/>
              <a:gd name="T60" fmla="*/ 206503944 w 1192"/>
              <a:gd name="T61" fmla="*/ 21000944 h 213"/>
              <a:gd name="T62" fmla="*/ 213246768 w 1192"/>
              <a:gd name="T63" fmla="*/ 43122130 h 213"/>
              <a:gd name="T64" fmla="*/ 219990122 w 1192"/>
              <a:gd name="T65" fmla="*/ 47602564 h 213"/>
              <a:gd name="T66" fmla="*/ 226732946 w 1192"/>
              <a:gd name="T67" fmla="*/ 40041864 h 213"/>
              <a:gd name="T68" fmla="*/ 233475769 w 1192"/>
              <a:gd name="T69" fmla="*/ 59363241 h 213"/>
              <a:gd name="T70" fmla="*/ 240219123 w 1192"/>
              <a:gd name="T71" fmla="*/ 54882807 h 213"/>
              <a:gd name="T72" fmla="*/ 246961947 w 1192"/>
              <a:gd name="T73" fmla="*/ 54043023 h 213"/>
              <a:gd name="T74" fmla="*/ 253704770 w 1192"/>
              <a:gd name="T75" fmla="*/ 33322006 h 213"/>
              <a:gd name="T76" fmla="*/ 260448124 w 1192"/>
              <a:gd name="T77" fmla="*/ 29401428 h 213"/>
              <a:gd name="T78" fmla="*/ 267190948 w 1192"/>
              <a:gd name="T79" fmla="*/ 35841887 h 213"/>
              <a:gd name="T80" fmla="*/ 273933771 w 1192"/>
              <a:gd name="T81" fmla="*/ 47322636 h 213"/>
              <a:gd name="T82" fmla="*/ 280676595 w 1192"/>
              <a:gd name="T83" fmla="*/ 50962757 h 213"/>
              <a:gd name="T84" fmla="*/ 287700878 w 1192"/>
              <a:gd name="T85" fmla="*/ 52362926 h 213"/>
              <a:gd name="T86" fmla="*/ 294443701 w 1192"/>
              <a:gd name="T87" fmla="*/ 52362926 h 213"/>
              <a:gd name="T88" fmla="*/ 301186525 w 1192"/>
              <a:gd name="T89" fmla="*/ 55162734 h 213"/>
              <a:gd name="T90" fmla="*/ 307929879 w 1192"/>
              <a:gd name="T91" fmla="*/ 54602879 h 213"/>
              <a:gd name="T92" fmla="*/ 314672702 w 1192"/>
              <a:gd name="T93" fmla="*/ 56003047 h 213"/>
              <a:gd name="T94" fmla="*/ 321415526 w 1192"/>
              <a:gd name="T95" fmla="*/ 43122130 h 213"/>
              <a:gd name="T96" fmla="*/ 328158880 w 1192"/>
              <a:gd name="T97" fmla="*/ 54043023 h 213"/>
              <a:gd name="T98" fmla="*/ 334901704 w 1192"/>
              <a:gd name="T99" fmla="*/ 58522928 h 21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213"/>
              <a:gd name="T152" fmla="*/ 1192 w 1192"/>
              <a:gd name="T153" fmla="*/ 213 h 21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213">
                <a:moveTo>
                  <a:pt x="0" y="202"/>
                </a:moveTo>
                <a:lnTo>
                  <a:pt x="12" y="142"/>
                </a:lnTo>
                <a:lnTo>
                  <a:pt x="24" y="197"/>
                </a:lnTo>
                <a:lnTo>
                  <a:pt x="36" y="190"/>
                </a:lnTo>
                <a:lnTo>
                  <a:pt x="48" y="212"/>
                </a:lnTo>
                <a:lnTo>
                  <a:pt x="60" y="183"/>
                </a:lnTo>
                <a:lnTo>
                  <a:pt x="72" y="141"/>
                </a:lnTo>
                <a:lnTo>
                  <a:pt x="84" y="213"/>
                </a:lnTo>
                <a:lnTo>
                  <a:pt x="96" y="203"/>
                </a:lnTo>
                <a:lnTo>
                  <a:pt x="108" y="165"/>
                </a:lnTo>
                <a:lnTo>
                  <a:pt x="120" y="96"/>
                </a:lnTo>
                <a:lnTo>
                  <a:pt x="132" y="209"/>
                </a:lnTo>
                <a:lnTo>
                  <a:pt x="145" y="36"/>
                </a:lnTo>
                <a:lnTo>
                  <a:pt x="157" y="91"/>
                </a:lnTo>
                <a:lnTo>
                  <a:pt x="169" y="90"/>
                </a:lnTo>
                <a:lnTo>
                  <a:pt x="181" y="0"/>
                </a:lnTo>
                <a:lnTo>
                  <a:pt x="193" y="166"/>
                </a:lnTo>
                <a:lnTo>
                  <a:pt x="205" y="13"/>
                </a:lnTo>
                <a:lnTo>
                  <a:pt x="217" y="58"/>
                </a:lnTo>
                <a:lnTo>
                  <a:pt x="229" y="75"/>
                </a:lnTo>
                <a:lnTo>
                  <a:pt x="241" y="149"/>
                </a:lnTo>
                <a:lnTo>
                  <a:pt x="253" y="191"/>
                </a:lnTo>
                <a:lnTo>
                  <a:pt x="265" y="188"/>
                </a:lnTo>
                <a:lnTo>
                  <a:pt x="277" y="199"/>
                </a:lnTo>
                <a:lnTo>
                  <a:pt x="289" y="173"/>
                </a:lnTo>
                <a:lnTo>
                  <a:pt x="301" y="194"/>
                </a:lnTo>
                <a:lnTo>
                  <a:pt x="313" y="161"/>
                </a:lnTo>
                <a:lnTo>
                  <a:pt x="325" y="97"/>
                </a:lnTo>
                <a:lnTo>
                  <a:pt x="337" y="141"/>
                </a:lnTo>
                <a:lnTo>
                  <a:pt x="349" y="118"/>
                </a:lnTo>
                <a:lnTo>
                  <a:pt x="361" y="185"/>
                </a:lnTo>
                <a:lnTo>
                  <a:pt x="373" y="206"/>
                </a:lnTo>
                <a:lnTo>
                  <a:pt x="385" y="194"/>
                </a:lnTo>
                <a:lnTo>
                  <a:pt x="397" y="146"/>
                </a:lnTo>
                <a:lnTo>
                  <a:pt x="409" y="134"/>
                </a:lnTo>
                <a:lnTo>
                  <a:pt x="421" y="113"/>
                </a:lnTo>
                <a:lnTo>
                  <a:pt x="434" y="57"/>
                </a:lnTo>
                <a:lnTo>
                  <a:pt x="446" y="213"/>
                </a:lnTo>
                <a:lnTo>
                  <a:pt x="458" y="53"/>
                </a:lnTo>
                <a:lnTo>
                  <a:pt x="470" y="105"/>
                </a:lnTo>
                <a:lnTo>
                  <a:pt x="482" y="107"/>
                </a:lnTo>
                <a:lnTo>
                  <a:pt x="494" y="135"/>
                </a:lnTo>
                <a:lnTo>
                  <a:pt x="506" y="154"/>
                </a:lnTo>
                <a:lnTo>
                  <a:pt x="518" y="195"/>
                </a:lnTo>
                <a:lnTo>
                  <a:pt x="530" y="195"/>
                </a:lnTo>
                <a:lnTo>
                  <a:pt x="542" y="211"/>
                </a:lnTo>
                <a:lnTo>
                  <a:pt x="554" y="197"/>
                </a:lnTo>
                <a:lnTo>
                  <a:pt x="566" y="138"/>
                </a:lnTo>
                <a:lnTo>
                  <a:pt x="578" y="206"/>
                </a:lnTo>
                <a:lnTo>
                  <a:pt x="590" y="122"/>
                </a:lnTo>
                <a:lnTo>
                  <a:pt x="602" y="184"/>
                </a:lnTo>
                <a:lnTo>
                  <a:pt x="614" y="175"/>
                </a:lnTo>
                <a:lnTo>
                  <a:pt x="626" y="138"/>
                </a:lnTo>
                <a:lnTo>
                  <a:pt x="638" y="169"/>
                </a:lnTo>
                <a:lnTo>
                  <a:pt x="650" y="118"/>
                </a:lnTo>
                <a:lnTo>
                  <a:pt x="662" y="175"/>
                </a:lnTo>
                <a:lnTo>
                  <a:pt x="674" y="149"/>
                </a:lnTo>
                <a:lnTo>
                  <a:pt x="686" y="199"/>
                </a:lnTo>
                <a:lnTo>
                  <a:pt x="698" y="189"/>
                </a:lnTo>
                <a:lnTo>
                  <a:pt x="710" y="134"/>
                </a:lnTo>
                <a:lnTo>
                  <a:pt x="722" y="181"/>
                </a:lnTo>
                <a:lnTo>
                  <a:pt x="735" y="75"/>
                </a:lnTo>
                <a:lnTo>
                  <a:pt x="747" y="182"/>
                </a:lnTo>
                <a:lnTo>
                  <a:pt x="759" y="154"/>
                </a:lnTo>
                <a:lnTo>
                  <a:pt x="771" y="211"/>
                </a:lnTo>
                <a:lnTo>
                  <a:pt x="783" y="170"/>
                </a:lnTo>
                <a:lnTo>
                  <a:pt x="795" y="199"/>
                </a:lnTo>
                <a:lnTo>
                  <a:pt x="807" y="143"/>
                </a:lnTo>
                <a:lnTo>
                  <a:pt x="819" y="195"/>
                </a:lnTo>
                <a:lnTo>
                  <a:pt x="831" y="212"/>
                </a:lnTo>
                <a:lnTo>
                  <a:pt x="843" y="184"/>
                </a:lnTo>
                <a:lnTo>
                  <a:pt x="855" y="196"/>
                </a:lnTo>
                <a:lnTo>
                  <a:pt x="867" y="184"/>
                </a:lnTo>
                <a:lnTo>
                  <a:pt x="879" y="193"/>
                </a:lnTo>
                <a:lnTo>
                  <a:pt x="891" y="134"/>
                </a:lnTo>
                <a:lnTo>
                  <a:pt x="903" y="119"/>
                </a:lnTo>
                <a:lnTo>
                  <a:pt x="915" y="208"/>
                </a:lnTo>
                <a:lnTo>
                  <a:pt x="927" y="105"/>
                </a:lnTo>
                <a:lnTo>
                  <a:pt x="939" y="195"/>
                </a:lnTo>
                <a:lnTo>
                  <a:pt x="951" y="128"/>
                </a:lnTo>
                <a:lnTo>
                  <a:pt x="963" y="171"/>
                </a:lnTo>
                <a:lnTo>
                  <a:pt x="975" y="169"/>
                </a:lnTo>
                <a:lnTo>
                  <a:pt x="987" y="82"/>
                </a:lnTo>
                <a:lnTo>
                  <a:pt x="999" y="182"/>
                </a:lnTo>
                <a:lnTo>
                  <a:pt x="1011" y="120"/>
                </a:lnTo>
                <a:lnTo>
                  <a:pt x="1024" y="187"/>
                </a:lnTo>
                <a:lnTo>
                  <a:pt x="1036" y="184"/>
                </a:lnTo>
                <a:lnTo>
                  <a:pt x="1048" y="187"/>
                </a:lnTo>
                <a:lnTo>
                  <a:pt x="1060" y="213"/>
                </a:lnTo>
                <a:lnTo>
                  <a:pt x="1072" y="197"/>
                </a:lnTo>
                <a:lnTo>
                  <a:pt x="1084" y="177"/>
                </a:lnTo>
                <a:lnTo>
                  <a:pt x="1096" y="195"/>
                </a:lnTo>
                <a:lnTo>
                  <a:pt x="1108" y="175"/>
                </a:lnTo>
                <a:lnTo>
                  <a:pt x="1120" y="200"/>
                </a:lnTo>
                <a:lnTo>
                  <a:pt x="1132" y="156"/>
                </a:lnTo>
                <a:lnTo>
                  <a:pt x="1144" y="154"/>
                </a:lnTo>
                <a:lnTo>
                  <a:pt x="1156" y="131"/>
                </a:lnTo>
                <a:lnTo>
                  <a:pt x="1168" y="193"/>
                </a:lnTo>
                <a:lnTo>
                  <a:pt x="1180" y="212"/>
                </a:lnTo>
                <a:lnTo>
                  <a:pt x="1192" y="209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23" name="Freeform 92">
            <a:extLst>
              <a:ext uri="{FF2B5EF4-FFF2-40B4-BE49-F238E27FC236}">
                <a16:creationId xmlns:a16="http://schemas.microsoft.com/office/drawing/2014/main" id="{B77B96D7-28CB-4BF7-8970-02B8D6DCEA42}"/>
              </a:ext>
            </a:extLst>
          </p:cNvPr>
          <p:cNvSpPr>
            <a:spLocks/>
          </p:cNvSpPr>
          <p:nvPr/>
        </p:nvSpPr>
        <p:spPr bwMode="auto">
          <a:xfrm>
            <a:off x="6096000" y="5891213"/>
            <a:ext cx="630238" cy="55562"/>
          </a:xfrm>
          <a:custGeom>
            <a:avLst/>
            <a:gdLst>
              <a:gd name="T0" fmla="*/ 3354748 w 1192"/>
              <a:gd name="T1" fmla="*/ 22406590 h 103"/>
              <a:gd name="T2" fmla="*/ 10063717 w 1192"/>
              <a:gd name="T3" fmla="*/ 21824538 h 103"/>
              <a:gd name="T4" fmla="*/ 16772685 w 1192"/>
              <a:gd name="T5" fmla="*/ 14549692 h 103"/>
              <a:gd name="T6" fmla="*/ 23482181 w 1192"/>
              <a:gd name="T7" fmla="*/ 22988643 h 103"/>
              <a:gd name="T8" fmla="*/ 30191150 w 1192"/>
              <a:gd name="T9" fmla="*/ 25316313 h 103"/>
              <a:gd name="T10" fmla="*/ 37179812 w 1192"/>
              <a:gd name="T11" fmla="*/ 21824538 h 103"/>
              <a:gd name="T12" fmla="*/ 43889309 w 1192"/>
              <a:gd name="T13" fmla="*/ 21533242 h 103"/>
              <a:gd name="T14" fmla="*/ 50598277 w 1192"/>
              <a:gd name="T15" fmla="*/ 18914276 h 103"/>
              <a:gd name="T16" fmla="*/ 57307245 w 1192"/>
              <a:gd name="T17" fmla="*/ 0 h 103"/>
              <a:gd name="T18" fmla="*/ 64016742 w 1192"/>
              <a:gd name="T19" fmla="*/ 7856898 h 103"/>
              <a:gd name="T20" fmla="*/ 70725710 w 1192"/>
              <a:gd name="T21" fmla="*/ 28226035 h 103"/>
              <a:gd name="T22" fmla="*/ 77434678 w 1192"/>
              <a:gd name="T23" fmla="*/ 27935279 h 103"/>
              <a:gd name="T24" fmla="*/ 84144175 w 1192"/>
              <a:gd name="T25" fmla="*/ 19205572 h 103"/>
              <a:gd name="T26" fmla="*/ 90853143 w 1192"/>
              <a:gd name="T27" fmla="*/ 17459414 h 103"/>
              <a:gd name="T28" fmla="*/ 97562111 w 1192"/>
              <a:gd name="T29" fmla="*/ 28517331 h 103"/>
              <a:gd name="T30" fmla="*/ 104271608 w 1192"/>
              <a:gd name="T31" fmla="*/ 24152208 h 103"/>
              <a:gd name="T32" fmla="*/ 110980576 w 1192"/>
              <a:gd name="T33" fmla="*/ 29681436 h 103"/>
              <a:gd name="T34" fmla="*/ 117969239 w 1192"/>
              <a:gd name="T35" fmla="*/ 21824538 h 103"/>
              <a:gd name="T36" fmla="*/ 124678736 w 1192"/>
              <a:gd name="T37" fmla="*/ 29972193 h 103"/>
              <a:gd name="T38" fmla="*/ 131387704 w 1192"/>
              <a:gd name="T39" fmla="*/ 24443504 h 103"/>
              <a:gd name="T40" fmla="*/ 138096672 w 1192"/>
              <a:gd name="T41" fmla="*/ 22988643 h 103"/>
              <a:gd name="T42" fmla="*/ 144806169 w 1192"/>
              <a:gd name="T43" fmla="*/ 29972193 h 103"/>
              <a:gd name="T44" fmla="*/ 151515137 w 1192"/>
              <a:gd name="T45" fmla="*/ 27062470 h 103"/>
              <a:gd name="T46" fmla="*/ 158224105 w 1192"/>
              <a:gd name="T47" fmla="*/ 20078381 h 103"/>
              <a:gd name="T48" fmla="*/ 164933602 w 1192"/>
              <a:gd name="T49" fmla="*/ 27935279 h 103"/>
              <a:gd name="T50" fmla="*/ 171642570 w 1192"/>
              <a:gd name="T51" fmla="*/ 20951189 h 103"/>
              <a:gd name="T52" fmla="*/ 178351538 w 1192"/>
              <a:gd name="T53" fmla="*/ 18332763 h 103"/>
              <a:gd name="T54" fmla="*/ 185061035 w 1192"/>
              <a:gd name="T55" fmla="*/ 27062470 h 103"/>
              <a:gd name="T56" fmla="*/ 191770003 w 1192"/>
              <a:gd name="T57" fmla="*/ 14840448 h 103"/>
              <a:gd name="T58" fmla="*/ 198758666 w 1192"/>
              <a:gd name="T59" fmla="*/ 17168658 h 103"/>
              <a:gd name="T60" fmla="*/ 205468162 w 1192"/>
              <a:gd name="T61" fmla="*/ 27935279 h 103"/>
              <a:gd name="T62" fmla="*/ 212177131 w 1192"/>
              <a:gd name="T63" fmla="*/ 20660433 h 103"/>
              <a:gd name="T64" fmla="*/ 218886099 w 1192"/>
              <a:gd name="T65" fmla="*/ 22988643 h 103"/>
              <a:gd name="T66" fmla="*/ 225595596 w 1192"/>
              <a:gd name="T67" fmla="*/ 25898365 h 103"/>
              <a:gd name="T68" fmla="*/ 232304564 w 1192"/>
              <a:gd name="T69" fmla="*/ 23570156 h 103"/>
              <a:gd name="T70" fmla="*/ 239013532 w 1192"/>
              <a:gd name="T71" fmla="*/ 20660433 h 103"/>
              <a:gd name="T72" fmla="*/ 245723029 w 1192"/>
              <a:gd name="T73" fmla="*/ 28226035 h 103"/>
              <a:gd name="T74" fmla="*/ 252431997 w 1192"/>
              <a:gd name="T75" fmla="*/ 22406590 h 103"/>
              <a:gd name="T76" fmla="*/ 259140965 w 1192"/>
              <a:gd name="T77" fmla="*/ 19496328 h 103"/>
              <a:gd name="T78" fmla="*/ 265850462 w 1192"/>
              <a:gd name="T79" fmla="*/ 22988643 h 103"/>
              <a:gd name="T80" fmla="*/ 272559430 w 1192"/>
              <a:gd name="T81" fmla="*/ 27644522 h 103"/>
              <a:gd name="T82" fmla="*/ 279548092 w 1192"/>
              <a:gd name="T83" fmla="*/ 26480418 h 103"/>
              <a:gd name="T84" fmla="*/ 286257589 w 1192"/>
              <a:gd name="T85" fmla="*/ 25898365 h 103"/>
              <a:gd name="T86" fmla="*/ 292966557 w 1192"/>
              <a:gd name="T87" fmla="*/ 27644522 h 103"/>
              <a:gd name="T88" fmla="*/ 299675525 w 1192"/>
              <a:gd name="T89" fmla="*/ 29681436 h 103"/>
              <a:gd name="T90" fmla="*/ 306385022 w 1192"/>
              <a:gd name="T91" fmla="*/ 22406590 h 103"/>
              <a:gd name="T92" fmla="*/ 313093990 w 1192"/>
              <a:gd name="T93" fmla="*/ 19787624 h 103"/>
              <a:gd name="T94" fmla="*/ 319802958 w 1192"/>
              <a:gd name="T95" fmla="*/ 25898365 h 103"/>
              <a:gd name="T96" fmla="*/ 326512455 w 1192"/>
              <a:gd name="T97" fmla="*/ 28226035 h 103"/>
              <a:gd name="T98" fmla="*/ 333221423 w 1192"/>
              <a:gd name="T99" fmla="*/ 27935279 h 10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103"/>
              <a:gd name="T152" fmla="*/ 1192 w 1192"/>
              <a:gd name="T153" fmla="*/ 103 h 10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103">
                <a:moveTo>
                  <a:pt x="0" y="99"/>
                </a:moveTo>
                <a:lnTo>
                  <a:pt x="12" y="77"/>
                </a:lnTo>
                <a:lnTo>
                  <a:pt x="24" y="87"/>
                </a:lnTo>
                <a:lnTo>
                  <a:pt x="36" y="75"/>
                </a:lnTo>
                <a:lnTo>
                  <a:pt x="48" y="79"/>
                </a:lnTo>
                <a:lnTo>
                  <a:pt x="60" y="50"/>
                </a:lnTo>
                <a:lnTo>
                  <a:pt x="72" y="101"/>
                </a:lnTo>
                <a:lnTo>
                  <a:pt x="84" y="79"/>
                </a:lnTo>
                <a:lnTo>
                  <a:pt x="96" y="80"/>
                </a:lnTo>
                <a:lnTo>
                  <a:pt x="108" y="87"/>
                </a:lnTo>
                <a:lnTo>
                  <a:pt x="121" y="83"/>
                </a:lnTo>
                <a:lnTo>
                  <a:pt x="133" y="75"/>
                </a:lnTo>
                <a:lnTo>
                  <a:pt x="145" y="95"/>
                </a:lnTo>
                <a:lnTo>
                  <a:pt x="157" y="74"/>
                </a:lnTo>
                <a:lnTo>
                  <a:pt x="169" y="71"/>
                </a:lnTo>
                <a:lnTo>
                  <a:pt x="181" y="65"/>
                </a:lnTo>
                <a:lnTo>
                  <a:pt x="193" y="98"/>
                </a:lnTo>
                <a:lnTo>
                  <a:pt x="205" y="0"/>
                </a:lnTo>
                <a:lnTo>
                  <a:pt x="217" y="32"/>
                </a:lnTo>
                <a:lnTo>
                  <a:pt x="229" y="27"/>
                </a:lnTo>
                <a:lnTo>
                  <a:pt x="241" y="27"/>
                </a:lnTo>
                <a:lnTo>
                  <a:pt x="253" y="97"/>
                </a:lnTo>
                <a:lnTo>
                  <a:pt x="265" y="87"/>
                </a:lnTo>
                <a:lnTo>
                  <a:pt x="277" y="96"/>
                </a:lnTo>
                <a:lnTo>
                  <a:pt x="289" y="86"/>
                </a:lnTo>
                <a:lnTo>
                  <a:pt x="301" y="66"/>
                </a:lnTo>
                <a:lnTo>
                  <a:pt x="313" y="28"/>
                </a:lnTo>
                <a:lnTo>
                  <a:pt x="325" y="60"/>
                </a:lnTo>
                <a:lnTo>
                  <a:pt x="337" y="18"/>
                </a:lnTo>
                <a:lnTo>
                  <a:pt x="349" y="98"/>
                </a:lnTo>
                <a:lnTo>
                  <a:pt x="361" y="97"/>
                </a:lnTo>
                <a:lnTo>
                  <a:pt x="373" y="83"/>
                </a:lnTo>
                <a:lnTo>
                  <a:pt x="385" y="20"/>
                </a:lnTo>
                <a:lnTo>
                  <a:pt x="397" y="102"/>
                </a:lnTo>
                <a:lnTo>
                  <a:pt x="409" y="42"/>
                </a:lnTo>
                <a:lnTo>
                  <a:pt x="422" y="75"/>
                </a:lnTo>
                <a:lnTo>
                  <a:pt x="434" y="66"/>
                </a:lnTo>
                <a:lnTo>
                  <a:pt x="446" y="103"/>
                </a:lnTo>
                <a:lnTo>
                  <a:pt x="458" y="67"/>
                </a:lnTo>
                <a:lnTo>
                  <a:pt x="470" y="84"/>
                </a:lnTo>
                <a:lnTo>
                  <a:pt x="482" y="91"/>
                </a:lnTo>
                <a:lnTo>
                  <a:pt x="494" y="79"/>
                </a:lnTo>
                <a:lnTo>
                  <a:pt x="506" y="46"/>
                </a:lnTo>
                <a:lnTo>
                  <a:pt x="518" y="103"/>
                </a:lnTo>
                <a:lnTo>
                  <a:pt x="530" y="72"/>
                </a:lnTo>
                <a:lnTo>
                  <a:pt x="542" y="93"/>
                </a:lnTo>
                <a:lnTo>
                  <a:pt x="554" y="75"/>
                </a:lnTo>
                <a:lnTo>
                  <a:pt x="566" y="69"/>
                </a:lnTo>
                <a:lnTo>
                  <a:pt x="578" y="46"/>
                </a:lnTo>
                <a:lnTo>
                  <a:pt x="590" y="96"/>
                </a:lnTo>
                <a:lnTo>
                  <a:pt x="602" y="63"/>
                </a:lnTo>
                <a:lnTo>
                  <a:pt x="614" y="72"/>
                </a:lnTo>
                <a:lnTo>
                  <a:pt x="626" y="50"/>
                </a:lnTo>
                <a:lnTo>
                  <a:pt x="638" y="63"/>
                </a:lnTo>
                <a:lnTo>
                  <a:pt x="650" y="73"/>
                </a:lnTo>
                <a:lnTo>
                  <a:pt x="662" y="93"/>
                </a:lnTo>
                <a:lnTo>
                  <a:pt x="674" y="67"/>
                </a:lnTo>
                <a:lnTo>
                  <a:pt x="686" y="51"/>
                </a:lnTo>
                <a:lnTo>
                  <a:pt x="698" y="90"/>
                </a:lnTo>
                <a:lnTo>
                  <a:pt x="711" y="59"/>
                </a:lnTo>
                <a:lnTo>
                  <a:pt x="723" y="80"/>
                </a:lnTo>
                <a:lnTo>
                  <a:pt x="735" y="96"/>
                </a:lnTo>
                <a:lnTo>
                  <a:pt x="747" y="83"/>
                </a:lnTo>
                <a:lnTo>
                  <a:pt x="759" y="71"/>
                </a:lnTo>
                <a:lnTo>
                  <a:pt x="771" y="91"/>
                </a:lnTo>
                <a:lnTo>
                  <a:pt x="783" y="79"/>
                </a:lnTo>
                <a:lnTo>
                  <a:pt x="795" y="103"/>
                </a:lnTo>
                <a:lnTo>
                  <a:pt x="807" y="89"/>
                </a:lnTo>
                <a:lnTo>
                  <a:pt x="819" y="75"/>
                </a:lnTo>
                <a:lnTo>
                  <a:pt x="831" y="81"/>
                </a:lnTo>
                <a:lnTo>
                  <a:pt x="843" y="81"/>
                </a:lnTo>
                <a:lnTo>
                  <a:pt x="855" y="71"/>
                </a:lnTo>
                <a:lnTo>
                  <a:pt x="867" y="87"/>
                </a:lnTo>
                <a:lnTo>
                  <a:pt x="879" y="97"/>
                </a:lnTo>
                <a:lnTo>
                  <a:pt x="891" y="60"/>
                </a:lnTo>
                <a:lnTo>
                  <a:pt x="903" y="77"/>
                </a:lnTo>
                <a:lnTo>
                  <a:pt x="915" y="66"/>
                </a:lnTo>
                <a:lnTo>
                  <a:pt x="927" y="67"/>
                </a:lnTo>
                <a:lnTo>
                  <a:pt x="939" y="92"/>
                </a:lnTo>
                <a:lnTo>
                  <a:pt x="951" y="79"/>
                </a:lnTo>
                <a:lnTo>
                  <a:pt x="963" y="103"/>
                </a:lnTo>
                <a:lnTo>
                  <a:pt x="975" y="95"/>
                </a:lnTo>
                <a:lnTo>
                  <a:pt x="987" y="97"/>
                </a:lnTo>
                <a:lnTo>
                  <a:pt x="1000" y="91"/>
                </a:lnTo>
                <a:lnTo>
                  <a:pt x="1012" y="71"/>
                </a:lnTo>
                <a:lnTo>
                  <a:pt x="1024" y="89"/>
                </a:lnTo>
                <a:lnTo>
                  <a:pt x="1036" y="91"/>
                </a:lnTo>
                <a:lnTo>
                  <a:pt x="1048" y="95"/>
                </a:lnTo>
                <a:lnTo>
                  <a:pt x="1060" y="79"/>
                </a:lnTo>
                <a:lnTo>
                  <a:pt x="1072" y="102"/>
                </a:lnTo>
                <a:lnTo>
                  <a:pt x="1084" y="96"/>
                </a:lnTo>
                <a:lnTo>
                  <a:pt x="1096" y="77"/>
                </a:lnTo>
                <a:lnTo>
                  <a:pt x="1108" y="85"/>
                </a:lnTo>
                <a:lnTo>
                  <a:pt x="1120" y="68"/>
                </a:lnTo>
                <a:lnTo>
                  <a:pt x="1132" y="91"/>
                </a:lnTo>
                <a:lnTo>
                  <a:pt x="1144" y="89"/>
                </a:lnTo>
                <a:lnTo>
                  <a:pt x="1156" y="90"/>
                </a:lnTo>
                <a:lnTo>
                  <a:pt x="1168" y="97"/>
                </a:lnTo>
                <a:lnTo>
                  <a:pt x="1180" y="102"/>
                </a:lnTo>
                <a:lnTo>
                  <a:pt x="1192" y="96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24" name="Freeform 93">
            <a:extLst>
              <a:ext uri="{FF2B5EF4-FFF2-40B4-BE49-F238E27FC236}">
                <a16:creationId xmlns:a16="http://schemas.microsoft.com/office/drawing/2014/main" id="{07487A9F-26F8-4C4D-AE01-3CF21A66F2F4}"/>
              </a:ext>
            </a:extLst>
          </p:cNvPr>
          <p:cNvSpPr>
            <a:spLocks/>
          </p:cNvSpPr>
          <p:nvPr/>
        </p:nvSpPr>
        <p:spPr bwMode="auto">
          <a:xfrm>
            <a:off x="6726240" y="5911852"/>
            <a:ext cx="630237" cy="34925"/>
          </a:xfrm>
          <a:custGeom>
            <a:avLst/>
            <a:gdLst>
              <a:gd name="T0" fmla="*/ 3354743 w 1192"/>
              <a:gd name="T1" fmla="*/ 17321725 h 65"/>
              <a:gd name="T2" fmla="*/ 10063701 w 1192"/>
              <a:gd name="T3" fmla="*/ 11259283 h 65"/>
              <a:gd name="T4" fmla="*/ 16772658 w 1192"/>
              <a:gd name="T5" fmla="*/ 0 h 65"/>
              <a:gd name="T6" fmla="*/ 23482144 w 1192"/>
              <a:gd name="T7" fmla="*/ 9815537 h 65"/>
              <a:gd name="T8" fmla="*/ 30470796 w 1192"/>
              <a:gd name="T9" fmla="*/ 9527003 h 65"/>
              <a:gd name="T10" fmla="*/ 37179753 w 1192"/>
              <a:gd name="T11" fmla="*/ 16744657 h 65"/>
              <a:gd name="T12" fmla="*/ 43888711 w 1192"/>
              <a:gd name="T13" fmla="*/ 10393143 h 65"/>
              <a:gd name="T14" fmla="*/ 50598197 w 1192"/>
              <a:gd name="T15" fmla="*/ 10393143 h 65"/>
              <a:gd name="T16" fmla="*/ 57307154 w 1192"/>
              <a:gd name="T17" fmla="*/ 15589983 h 65"/>
              <a:gd name="T18" fmla="*/ 64016112 w 1192"/>
              <a:gd name="T19" fmla="*/ 6928583 h 65"/>
              <a:gd name="T20" fmla="*/ 70725598 w 1192"/>
              <a:gd name="T21" fmla="*/ 13280097 h 65"/>
              <a:gd name="T22" fmla="*/ 77434555 w 1192"/>
              <a:gd name="T23" fmla="*/ 18476937 h 65"/>
              <a:gd name="T24" fmla="*/ 84143513 w 1192"/>
              <a:gd name="T25" fmla="*/ 12413957 h 65"/>
              <a:gd name="T26" fmla="*/ 90852999 w 1192"/>
              <a:gd name="T27" fmla="*/ 14146237 h 65"/>
              <a:gd name="T28" fmla="*/ 97561957 w 1192"/>
              <a:gd name="T29" fmla="*/ 13280097 h 65"/>
              <a:gd name="T30" fmla="*/ 104270914 w 1192"/>
              <a:gd name="T31" fmla="*/ 17321725 h 65"/>
              <a:gd name="T32" fmla="*/ 111259566 w 1192"/>
              <a:gd name="T33" fmla="*/ 15878517 h 65"/>
              <a:gd name="T34" fmla="*/ 117969052 w 1192"/>
              <a:gd name="T35" fmla="*/ 13568631 h 65"/>
              <a:gd name="T36" fmla="*/ 124678009 w 1192"/>
              <a:gd name="T37" fmla="*/ 10104608 h 65"/>
              <a:gd name="T38" fmla="*/ 131386967 w 1192"/>
              <a:gd name="T39" fmla="*/ 18187865 h 65"/>
              <a:gd name="T40" fmla="*/ 138096453 w 1192"/>
              <a:gd name="T41" fmla="*/ 18476937 h 65"/>
              <a:gd name="T42" fmla="*/ 144805410 w 1192"/>
              <a:gd name="T43" fmla="*/ 15589983 h 65"/>
              <a:gd name="T44" fmla="*/ 151514368 w 1192"/>
              <a:gd name="T45" fmla="*/ 15589983 h 65"/>
              <a:gd name="T46" fmla="*/ 158223854 w 1192"/>
              <a:gd name="T47" fmla="*/ 12125423 h 65"/>
              <a:gd name="T48" fmla="*/ 164932811 w 1192"/>
              <a:gd name="T49" fmla="*/ 10681677 h 65"/>
              <a:gd name="T50" fmla="*/ 171642298 w 1192"/>
              <a:gd name="T51" fmla="*/ 11836888 h 65"/>
              <a:gd name="T52" fmla="*/ 178351255 w 1192"/>
              <a:gd name="T53" fmla="*/ 17321725 h 65"/>
              <a:gd name="T54" fmla="*/ 185060213 w 1192"/>
              <a:gd name="T55" fmla="*/ 15878517 h 65"/>
              <a:gd name="T56" fmla="*/ 192048864 w 1192"/>
              <a:gd name="T57" fmla="*/ 6351514 h 65"/>
              <a:gd name="T58" fmla="*/ 198758350 w 1192"/>
              <a:gd name="T59" fmla="*/ 12991563 h 65"/>
              <a:gd name="T60" fmla="*/ 205467308 w 1192"/>
              <a:gd name="T61" fmla="*/ 14723843 h 65"/>
              <a:gd name="T62" fmla="*/ 212176265 w 1192"/>
              <a:gd name="T63" fmla="*/ 11547817 h 65"/>
              <a:gd name="T64" fmla="*/ 218885751 w 1192"/>
              <a:gd name="T65" fmla="*/ 15589983 h 65"/>
              <a:gd name="T66" fmla="*/ 225594709 w 1192"/>
              <a:gd name="T67" fmla="*/ 8083794 h 65"/>
              <a:gd name="T68" fmla="*/ 232303666 w 1192"/>
              <a:gd name="T69" fmla="*/ 8660863 h 65"/>
              <a:gd name="T70" fmla="*/ 239013152 w 1192"/>
              <a:gd name="T71" fmla="*/ 17610797 h 65"/>
              <a:gd name="T72" fmla="*/ 245722110 w 1192"/>
              <a:gd name="T73" fmla="*/ 14723843 h 65"/>
              <a:gd name="T74" fmla="*/ 252431067 w 1192"/>
              <a:gd name="T75" fmla="*/ 18187865 h 65"/>
              <a:gd name="T76" fmla="*/ 259140554 w 1192"/>
              <a:gd name="T77" fmla="*/ 13280097 h 65"/>
              <a:gd name="T78" fmla="*/ 265849511 w 1192"/>
              <a:gd name="T79" fmla="*/ 15589983 h 65"/>
              <a:gd name="T80" fmla="*/ 272558468 w 1192"/>
              <a:gd name="T81" fmla="*/ 17610797 h 65"/>
              <a:gd name="T82" fmla="*/ 279547120 w 1192"/>
              <a:gd name="T83" fmla="*/ 15589983 h 65"/>
              <a:gd name="T84" fmla="*/ 286256606 w 1192"/>
              <a:gd name="T85" fmla="*/ 2020814 h 65"/>
              <a:gd name="T86" fmla="*/ 292965564 w 1192"/>
              <a:gd name="T87" fmla="*/ 15589983 h 65"/>
              <a:gd name="T88" fmla="*/ 299674521 w 1192"/>
              <a:gd name="T89" fmla="*/ 13568631 h 65"/>
              <a:gd name="T90" fmla="*/ 306384007 w 1192"/>
              <a:gd name="T91" fmla="*/ 15878517 h 65"/>
              <a:gd name="T92" fmla="*/ 313092965 w 1192"/>
              <a:gd name="T93" fmla="*/ 13857703 h 65"/>
              <a:gd name="T94" fmla="*/ 319801922 w 1192"/>
              <a:gd name="T95" fmla="*/ 15878517 h 65"/>
              <a:gd name="T96" fmla="*/ 326511408 w 1192"/>
              <a:gd name="T97" fmla="*/ 12125423 h 65"/>
              <a:gd name="T98" fmla="*/ 333220366 w 1192"/>
              <a:gd name="T99" fmla="*/ 9527003 h 6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65"/>
              <a:gd name="T152" fmla="*/ 1192 w 1192"/>
              <a:gd name="T153" fmla="*/ 65 h 6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65">
                <a:moveTo>
                  <a:pt x="0" y="58"/>
                </a:moveTo>
                <a:lnTo>
                  <a:pt x="12" y="60"/>
                </a:lnTo>
                <a:lnTo>
                  <a:pt x="24" y="51"/>
                </a:lnTo>
                <a:lnTo>
                  <a:pt x="36" y="39"/>
                </a:lnTo>
                <a:lnTo>
                  <a:pt x="48" y="59"/>
                </a:lnTo>
                <a:lnTo>
                  <a:pt x="60" y="0"/>
                </a:lnTo>
                <a:lnTo>
                  <a:pt x="72" y="51"/>
                </a:lnTo>
                <a:lnTo>
                  <a:pt x="84" y="34"/>
                </a:lnTo>
                <a:lnTo>
                  <a:pt x="96" y="37"/>
                </a:lnTo>
                <a:lnTo>
                  <a:pt x="109" y="33"/>
                </a:lnTo>
                <a:lnTo>
                  <a:pt x="121" y="54"/>
                </a:lnTo>
                <a:lnTo>
                  <a:pt x="133" y="58"/>
                </a:lnTo>
                <a:lnTo>
                  <a:pt x="145" y="40"/>
                </a:lnTo>
                <a:lnTo>
                  <a:pt x="157" y="36"/>
                </a:lnTo>
                <a:lnTo>
                  <a:pt x="169" y="57"/>
                </a:lnTo>
                <a:lnTo>
                  <a:pt x="181" y="36"/>
                </a:lnTo>
                <a:lnTo>
                  <a:pt x="193" y="64"/>
                </a:lnTo>
                <a:lnTo>
                  <a:pt x="205" y="54"/>
                </a:lnTo>
                <a:lnTo>
                  <a:pt x="217" y="57"/>
                </a:lnTo>
                <a:lnTo>
                  <a:pt x="229" y="24"/>
                </a:lnTo>
                <a:lnTo>
                  <a:pt x="241" y="63"/>
                </a:lnTo>
                <a:lnTo>
                  <a:pt x="253" y="46"/>
                </a:lnTo>
                <a:lnTo>
                  <a:pt x="265" y="47"/>
                </a:lnTo>
                <a:lnTo>
                  <a:pt x="277" y="64"/>
                </a:lnTo>
                <a:lnTo>
                  <a:pt x="289" y="47"/>
                </a:lnTo>
                <a:lnTo>
                  <a:pt x="301" y="43"/>
                </a:lnTo>
                <a:lnTo>
                  <a:pt x="313" y="63"/>
                </a:lnTo>
                <a:lnTo>
                  <a:pt x="325" y="49"/>
                </a:lnTo>
                <a:lnTo>
                  <a:pt x="337" y="61"/>
                </a:lnTo>
                <a:lnTo>
                  <a:pt x="349" y="46"/>
                </a:lnTo>
                <a:lnTo>
                  <a:pt x="361" y="63"/>
                </a:lnTo>
                <a:lnTo>
                  <a:pt x="373" y="60"/>
                </a:lnTo>
                <a:lnTo>
                  <a:pt x="385" y="33"/>
                </a:lnTo>
                <a:lnTo>
                  <a:pt x="398" y="55"/>
                </a:lnTo>
                <a:lnTo>
                  <a:pt x="410" y="61"/>
                </a:lnTo>
                <a:lnTo>
                  <a:pt x="422" y="47"/>
                </a:lnTo>
                <a:lnTo>
                  <a:pt x="434" y="17"/>
                </a:lnTo>
                <a:lnTo>
                  <a:pt x="446" y="35"/>
                </a:lnTo>
                <a:lnTo>
                  <a:pt x="458" y="34"/>
                </a:lnTo>
                <a:lnTo>
                  <a:pt x="470" y="63"/>
                </a:lnTo>
                <a:lnTo>
                  <a:pt x="482" y="52"/>
                </a:lnTo>
                <a:lnTo>
                  <a:pt x="494" y="64"/>
                </a:lnTo>
                <a:lnTo>
                  <a:pt x="506" y="60"/>
                </a:lnTo>
                <a:lnTo>
                  <a:pt x="518" y="54"/>
                </a:lnTo>
                <a:lnTo>
                  <a:pt x="530" y="58"/>
                </a:lnTo>
                <a:lnTo>
                  <a:pt x="542" y="54"/>
                </a:lnTo>
                <a:lnTo>
                  <a:pt x="554" y="31"/>
                </a:lnTo>
                <a:lnTo>
                  <a:pt x="566" y="42"/>
                </a:lnTo>
                <a:lnTo>
                  <a:pt x="578" y="23"/>
                </a:lnTo>
                <a:lnTo>
                  <a:pt x="590" y="37"/>
                </a:lnTo>
                <a:lnTo>
                  <a:pt x="602" y="43"/>
                </a:lnTo>
                <a:lnTo>
                  <a:pt x="614" y="41"/>
                </a:lnTo>
                <a:lnTo>
                  <a:pt x="626" y="57"/>
                </a:lnTo>
                <a:lnTo>
                  <a:pt x="638" y="60"/>
                </a:lnTo>
                <a:lnTo>
                  <a:pt x="650" y="57"/>
                </a:lnTo>
                <a:lnTo>
                  <a:pt x="662" y="55"/>
                </a:lnTo>
                <a:lnTo>
                  <a:pt x="674" y="39"/>
                </a:lnTo>
                <a:lnTo>
                  <a:pt x="687" y="22"/>
                </a:lnTo>
                <a:lnTo>
                  <a:pt x="699" y="42"/>
                </a:lnTo>
                <a:lnTo>
                  <a:pt x="711" y="45"/>
                </a:lnTo>
                <a:lnTo>
                  <a:pt x="723" y="53"/>
                </a:lnTo>
                <a:lnTo>
                  <a:pt x="735" y="51"/>
                </a:lnTo>
                <a:lnTo>
                  <a:pt x="747" y="51"/>
                </a:lnTo>
                <a:lnTo>
                  <a:pt x="759" y="40"/>
                </a:lnTo>
                <a:lnTo>
                  <a:pt x="771" y="54"/>
                </a:lnTo>
                <a:lnTo>
                  <a:pt x="783" y="54"/>
                </a:lnTo>
                <a:lnTo>
                  <a:pt x="795" y="33"/>
                </a:lnTo>
                <a:lnTo>
                  <a:pt x="807" y="28"/>
                </a:lnTo>
                <a:lnTo>
                  <a:pt x="819" y="47"/>
                </a:lnTo>
                <a:lnTo>
                  <a:pt x="831" y="30"/>
                </a:lnTo>
                <a:lnTo>
                  <a:pt x="843" y="39"/>
                </a:lnTo>
                <a:lnTo>
                  <a:pt x="855" y="61"/>
                </a:lnTo>
                <a:lnTo>
                  <a:pt x="867" y="57"/>
                </a:lnTo>
                <a:lnTo>
                  <a:pt x="879" y="51"/>
                </a:lnTo>
                <a:lnTo>
                  <a:pt x="891" y="54"/>
                </a:lnTo>
                <a:lnTo>
                  <a:pt x="903" y="63"/>
                </a:lnTo>
                <a:lnTo>
                  <a:pt x="915" y="59"/>
                </a:lnTo>
                <a:lnTo>
                  <a:pt x="927" y="46"/>
                </a:lnTo>
                <a:lnTo>
                  <a:pt x="939" y="49"/>
                </a:lnTo>
                <a:lnTo>
                  <a:pt x="951" y="54"/>
                </a:lnTo>
                <a:lnTo>
                  <a:pt x="963" y="42"/>
                </a:lnTo>
                <a:lnTo>
                  <a:pt x="975" y="61"/>
                </a:lnTo>
                <a:lnTo>
                  <a:pt x="988" y="47"/>
                </a:lnTo>
                <a:lnTo>
                  <a:pt x="1000" y="54"/>
                </a:lnTo>
                <a:lnTo>
                  <a:pt x="1012" y="51"/>
                </a:lnTo>
                <a:lnTo>
                  <a:pt x="1024" y="7"/>
                </a:lnTo>
                <a:lnTo>
                  <a:pt x="1036" y="51"/>
                </a:lnTo>
                <a:lnTo>
                  <a:pt x="1048" y="54"/>
                </a:lnTo>
                <a:lnTo>
                  <a:pt x="1060" y="65"/>
                </a:lnTo>
                <a:lnTo>
                  <a:pt x="1072" y="47"/>
                </a:lnTo>
                <a:lnTo>
                  <a:pt x="1084" y="61"/>
                </a:lnTo>
                <a:lnTo>
                  <a:pt x="1096" y="55"/>
                </a:lnTo>
                <a:lnTo>
                  <a:pt x="1108" y="60"/>
                </a:lnTo>
                <a:lnTo>
                  <a:pt x="1120" y="48"/>
                </a:lnTo>
                <a:lnTo>
                  <a:pt x="1132" y="53"/>
                </a:lnTo>
                <a:lnTo>
                  <a:pt x="1144" y="55"/>
                </a:lnTo>
                <a:lnTo>
                  <a:pt x="1156" y="63"/>
                </a:lnTo>
                <a:lnTo>
                  <a:pt x="1168" y="42"/>
                </a:lnTo>
                <a:lnTo>
                  <a:pt x="1180" y="63"/>
                </a:lnTo>
                <a:lnTo>
                  <a:pt x="1192" y="33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25" name="Freeform 94">
            <a:extLst>
              <a:ext uri="{FF2B5EF4-FFF2-40B4-BE49-F238E27FC236}">
                <a16:creationId xmlns:a16="http://schemas.microsoft.com/office/drawing/2014/main" id="{0E449BED-44D6-4673-A6CC-A27EA7EED770}"/>
              </a:ext>
            </a:extLst>
          </p:cNvPr>
          <p:cNvSpPr>
            <a:spLocks/>
          </p:cNvSpPr>
          <p:nvPr/>
        </p:nvSpPr>
        <p:spPr bwMode="auto">
          <a:xfrm>
            <a:off x="7356477" y="5929313"/>
            <a:ext cx="631825" cy="17462"/>
          </a:xfrm>
          <a:custGeom>
            <a:avLst/>
            <a:gdLst>
              <a:gd name="T0" fmla="*/ 3371677 w 1192"/>
              <a:gd name="T1" fmla="*/ 8040160 h 32"/>
              <a:gd name="T2" fmla="*/ 10114501 w 1192"/>
              <a:gd name="T3" fmla="*/ 9230850 h 32"/>
              <a:gd name="T4" fmla="*/ 16857324 w 1192"/>
              <a:gd name="T5" fmla="*/ 8040160 h 32"/>
              <a:gd name="T6" fmla="*/ 23881607 w 1192"/>
              <a:gd name="T7" fmla="*/ 8040160 h 32"/>
              <a:gd name="T8" fmla="*/ 30624431 w 1192"/>
              <a:gd name="T9" fmla="*/ 9528795 h 32"/>
              <a:gd name="T10" fmla="*/ 37367254 w 1192"/>
              <a:gd name="T11" fmla="*/ 5955633 h 32"/>
              <a:gd name="T12" fmla="*/ 44110608 w 1192"/>
              <a:gd name="T13" fmla="*/ 8040160 h 32"/>
              <a:gd name="T14" fmla="*/ 50853432 w 1192"/>
              <a:gd name="T15" fmla="*/ 5657688 h 32"/>
              <a:gd name="T16" fmla="*/ 57596255 w 1192"/>
              <a:gd name="T17" fmla="*/ 4466452 h 32"/>
              <a:gd name="T18" fmla="*/ 64339079 w 1192"/>
              <a:gd name="T19" fmla="*/ 8040160 h 32"/>
              <a:gd name="T20" fmla="*/ 71082433 w 1192"/>
              <a:gd name="T21" fmla="*/ 4466452 h 32"/>
              <a:gd name="T22" fmla="*/ 77825256 w 1192"/>
              <a:gd name="T23" fmla="*/ 7742214 h 32"/>
              <a:gd name="T24" fmla="*/ 84568080 w 1192"/>
              <a:gd name="T25" fmla="*/ 7444269 h 32"/>
              <a:gd name="T26" fmla="*/ 91311434 w 1192"/>
              <a:gd name="T27" fmla="*/ 5955633 h 32"/>
              <a:gd name="T28" fmla="*/ 98054257 w 1192"/>
              <a:gd name="T29" fmla="*/ 6550978 h 32"/>
              <a:gd name="T30" fmla="*/ 105078010 w 1192"/>
              <a:gd name="T31" fmla="*/ 6253033 h 32"/>
              <a:gd name="T32" fmla="*/ 111821364 w 1192"/>
              <a:gd name="T33" fmla="*/ 6550978 h 32"/>
              <a:gd name="T34" fmla="*/ 118564187 w 1192"/>
              <a:gd name="T35" fmla="*/ 893290 h 32"/>
              <a:gd name="T36" fmla="*/ 125307011 w 1192"/>
              <a:gd name="T37" fmla="*/ 7444269 h 32"/>
              <a:gd name="T38" fmla="*/ 132050365 w 1192"/>
              <a:gd name="T39" fmla="*/ 4466452 h 32"/>
              <a:gd name="T40" fmla="*/ 138793189 w 1192"/>
              <a:gd name="T41" fmla="*/ 7742214 h 32"/>
              <a:gd name="T42" fmla="*/ 145536012 w 1192"/>
              <a:gd name="T43" fmla="*/ 8933450 h 32"/>
              <a:gd name="T44" fmla="*/ 152279366 w 1192"/>
              <a:gd name="T45" fmla="*/ 8040160 h 32"/>
              <a:gd name="T46" fmla="*/ 159022190 w 1192"/>
              <a:gd name="T47" fmla="*/ 7742214 h 32"/>
              <a:gd name="T48" fmla="*/ 165765013 w 1192"/>
              <a:gd name="T49" fmla="*/ 7742214 h 32"/>
              <a:gd name="T50" fmla="*/ 172507837 w 1192"/>
              <a:gd name="T51" fmla="*/ 7146869 h 32"/>
              <a:gd name="T52" fmla="*/ 179251191 w 1192"/>
              <a:gd name="T53" fmla="*/ 8337559 h 32"/>
              <a:gd name="T54" fmla="*/ 185994014 w 1192"/>
              <a:gd name="T55" fmla="*/ 7742214 h 32"/>
              <a:gd name="T56" fmla="*/ 193017767 w 1192"/>
              <a:gd name="T57" fmla="*/ 3573162 h 32"/>
              <a:gd name="T58" fmla="*/ 199761121 w 1192"/>
              <a:gd name="T59" fmla="*/ 9230850 h 32"/>
              <a:gd name="T60" fmla="*/ 206503944 w 1192"/>
              <a:gd name="T61" fmla="*/ 8040160 h 32"/>
              <a:gd name="T62" fmla="*/ 213246768 w 1192"/>
              <a:gd name="T63" fmla="*/ 7146869 h 32"/>
              <a:gd name="T64" fmla="*/ 219990122 w 1192"/>
              <a:gd name="T65" fmla="*/ 8040160 h 32"/>
              <a:gd name="T66" fmla="*/ 226732946 w 1192"/>
              <a:gd name="T67" fmla="*/ 9528795 h 32"/>
              <a:gd name="T68" fmla="*/ 233475769 w 1192"/>
              <a:gd name="T69" fmla="*/ 5955633 h 32"/>
              <a:gd name="T70" fmla="*/ 240219123 w 1192"/>
              <a:gd name="T71" fmla="*/ 7742214 h 32"/>
              <a:gd name="T72" fmla="*/ 246961947 w 1192"/>
              <a:gd name="T73" fmla="*/ 7444269 h 32"/>
              <a:gd name="T74" fmla="*/ 253704770 w 1192"/>
              <a:gd name="T75" fmla="*/ 4764398 h 32"/>
              <a:gd name="T76" fmla="*/ 260448124 w 1192"/>
              <a:gd name="T77" fmla="*/ 4764398 h 32"/>
              <a:gd name="T78" fmla="*/ 267190948 w 1192"/>
              <a:gd name="T79" fmla="*/ 6253033 h 32"/>
              <a:gd name="T80" fmla="*/ 274214700 w 1192"/>
              <a:gd name="T81" fmla="*/ 8040160 h 32"/>
              <a:gd name="T82" fmla="*/ 280958054 w 1192"/>
              <a:gd name="T83" fmla="*/ 7146869 h 32"/>
              <a:gd name="T84" fmla="*/ 287700878 w 1192"/>
              <a:gd name="T85" fmla="*/ 6253033 h 32"/>
              <a:gd name="T86" fmla="*/ 294443701 w 1192"/>
              <a:gd name="T87" fmla="*/ 8337559 h 32"/>
              <a:gd name="T88" fmla="*/ 301186525 w 1192"/>
              <a:gd name="T89" fmla="*/ 2679871 h 32"/>
              <a:gd name="T90" fmla="*/ 307929879 w 1192"/>
              <a:gd name="T91" fmla="*/ 2084526 h 32"/>
              <a:gd name="T92" fmla="*/ 314672702 w 1192"/>
              <a:gd name="T93" fmla="*/ 2679871 h 32"/>
              <a:gd name="T94" fmla="*/ 321415526 w 1192"/>
              <a:gd name="T95" fmla="*/ 5955633 h 32"/>
              <a:gd name="T96" fmla="*/ 328158880 w 1192"/>
              <a:gd name="T97" fmla="*/ 8337559 h 32"/>
              <a:gd name="T98" fmla="*/ 334901704 w 1192"/>
              <a:gd name="T99" fmla="*/ 3871107 h 3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32"/>
              <a:gd name="T152" fmla="*/ 1192 w 1192"/>
              <a:gd name="T153" fmla="*/ 32 h 3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32">
                <a:moveTo>
                  <a:pt x="0" y="0"/>
                </a:moveTo>
                <a:lnTo>
                  <a:pt x="12" y="27"/>
                </a:lnTo>
                <a:lnTo>
                  <a:pt x="24" y="27"/>
                </a:lnTo>
                <a:lnTo>
                  <a:pt x="36" y="31"/>
                </a:lnTo>
                <a:lnTo>
                  <a:pt x="48" y="24"/>
                </a:lnTo>
                <a:lnTo>
                  <a:pt x="60" y="27"/>
                </a:lnTo>
                <a:lnTo>
                  <a:pt x="72" y="20"/>
                </a:lnTo>
                <a:lnTo>
                  <a:pt x="85" y="27"/>
                </a:lnTo>
                <a:lnTo>
                  <a:pt x="97" y="27"/>
                </a:lnTo>
                <a:lnTo>
                  <a:pt x="109" y="32"/>
                </a:lnTo>
                <a:lnTo>
                  <a:pt x="121" y="25"/>
                </a:lnTo>
                <a:lnTo>
                  <a:pt x="133" y="20"/>
                </a:lnTo>
                <a:lnTo>
                  <a:pt x="145" y="24"/>
                </a:lnTo>
                <a:lnTo>
                  <a:pt x="157" y="27"/>
                </a:lnTo>
                <a:lnTo>
                  <a:pt x="169" y="12"/>
                </a:lnTo>
                <a:lnTo>
                  <a:pt x="181" y="19"/>
                </a:lnTo>
                <a:lnTo>
                  <a:pt x="193" y="31"/>
                </a:lnTo>
                <a:lnTo>
                  <a:pt x="205" y="15"/>
                </a:lnTo>
                <a:lnTo>
                  <a:pt x="217" y="14"/>
                </a:lnTo>
                <a:lnTo>
                  <a:pt x="229" y="27"/>
                </a:lnTo>
                <a:lnTo>
                  <a:pt x="241" y="27"/>
                </a:lnTo>
                <a:lnTo>
                  <a:pt x="253" y="15"/>
                </a:lnTo>
                <a:lnTo>
                  <a:pt x="265" y="31"/>
                </a:lnTo>
                <a:lnTo>
                  <a:pt x="277" y="26"/>
                </a:lnTo>
                <a:lnTo>
                  <a:pt x="289" y="30"/>
                </a:lnTo>
                <a:lnTo>
                  <a:pt x="301" y="25"/>
                </a:lnTo>
                <a:lnTo>
                  <a:pt x="313" y="27"/>
                </a:lnTo>
                <a:lnTo>
                  <a:pt x="325" y="20"/>
                </a:lnTo>
                <a:lnTo>
                  <a:pt x="337" y="31"/>
                </a:lnTo>
                <a:lnTo>
                  <a:pt x="349" y="22"/>
                </a:lnTo>
                <a:lnTo>
                  <a:pt x="361" y="14"/>
                </a:lnTo>
                <a:lnTo>
                  <a:pt x="374" y="21"/>
                </a:lnTo>
                <a:lnTo>
                  <a:pt x="386" y="24"/>
                </a:lnTo>
                <a:lnTo>
                  <a:pt x="398" y="22"/>
                </a:lnTo>
                <a:lnTo>
                  <a:pt x="410" y="20"/>
                </a:lnTo>
                <a:lnTo>
                  <a:pt x="422" y="3"/>
                </a:lnTo>
                <a:lnTo>
                  <a:pt x="434" y="26"/>
                </a:lnTo>
                <a:lnTo>
                  <a:pt x="446" y="25"/>
                </a:lnTo>
                <a:lnTo>
                  <a:pt x="458" y="24"/>
                </a:lnTo>
                <a:lnTo>
                  <a:pt x="470" y="15"/>
                </a:lnTo>
                <a:lnTo>
                  <a:pt x="482" y="21"/>
                </a:lnTo>
                <a:lnTo>
                  <a:pt x="494" y="26"/>
                </a:lnTo>
                <a:lnTo>
                  <a:pt x="506" y="16"/>
                </a:lnTo>
                <a:lnTo>
                  <a:pt x="518" y="30"/>
                </a:lnTo>
                <a:lnTo>
                  <a:pt x="530" y="30"/>
                </a:lnTo>
                <a:lnTo>
                  <a:pt x="542" y="27"/>
                </a:lnTo>
                <a:lnTo>
                  <a:pt x="554" y="20"/>
                </a:lnTo>
                <a:lnTo>
                  <a:pt x="566" y="26"/>
                </a:lnTo>
                <a:lnTo>
                  <a:pt x="578" y="30"/>
                </a:lnTo>
                <a:lnTo>
                  <a:pt x="590" y="26"/>
                </a:lnTo>
                <a:lnTo>
                  <a:pt x="602" y="9"/>
                </a:lnTo>
                <a:lnTo>
                  <a:pt x="614" y="24"/>
                </a:lnTo>
                <a:lnTo>
                  <a:pt x="626" y="9"/>
                </a:lnTo>
                <a:lnTo>
                  <a:pt x="638" y="28"/>
                </a:lnTo>
                <a:lnTo>
                  <a:pt x="650" y="31"/>
                </a:lnTo>
                <a:lnTo>
                  <a:pt x="662" y="26"/>
                </a:lnTo>
                <a:lnTo>
                  <a:pt x="675" y="32"/>
                </a:lnTo>
                <a:lnTo>
                  <a:pt x="687" y="12"/>
                </a:lnTo>
                <a:lnTo>
                  <a:pt x="699" y="26"/>
                </a:lnTo>
                <a:lnTo>
                  <a:pt x="711" y="31"/>
                </a:lnTo>
                <a:lnTo>
                  <a:pt x="723" y="15"/>
                </a:lnTo>
                <a:lnTo>
                  <a:pt x="735" y="27"/>
                </a:lnTo>
                <a:lnTo>
                  <a:pt x="747" y="27"/>
                </a:lnTo>
                <a:lnTo>
                  <a:pt x="759" y="24"/>
                </a:lnTo>
                <a:lnTo>
                  <a:pt x="771" y="14"/>
                </a:lnTo>
                <a:lnTo>
                  <a:pt x="783" y="27"/>
                </a:lnTo>
                <a:lnTo>
                  <a:pt x="795" y="21"/>
                </a:lnTo>
                <a:lnTo>
                  <a:pt x="807" y="32"/>
                </a:lnTo>
                <a:lnTo>
                  <a:pt x="819" y="31"/>
                </a:lnTo>
                <a:lnTo>
                  <a:pt x="831" y="20"/>
                </a:lnTo>
                <a:lnTo>
                  <a:pt x="843" y="4"/>
                </a:lnTo>
                <a:lnTo>
                  <a:pt x="855" y="26"/>
                </a:lnTo>
                <a:lnTo>
                  <a:pt x="867" y="28"/>
                </a:lnTo>
                <a:lnTo>
                  <a:pt x="879" y="25"/>
                </a:lnTo>
                <a:lnTo>
                  <a:pt x="891" y="9"/>
                </a:lnTo>
                <a:lnTo>
                  <a:pt x="903" y="16"/>
                </a:lnTo>
                <a:lnTo>
                  <a:pt x="915" y="13"/>
                </a:lnTo>
                <a:lnTo>
                  <a:pt x="927" y="16"/>
                </a:lnTo>
                <a:lnTo>
                  <a:pt x="939" y="30"/>
                </a:lnTo>
                <a:lnTo>
                  <a:pt x="951" y="21"/>
                </a:lnTo>
                <a:lnTo>
                  <a:pt x="964" y="24"/>
                </a:lnTo>
                <a:lnTo>
                  <a:pt x="976" y="27"/>
                </a:lnTo>
                <a:lnTo>
                  <a:pt x="988" y="27"/>
                </a:lnTo>
                <a:lnTo>
                  <a:pt x="1000" y="24"/>
                </a:lnTo>
                <a:lnTo>
                  <a:pt x="1012" y="32"/>
                </a:lnTo>
                <a:lnTo>
                  <a:pt x="1024" y="21"/>
                </a:lnTo>
                <a:lnTo>
                  <a:pt x="1036" y="30"/>
                </a:lnTo>
                <a:lnTo>
                  <a:pt x="1048" y="28"/>
                </a:lnTo>
                <a:lnTo>
                  <a:pt x="1060" y="19"/>
                </a:lnTo>
                <a:lnTo>
                  <a:pt x="1072" y="9"/>
                </a:lnTo>
                <a:lnTo>
                  <a:pt x="1084" y="12"/>
                </a:lnTo>
                <a:lnTo>
                  <a:pt x="1096" y="7"/>
                </a:lnTo>
                <a:lnTo>
                  <a:pt x="1108" y="19"/>
                </a:lnTo>
                <a:lnTo>
                  <a:pt x="1120" y="9"/>
                </a:lnTo>
                <a:lnTo>
                  <a:pt x="1132" y="30"/>
                </a:lnTo>
                <a:lnTo>
                  <a:pt x="1144" y="20"/>
                </a:lnTo>
                <a:lnTo>
                  <a:pt x="1156" y="18"/>
                </a:lnTo>
                <a:lnTo>
                  <a:pt x="1168" y="28"/>
                </a:lnTo>
                <a:lnTo>
                  <a:pt x="1180" y="32"/>
                </a:lnTo>
                <a:lnTo>
                  <a:pt x="1192" y="13"/>
                </a:lnTo>
              </a:path>
            </a:pathLst>
          </a:cu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26" name="Freeform 95">
            <a:extLst>
              <a:ext uri="{FF2B5EF4-FFF2-40B4-BE49-F238E27FC236}">
                <a16:creationId xmlns:a16="http://schemas.microsoft.com/office/drawing/2014/main" id="{7C9D366B-E453-46F3-9B8C-31C3F53C5F36}"/>
              </a:ext>
            </a:extLst>
          </p:cNvPr>
          <p:cNvSpPr>
            <a:spLocks/>
          </p:cNvSpPr>
          <p:nvPr/>
        </p:nvSpPr>
        <p:spPr bwMode="auto">
          <a:xfrm>
            <a:off x="7988300" y="5927727"/>
            <a:ext cx="101600" cy="17463"/>
          </a:xfrm>
          <a:custGeom>
            <a:avLst/>
            <a:gdLst>
              <a:gd name="T0" fmla="*/ 0 w 193"/>
              <a:gd name="T1" fmla="*/ 4232033 h 35"/>
              <a:gd name="T2" fmla="*/ 3325426 w 193"/>
              <a:gd name="T3" fmla="*/ 6970232 h 35"/>
              <a:gd name="T4" fmla="*/ 6650852 w 193"/>
              <a:gd name="T5" fmla="*/ 7966122 h 35"/>
              <a:gd name="T6" fmla="*/ 9976278 w 193"/>
              <a:gd name="T7" fmla="*/ 3983061 h 35"/>
              <a:gd name="T8" fmla="*/ 13301704 w 193"/>
              <a:gd name="T9" fmla="*/ 6223813 h 35"/>
              <a:gd name="T10" fmla="*/ 16904555 w 193"/>
              <a:gd name="T11" fmla="*/ 8464067 h 35"/>
              <a:gd name="T12" fmla="*/ 20229981 w 193"/>
              <a:gd name="T13" fmla="*/ 8713039 h 35"/>
              <a:gd name="T14" fmla="*/ 23555407 w 193"/>
              <a:gd name="T15" fmla="*/ 5725868 h 35"/>
              <a:gd name="T16" fmla="*/ 26880833 w 193"/>
              <a:gd name="T17" fmla="*/ 5974841 h 35"/>
              <a:gd name="T18" fmla="*/ 30206259 w 193"/>
              <a:gd name="T19" fmla="*/ 1493835 h 35"/>
              <a:gd name="T20" fmla="*/ 33531685 w 193"/>
              <a:gd name="T21" fmla="*/ 7468177 h 35"/>
              <a:gd name="T22" fmla="*/ 36857637 w 193"/>
              <a:gd name="T23" fmla="*/ 0 h 35"/>
              <a:gd name="T24" fmla="*/ 40183063 w 193"/>
              <a:gd name="T25" fmla="*/ 6472786 h 35"/>
              <a:gd name="T26" fmla="*/ 43508489 w 193"/>
              <a:gd name="T27" fmla="*/ 7717149 h 35"/>
              <a:gd name="T28" fmla="*/ 46833915 w 193"/>
              <a:gd name="T29" fmla="*/ 4729978 h 35"/>
              <a:gd name="T30" fmla="*/ 50159341 w 193"/>
              <a:gd name="T31" fmla="*/ 2987171 h 35"/>
              <a:gd name="T32" fmla="*/ 53484767 w 193"/>
              <a:gd name="T33" fmla="*/ 5725868 h 3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93"/>
              <a:gd name="T52" fmla="*/ 0 h 35"/>
              <a:gd name="T53" fmla="*/ 193 w 193"/>
              <a:gd name="T54" fmla="*/ 35 h 3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93" h="35">
                <a:moveTo>
                  <a:pt x="0" y="17"/>
                </a:moveTo>
                <a:lnTo>
                  <a:pt x="12" y="28"/>
                </a:lnTo>
                <a:lnTo>
                  <a:pt x="24" y="32"/>
                </a:lnTo>
                <a:lnTo>
                  <a:pt x="36" y="16"/>
                </a:lnTo>
                <a:lnTo>
                  <a:pt x="48" y="25"/>
                </a:lnTo>
                <a:lnTo>
                  <a:pt x="61" y="34"/>
                </a:lnTo>
                <a:lnTo>
                  <a:pt x="73" y="35"/>
                </a:lnTo>
                <a:lnTo>
                  <a:pt x="85" y="23"/>
                </a:lnTo>
                <a:lnTo>
                  <a:pt x="97" y="24"/>
                </a:lnTo>
                <a:lnTo>
                  <a:pt x="109" y="6"/>
                </a:lnTo>
                <a:lnTo>
                  <a:pt x="121" y="30"/>
                </a:lnTo>
                <a:lnTo>
                  <a:pt x="133" y="0"/>
                </a:lnTo>
                <a:lnTo>
                  <a:pt x="145" y="26"/>
                </a:lnTo>
                <a:lnTo>
                  <a:pt x="157" y="31"/>
                </a:lnTo>
                <a:lnTo>
                  <a:pt x="169" y="19"/>
                </a:lnTo>
                <a:lnTo>
                  <a:pt x="181" y="12"/>
                </a:lnTo>
                <a:lnTo>
                  <a:pt x="193" y="23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27" name="Freeform 96">
            <a:extLst>
              <a:ext uri="{FF2B5EF4-FFF2-40B4-BE49-F238E27FC236}">
                <a16:creationId xmlns:a16="http://schemas.microsoft.com/office/drawing/2014/main" id="{B7E2DDAC-003C-40EB-ABE1-001F9FF62BBC}"/>
              </a:ext>
            </a:extLst>
          </p:cNvPr>
          <p:cNvSpPr>
            <a:spLocks/>
          </p:cNvSpPr>
          <p:nvPr/>
        </p:nvSpPr>
        <p:spPr bwMode="auto">
          <a:xfrm>
            <a:off x="4833940" y="2795588"/>
            <a:ext cx="630237" cy="3149600"/>
          </a:xfrm>
          <a:custGeom>
            <a:avLst/>
            <a:gdLst>
              <a:gd name="T0" fmla="*/ 3354743 w 1192"/>
              <a:gd name="T1" fmla="*/ 1484932154 h 5952"/>
              <a:gd name="T2" fmla="*/ 10063701 w 1192"/>
              <a:gd name="T3" fmla="*/ 1638661421 h 5952"/>
              <a:gd name="T4" fmla="*/ 16772658 w 1192"/>
              <a:gd name="T5" fmla="*/ 1446569688 h 5952"/>
              <a:gd name="T6" fmla="*/ 23482144 w 1192"/>
              <a:gd name="T7" fmla="*/ 1503413300 h 5952"/>
              <a:gd name="T8" fmla="*/ 30191102 w 1192"/>
              <a:gd name="T9" fmla="*/ 1487452046 h 5952"/>
              <a:gd name="T10" fmla="*/ 36900059 w 1192"/>
              <a:gd name="T11" fmla="*/ 1260358054 h 5952"/>
              <a:gd name="T12" fmla="*/ 43609545 w 1192"/>
              <a:gd name="T13" fmla="*/ 1597779063 h 5952"/>
              <a:gd name="T14" fmla="*/ 50598197 w 1192"/>
              <a:gd name="T15" fmla="*/ 1436209133 h 5952"/>
              <a:gd name="T16" fmla="*/ 57307154 w 1192"/>
              <a:gd name="T17" fmla="*/ 1425848579 h 5952"/>
              <a:gd name="T18" fmla="*/ 64016112 w 1192"/>
              <a:gd name="T19" fmla="*/ 1650422150 h 5952"/>
              <a:gd name="T20" fmla="*/ 70725598 w 1192"/>
              <a:gd name="T21" fmla="*/ 1664143442 h 5952"/>
              <a:gd name="T22" fmla="*/ 77434555 w 1192"/>
              <a:gd name="T23" fmla="*/ 1593858996 h 5952"/>
              <a:gd name="T24" fmla="*/ 84143513 w 1192"/>
              <a:gd name="T25" fmla="*/ 1568377504 h 5952"/>
              <a:gd name="T26" fmla="*/ 90852999 w 1192"/>
              <a:gd name="T27" fmla="*/ 1659942917 h 5952"/>
              <a:gd name="T28" fmla="*/ 97561957 w 1192"/>
              <a:gd name="T29" fmla="*/ 1626620763 h 5952"/>
              <a:gd name="T30" fmla="*/ 104270914 w 1192"/>
              <a:gd name="T31" fmla="*/ 1659103129 h 5952"/>
              <a:gd name="T32" fmla="*/ 110980400 w 1192"/>
              <a:gd name="T33" fmla="*/ 1660222846 h 5952"/>
              <a:gd name="T34" fmla="*/ 117689358 w 1192"/>
              <a:gd name="T35" fmla="*/ 1628300867 h 5952"/>
              <a:gd name="T36" fmla="*/ 124398315 w 1192"/>
              <a:gd name="T37" fmla="*/ 1649862292 h 5952"/>
              <a:gd name="T38" fmla="*/ 131386967 w 1192"/>
              <a:gd name="T39" fmla="*/ 1636141529 h 5952"/>
              <a:gd name="T40" fmla="*/ 138096453 w 1192"/>
              <a:gd name="T41" fmla="*/ 1659103129 h 5952"/>
              <a:gd name="T42" fmla="*/ 144805410 w 1192"/>
              <a:gd name="T43" fmla="*/ 1589098613 h 5952"/>
              <a:gd name="T44" fmla="*/ 151514368 w 1192"/>
              <a:gd name="T45" fmla="*/ 1650982538 h 5952"/>
              <a:gd name="T46" fmla="*/ 158223854 w 1192"/>
              <a:gd name="T47" fmla="*/ 1664143442 h 5952"/>
              <a:gd name="T48" fmla="*/ 164932811 w 1192"/>
              <a:gd name="T49" fmla="*/ 1642021629 h 5952"/>
              <a:gd name="T50" fmla="*/ 171642298 w 1192"/>
              <a:gd name="T51" fmla="*/ 1663023196 h 5952"/>
              <a:gd name="T52" fmla="*/ 178351255 w 1192"/>
              <a:gd name="T53" fmla="*/ 1627461079 h 5952"/>
              <a:gd name="T54" fmla="*/ 185060213 w 1192"/>
              <a:gd name="T55" fmla="*/ 1654062817 h 5952"/>
              <a:gd name="T56" fmla="*/ 191769699 w 1192"/>
              <a:gd name="T57" fmla="*/ 1651822325 h 5952"/>
              <a:gd name="T58" fmla="*/ 198478656 w 1192"/>
              <a:gd name="T59" fmla="*/ 1648742046 h 5952"/>
              <a:gd name="T60" fmla="*/ 205187614 w 1192"/>
              <a:gd name="T61" fmla="*/ 1664143442 h 5952"/>
              <a:gd name="T62" fmla="*/ 212176265 w 1192"/>
              <a:gd name="T63" fmla="*/ 1655182533 h 5952"/>
              <a:gd name="T64" fmla="*/ 218885751 w 1192"/>
              <a:gd name="T65" fmla="*/ 1663583054 h 5952"/>
              <a:gd name="T66" fmla="*/ 225594709 w 1192"/>
              <a:gd name="T67" fmla="*/ 1643701733 h 5952"/>
              <a:gd name="T68" fmla="*/ 232303666 w 1192"/>
              <a:gd name="T69" fmla="*/ 1642302088 h 5952"/>
              <a:gd name="T70" fmla="*/ 239013152 w 1192"/>
              <a:gd name="T71" fmla="*/ 1627461079 h 5952"/>
              <a:gd name="T72" fmla="*/ 245722110 w 1192"/>
              <a:gd name="T73" fmla="*/ 1656582708 h 5952"/>
              <a:gd name="T74" fmla="*/ 252431067 w 1192"/>
              <a:gd name="T75" fmla="*/ 1630541358 h 5952"/>
              <a:gd name="T76" fmla="*/ 259140554 w 1192"/>
              <a:gd name="T77" fmla="*/ 1652102254 h 5952"/>
              <a:gd name="T78" fmla="*/ 265849511 w 1192"/>
              <a:gd name="T79" fmla="*/ 1661902950 h 5952"/>
              <a:gd name="T80" fmla="*/ 272558468 w 1192"/>
              <a:gd name="T81" fmla="*/ 1617380454 h 5952"/>
              <a:gd name="T82" fmla="*/ 279267955 w 1192"/>
              <a:gd name="T83" fmla="*/ 1641741700 h 5952"/>
              <a:gd name="T84" fmla="*/ 285976912 w 1192"/>
              <a:gd name="T85" fmla="*/ 1650982538 h 5952"/>
              <a:gd name="T86" fmla="*/ 292965564 w 1192"/>
              <a:gd name="T87" fmla="*/ 1656582708 h 5952"/>
              <a:gd name="T88" fmla="*/ 299674521 w 1192"/>
              <a:gd name="T89" fmla="*/ 1655462463 h 5952"/>
              <a:gd name="T90" fmla="*/ 306384007 w 1192"/>
              <a:gd name="T91" fmla="*/ 1666663333 h 5952"/>
              <a:gd name="T92" fmla="*/ 313092965 w 1192"/>
              <a:gd name="T93" fmla="*/ 1645942225 h 5952"/>
              <a:gd name="T94" fmla="*/ 319801922 w 1192"/>
              <a:gd name="T95" fmla="*/ 1640621983 h 5952"/>
              <a:gd name="T96" fmla="*/ 326511408 w 1192"/>
              <a:gd name="T97" fmla="*/ 1660502775 h 5952"/>
              <a:gd name="T98" fmla="*/ 333220366 w 1192"/>
              <a:gd name="T99" fmla="*/ 1663862983 h 595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5952"/>
              <a:gd name="T152" fmla="*/ 1192 w 1192"/>
              <a:gd name="T153" fmla="*/ 5952 h 595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5952">
                <a:moveTo>
                  <a:pt x="0" y="0"/>
                </a:moveTo>
                <a:lnTo>
                  <a:pt x="12" y="5303"/>
                </a:lnTo>
                <a:lnTo>
                  <a:pt x="24" y="5300"/>
                </a:lnTo>
                <a:lnTo>
                  <a:pt x="36" y="5852"/>
                </a:lnTo>
                <a:lnTo>
                  <a:pt x="48" y="4986"/>
                </a:lnTo>
                <a:lnTo>
                  <a:pt x="60" y="5166"/>
                </a:lnTo>
                <a:lnTo>
                  <a:pt x="72" y="5362"/>
                </a:lnTo>
                <a:lnTo>
                  <a:pt x="84" y="5369"/>
                </a:lnTo>
                <a:lnTo>
                  <a:pt x="96" y="5651"/>
                </a:lnTo>
                <a:lnTo>
                  <a:pt x="108" y="5312"/>
                </a:lnTo>
                <a:lnTo>
                  <a:pt x="120" y="5607"/>
                </a:lnTo>
                <a:lnTo>
                  <a:pt x="132" y="4501"/>
                </a:lnTo>
                <a:lnTo>
                  <a:pt x="144" y="5468"/>
                </a:lnTo>
                <a:lnTo>
                  <a:pt x="156" y="5706"/>
                </a:lnTo>
                <a:lnTo>
                  <a:pt x="169" y="5797"/>
                </a:lnTo>
                <a:lnTo>
                  <a:pt x="181" y="5129"/>
                </a:lnTo>
                <a:lnTo>
                  <a:pt x="193" y="5710"/>
                </a:lnTo>
                <a:lnTo>
                  <a:pt x="205" y="5092"/>
                </a:lnTo>
                <a:lnTo>
                  <a:pt x="217" y="5698"/>
                </a:lnTo>
                <a:lnTo>
                  <a:pt x="229" y="5894"/>
                </a:lnTo>
                <a:lnTo>
                  <a:pt x="241" y="5841"/>
                </a:lnTo>
                <a:lnTo>
                  <a:pt x="253" y="5943"/>
                </a:lnTo>
                <a:lnTo>
                  <a:pt x="265" y="5170"/>
                </a:lnTo>
                <a:lnTo>
                  <a:pt x="277" y="5692"/>
                </a:lnTo>
                <a:lnTo>
                  <a:pt x="289" y="5921"/>
                </a:lnTo>
                <a:lnTo>
                  <a:pt x="301" y="5601"/>
                </a:lnTo>
                <a:lnTo>
                  <a:pt x="313" y="5782"/>
                </a:lnTo>
                <a:lnTo>
                  <a:pt x="325" y="5928"/>
                </a:lnTo>
                <a:lnTo>
                  <a:pt x="337" y="5544"/>
                </a:lnTo>
                <a:lnTo>
                  <a:pt x="349" y="5809"/>
                </a:lnTo>
                <a:lnTo>
                  <a:pt x="361" y="5854"/>
                </a:lnTo>
                <a:lnTo>
                  <a:pt x="373" y="5925"/>
                </a:lnTo>
                <a:lnTo>
                  <a:pt x="385" y="5948"/>
                </a:lnTo>
                <a:lnTo>
                  <a:pt x="397" y="5929"/>
                </a:lnTo>
                <a:lnTo>
                  <a:pt x="409" y="5842"/>
                </a:lnTo>
                <a:lnTo>
                  <a:pt x="421" y="5815"/>
                </a:lnTo>
                <a:lnTo>
                  <a:pt x="433" y="5871"/>
                </a:lnTo>
                <a:lnTo>
                  <a:pt x="445" y="5892"/>
                </a:lnTo>
                <a:lnTo>
                  <a:pt x="458" y="5925"/>
                </a:lnTo>
                <a:lnTo>
                  <a:pt x="470" y="5843"/>
                </a:lnTo>
                <a:lnTo>
                  <a:pt x="482" y="5803"/>
                </a:lnTo>
                <a:lnTo>
                  <a:pt x="494" y="5925"/>
                </a:lnTo>
                <a:lnTo>
                  <a:pt x="506" y="5889"/>
                </a:lnTo>
                <a:lnTo>
                  <a:pt x="518" y="5675"/>
                </a:lnTo>
                <a:lnTo>
                  <a:pt x="530" y="5913"/>
                </a:lnTo>
                <a:lnTo>
                  <a:pt x="542" y="5896"/>
                </a:lnTo>
                <a:lnTo>
                  <a:pt x="554" y="5753"/>
                </a:lnTo>
                <a:lnTo>
                  <a:pt x="566" y="5943"/>
                </a:lnTo>
                <a:lnTo>
                  <a:pt x="578" y="5830"/>
                </a:lnTo>
                <a:lnTo>
                  <a:pt x="590" y="5864"/>
                </a:lnTo>
                <a:lnTo>
                  <a:pt x="602" y="5780"/>
                </a:lnTo>
                <a:lnTo>
                  <a:pt x="614" y="5939"/>
                </a:lnTo>
                <a:lnTo>
                  <a:pt x="626" y="5931"/>
                </a:lnTo>
                <a:lnTo>
                  <a:pt x="638" y="5812"/>
                </a:lnTo>
                <a:lnTo>
                  <a:pt x="650" y="5918"/>
                </a:lnTo>
                <a:lnTo>
                  <a:pt x="662" y="5907"/>
                </a:lnTo>
                <a:lnTo>
                  <a:pt x="674" y="5918"/>
                </a:lnTo>
                <a:lnTo>
                  <a:pt x="686" y="5899"/>
                </a:lnTo>
                <a:lnTo>
                  <a:pt x="698" y="5759"/>
                </a:lnTo>
                <a:lnTo>
                  <a:pt x="710" y="5888"/>
                </a:lnTo>
                <a:lnTo>
                  <a:pt x="722" y="5782"/>
                </a:lnTo>
                <a:lnTo>
                  <a:pt x="734" y="5943"/>
                </a:lnTo>
                <a:lnTo>
                  <a:pt x="746" y="5942"/>
                </a:lnTo>
                <a:lnTo>
                  <a:pt x="759" y="5911"/>
                </a:lnTo>
                <a:lnTo>
                  <a:pt x="771" y="5842"/>
                </a:lnTo>
                <a:lnTo>
                  <a:pt x="783" y="5941"/>
                </a:lnTo>
                <a:lnTo>
                  <a:pt x="795" y="5863"/>
                </a:lnTo>
                <a:lnTo>
                  <a:pt x="807" y="5870"/>
                </a:lnTo>
                <a:lnTo>
                  <a:pt x="819" y="5881"/>
                </a:lnTo>
                <a:lnTo>
                  <a:pt x="831" y="5865"/>
                </a:lnTo>
                <a:lnTo>
                  <a:pt x="843" y="5771"/>
                </a:lnTo>
                <a:lnTo>
                  <a:pt x="855" y="5812"/>
                </a:lnTo>
                <a:lnTo>
                  <a:pt x="867" y="5925"/>
                </a:lnTo>
                <a:lnTo>
                  <a:pt x="879" y="5916"/>
                </a:lnTo>
                <a:lnTo>
                  <a:pt x="891" y="5915"/>
                </a:lnTo>
                <a:lnTo>
                  <a:pt x="903" y="5823"/>
                </a:lnTo>
                <a:lnTo>
                  <a:pt x="915" y="5787"/>
                </a:lnTo>
                <a:lnTo>
                  <a:pt x="927" y="5900"/>
                </a:lnTo>
                <a:lnTo>
                  <a:pt x="939" y="5760"/>
                </a:lnTo>
                <a:lnTo>
                  <a:pt x="951" y="5935"/>
                </a:lnTo>
                <a:lnTo>
                  <a:pt x="963" y="5929"/>
                </a:lnTo>
                <a:lnTo>
                  <a:pt x="975" y="5776"/>
                </a:lnTo>
                <a:lnTo>
                  <a:pt x="987" y="5913"/>
                </a:lnTo>
                <a:lnTo>
                  <a:pt x="999" y="5863"/>
                </a:lnTo>
                <a:lnTo>
                  <a:pt x="1011" y="5850"/>
                </a:lnTo>
                <a:lnTo>
                  <a:pt x="1023" y="5896"/>
                </a:lnTo>
                <a:lnTo>
                  <a:pt x="1035" y="5760"/>
                </a:lnTo>
                <a:lnTo>
                  <a:pt x="1048" y="5916"/>
                </a:lnTo>
                <a:lnTo>
                  <a:pt x="1060" y="5769"/>
                </a:lnTo>
                <a:lnTo>
                  <a:pt x="1072" y="5912"/>
                </a:lnTo>
                <a:lnTo>
                  <a:pt x="1084" y="5941"/>
                </a:lnTo>
                <a:lnTo>
                  <a:pt x="1096" y="5952"/>
                </a:lnTo>
                <a:lnTo>
                  <a:pt x="1108" y="5875"/>
                </a:lnTo>
                <a:lnTo>
                  <a:pt x="1120" y="5878"/>
                </a:lnTo>
                <a:lnTo>
                  <a:pt x="1132" y="5930"/>
                </a:lnTo>
                <a:lnTo>
                  <a:pt x="1144" y="5859"/>
                </a:lnTo>
                <a:lnTo>
                  <a:pt x="1156" y="5803"/>
                </a:lnTo>
                <a:lnTo>
                  <a:pt x="1168" y="5930"/>
                </a:lnTo>
                <a:lnTo>
                  <a:pt x="1180" y="5919"/>
                </a:lnTo>
                <a:lnTo>
                  <a:pt x="1192" y="5942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28" name="Freeform 97">
            <a:extLst>
              <a:ext uri="{FF2B5EF4-FFF2-40B4-BE49-F238E27FC236}">
                <a16:creationId xmlns:a16="http://schemas.microsoft.com/office/drawing/2014/main" id="{26F13A9E-F765-477F-81F3-FC5F1430475B}"/>
              </a:ext>
            </a:extLst>
          </p:cNvPr>
          <p:cNvSpPr>
            <a:spLocks/>
          </p:cNvSpPr>
          <p:nvPr/>
        </p:nvSpPr>
        <p:spPr bwMode="auto">
          <a:xfrm>
            <a:off x="5464177" y="5834063"/>
            <a:ext cx="631825" cy="112712"/>
          </a:xfrm>
          <a:custGeom>
            <a:avLst/>
            <a:gdLst>
              <a:gd name="T0" fmla="*/ 3371677 w 1192"/>
              <a:gd name="T1" fmla="*/ 39761936 h 213"/>
              <a:gd name="T2" fmla="*/ 10114501 w 1192"/>
              <a:gd name="T3" fmla="*/ 53202710 h 213"/>
              <a:gd name="T4" fmla="*/ 16857324 w 1192"/>
              <a:gd name="T5" fmla="*/ 51242685 h 213"/>
              <a:gd name="T6" fmla="*/ 23600678 w 1192"/>
              <a:gd name="T7" fmla="*/ 59643169 h 213"/>
              <a:gd name="T8" fmla="*/ 30343502 w 1192"/>
              <a:gd name="T9" fmla="*/ 46202395 h 213"/>
              <a:gd name="T10" fmla="*/ 37086325 w 1192"/>
              <a:gd name="T11" fmla="*/ 58522928 h 213"/>
              <a:gd name="T12" fmla="*/ 44110608 w 1192"/>
              <a:gd name="T13" fmla="*/ 25481379 h 213"/>
              <a:gd name="T14" fmla="*/ 50853432 w 1192"/>
              <a:gd name="T15" fmla="*/ 0 h 213"/>
              <a:gd name="T16" fmla="*/ 57596255 w 1192"/>
              <a:gd name="T17" fmla="*/ 3640121 h 213"/>
              <a:gd name="T18" fmla="*/ 64339079 w 1192"/>
              <a:gd name="T19" fmla="*/ 21000944 h 213"/>
              <a:gd name="T20" fmla="*/ 71082433 w 1192"/>
              <a:gd name="T21" fmla="*/ 53482638 h 213"/>
              <a:gd name="T22" fmla="*/ 77825256 w 1192"/>
              <a:gd name="T23" fmla="*/ 55723119 h 213"/>
              <a:gd name="T24" fmla="*/ 84568080 w 1192"/>
              <a:gd name="T25" fmla="*/ 54322951 h 213"/>
              <a:gd name="T26" fmla="*/ 91311434 w 1192"/>
              <a:gd name="T27" fmla="*/ 27161475 h 213"/>
              <a:gd name="T28" fmla="*/ 98054257 w 1192"/>
              <a:gd name="T29" fmla="*/ 33041549 h 213"/>
              <a:gd name="T30" fmla="*/ 104797081 w 1192"/>
              <a:gd name="T31" fmla="*/ 57683144 h 213"/>
              <a:gd name="T32" fmla="*/ 111540435 w 1192"/>
              <a:gd name="T33" fmla="*/ 40882177 h 213"/>
              <a:gd name="T34" fmla="*/ 118283259 w 1192"/>
              <a:gd name="T35" fmla="*/ 31641910 h 213"/>
              <a:gd name="T36" fmla="*/ 125307011 w 1192"/>
              <a:gd name="T37" fmla="*/ 59643169 h 213"/>
              <a:gd name="T38" fmla="*/ 132050365 w 1192"/>
              <a:gd name="T39" fmla="*/ 29401428 h 213"/>
              <a:gd name="T40" fmla="*/ 138793189 w 1192"/>
              <a:gd name="T41" fmla="*/ 37801911 h 213"/>
              <a:gd name="T42" fmla="*/ 145536012 w 1192"/>
              <a:gd name="T43" fmla="*/ 54602879 h 213"/>
              <a:gd name="T44" fmla="*/ 152279366 w 1192"/>
              <a:gd name="T45" fmla="*/ 59083313 h 213"/>
              <a:gd name="T46" fmla="*/ 159022190 w 1192"/>
              <a:gd name="T47" fmla="*/ 38642224 h 213"/>
              <a:gd name="T48" fmla="*/ 165765013 w 1192"/>
              <a:gd name="T49" fmla="*/ 34161790 h 213"/>
              <a:gd name="T50" fmla="*/ 172507837 w 1192"/>
              <a:gd name="T51" fmla="*/ 49002733 h 213"/>
              <a:gd name="T52" fmla="*/ 179251191 w 1192"/>
              <a:gd name="T53" fmla="*/ 47322636 h 213"/>
              <a:gd name="T54" fmla="*/ 185994014 w 1192"/>
              <a:gd name="T55" fmla="*/ 49002733 h 213"/>
              <a:gd name="T56" fmla="*/ 192736838 w 1192"/>
              <a:gd name="T57" fmla="*/ 55723119 h 213"/>
              <a:gd name="T58" fmla="*/ 199480192 w 1192"/>
              <a:gd name="T59" fmla="*/ 37521984 h 213"/>
              <a:gd name="T60" fmla="*/ 206503944 w 1192"/>
              <a:gd name="T61" fmla="*/ 21000944 h 213"/>
              <a:gd name="T62" fmla="*/ 213246768 w 1192"/>
              <a:gd name="T63" fmla="*/ 43122130 h 213"/>
              <a:gd name="T64" fmla="*/ 219990122 w 1192"/>
              <a:gd name="T65" fmla="*/ 47602564 h 213"/>
              <a:gd name="T66" fmla="*/ 226732946 w 1192"/>
              <a:gd name="T67" fmla="*/ 40041864 h 213"/>
              <a:gd name="T68" fmla="*/ 233475769 w 1192"/>
              <a:gd name="T69" fmla="*/ 59363241 h 213"/>
              <a:gd name="T70" fmla="*/ 240219123 w 1192"/>
              <a:gd name="T71" fmla="*/ 54882807 h 213"/>
              <a:gd name="T72" fmla="*/ 246961947 w 1192"/>
              <a:gd name="T73" fmla="*/ 54043023 h 213"/>
              <a:gd name="T74" fmla="*/ 253704770 w 1192"/>
              <a:gd name="T75" fmla="*/ 33322006 h 213"/>
              <a:gd name="T76" fmla="*/ 260448124 w 1192"/>
              <a:gd name="T77" fmla="*/ 29401428 h 213"/>
              <a:gd name="T78" fmla="*/ 267190948 w 1192"/>
              <a:gd name="T79" fmla="*/ 35841887 h 213"/>
              <a:gd name="T80" fmla="*/ 273933771 w 1192"/>
              <a:gd name="T81" fmla="*/ 47322636 h 213"/>
              <a:gd name="T82" fmla="*/ 280676595 w 1192"/>
              <a:gd name="T83" fmla="*/ 50962757 h 213"/>
              <a:gd name="T84" fmla="*/ 287700878 w 1192"/>
              <a:gd name="T85" fmla="*/ 52362926 h 213"/>
              <a:gd name="T86" fmla="*/ 294443701 w 1192"/>
              <a:gd name="T87" fmla="*/ 52362926 h 213"/>
              <a:gd name="T88" fmla="*/ 301186525 w 1192"/>
              <a:gd name="T89" fmla="*/ 55162734 h 213"/>
              <a:gd name="T90" fmla="*/ 307929879 w 1192"/>
              <a:gd name="T91" fmla="*/ 54602879 h 213"/>
              <a:gd name="T92" fmla="*/ 314672702 w 1192"/>
              <a:gd name="T93" fmla="*/ 56003047 h 213"/>
              <a:gd name="T94" fmla="*/ 321415526 w 1192"/>
              <a:gd name="T95" fmla="*/ 43122130 h 213"/>
              <a:gd name="T96" fmla="*/ 328158880 w 1192"/>
              <a:gd name="T97" fmla="*/ 54043023 h 213"/>
              <a:gd name="T98" fmla="*/ 334901704 w 1192"/>
              <a:gd name="T99" fmla="*/ 58522928 h 21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213"/>
              <a:gd name="T152" fmla="*/ 1192 w 1192"/>
              <a:gd name="T153" fmla="*/ 213 h 21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213">
                <a:moveTo>
                  <a:pt x="0" y="202"/>
                </a:moveTo>
                <a:lnTo>
                  <a:pt x="12" y="142"/>
                </a:lnTo>
                <a:lnTo>
                  <a:pt x="24" y="197"/>
                </a:lnTo>
                <a:lnTo>
                  <a:pt x="36" y="190"/>
                </a:lnTo>
                <a:lnTo>
                  <a:pt x="48" y="212"/>
                </a:lnTo>
                <a:lnTo>
                  <a:pt x="60" y="183"/>
                </a:lnTo>
                <a:lnTo>
                  <a:pt x="72" y="141"/>
                </a:lnTo>
                <a:lnTo>
                  <a:pt x="84" y="213"/>
                </a:lnTo>
                <a:lnTo>
                  <a:pt x="96" y="203"/>
                </a:lnTo>
                <a:lnTo>
                  <a:pt x="108" y="165"/>
                </a:lnTo>
                <a:lnTo>
                  <a:pt x="120" y="96"/>
                </a:lnTo>
                <a:lnTo>
                  <a:pt x="132" y="209"/>
                </a:lnTo>
                <a:lnTo>
                  <a:pt x="145" y="36"/>
                </a:lnTo>
                <a:lnTo>
                  <a:pt x="157" y="91"/>
                </a:lnTo>
                <a:lnTo>
                  <a:pt x="169" y="90"/>
                </a:lnTo>
                <a:lnTo>
                  <a:pt x="181" y="0"/>
                </a:lnTo>
                <a:lnTo>
                  <a:pt x="193" y="166"/>
                </a:lnTo>
                <a:lnTo>
                  <a:pt x="205" y="13"/>
                </a:lnTo>
                <a:lnTo>
                  <a:pt x="217" y="58"/>
                </a:lnTo>
                <a:lnTo>
                  <a:pt x="229" y="75"/>
                </a:lnTo>
                <a:lnTo>
                  <a:pt x="241" y="149"/>
                </a:lnTo>
                <a:lnTo>
                  <a:pt x="253" y="191"/>
                </a:lnTo>
                <a:lnTo>
                  <a:pt x="265" y="188"/>
                </a:lnTo>
                <a:lnTo>
                  <a:pt x="277" y="199"/>
                </a:lnTo>
                <a:lnTo>
                  <a:pt x="289" y="173"/>
                </a:lnTo>
                <a:lnTo>
                  <a:pt x="301" y="194"/>
                </a:lnTo>
                <a:lnTo>
                  <a:pt x="313" y="161"/>
                </a:lnTo>
                <a:lnTo>
                  <a:pt x="325" y="97"/>
                </a:lnTo>
                <a:lnTo>
                  <a:pt x="337" y="141"/>
                </a:lnTo>
                <a:lnTo>
                  <a:pt x="349" y="118"/>
                </a:lnTo>
                <a:lnTo>
                  <a:pt x="361" y="185"/>
                </a:lnTo>
                <a:lnTo>
                  <a:pt x="373" y="206"/>
                </a:lnTo>
                <a:lnTo>
                  <a:pt x="385" y="194"/>
                </a:lnTo>
                <a:lnTo>
                  <a:pt x="397" y="146"/>
                </a:lnTo>
                <a:lnTo>
                  <a:pt x="409" y="134"/>
                </a:lnTo>
                <a:lnTo>
                  <a:pt x="421" y="113"/>
                </a:lnTo>
                <a:lnTo>
                  <a:pt x="434" y="57"/>
                </a:lnTo>
                <a:lnTo>
                  <a:pt x="446" y="213"/>
                </a:lnTo>
                <a:lnTo>
                  <a:pt x="458" y="53"/>
                </a:lnTo>
                <a:lnTo>
                  <a:pt x="470" y="105"/>
                </a:lnTo>
                <a:lnTo>
                  <a:pt x="482" y="107"/>
                </a:lnTo>
                <a:lnTo>
                  <a:pt x="494" y="135"/>
                </a:lnTo>
                <a:lnTo>
                  <a:pt x="506" y="154"/>
                </a:lnTo>
                <a:lnTo>
                  <a:pt x="518" y="195"/>
                </a:lnTo>
                <a:lnTo>
                  <a:pt x="530" y="195"/>
                </a:lnTo>
                <a:lnTo>
                  <a:pt x="542" y="211"/>
                </a:lnTo>
                <a:lnTo>
                  <a:pt x="554" y="197"/>
                </a:lnTo>
                <a:lnTo>
                  <a:pt x="566" y="138"/>
                </a:lnTo>
                <a:lnTo>
                  <a:pt x="578" y="206"/>
                </a:lnTo>
                <a:lnTo>
                  <a:pt x="590" y="122"/>
                </a:lnTo>
                <a:lnTo>
                  <a:pt x="602" y="184"/>
                </a:lnTo>
                <a:lnTo>
                  <a:pt x="614" y="175"/>
                </a:lnTo>
                <a:lnTo>
                  <a:pt x="626" y="138"/>
                </a:lnTo>
                <a:lnTo>
                  <a:pt x="638" y="169"/>
                </a:lnTo>
                <a:lnTo>
                  <a:pt x="650" y="118"/>
                </a:lnTo>
                <a:lnTo>
                  <a:pt x="662" y="175"/>
                </a:lnTo>
                <a:lnTo>
                  <a:pt x="674" y="149"/>
                </a:lnTo>
                <a:lnTo>
                  <a:pt x="686" y="199"/>
                </a:lnTo>
                <a:lnTo>
                  <a:pt x="698" y="189"/>
                </a:lnTo>
                <a:lnTo>
                  <a:pt x="710" y="134"/>
                </a:lnTo>
                <a:lnTo>
                  <a:pt x="722" y="181"/>
                </a:lnTo>
                <a:lnTo>
                  <a:pt x="735" y="75"/>
                </a:lnTo>
                <a:lnTo>
                  <a:pt x="747" y="182"/>
                </a:lnTo>
                <a:lnTo>
                  <a:pt x="759" y="154"/>
                </a:lnTo>
                <a:lnTo>
                  <a:pt x="771" y="211"/>
                </a:lnTo>
                <a:lnTo>
                  <a:pt x="783" y="170"/>
                </a:lnTo>
                <a:lnTo>
                  <a:pt x="795" y="199"/>
                </a:lnTo>
                <a:lnTo>
                  <a:pt x="807" y="143"/>
                </a:lnTo>
                <a:lnTo>
                  <a:pt x="819" y="195"/>
                </a:lnTo>
                <a:lnTo>
                  <a:pt x="831" y="212"/>
                </a:lnTo>
                <a:lnTo>
                  <a:pt x="843" y="184"/>
                </a:lnTo>
                <a:lnTo>
                  <a:pt x="855" y="196"/>
                </a:lnTo>
                <a:lnTo>
                  <a:pt x="867" y="184"/>
                </a:lnTo>
                <a:lnTo>
                  <a:pt x="879" y="193"/>
                </a:lnTo>
                <a:lnTo>
                  <a:pt x="891" y="134"/>
                </a:lnTo>
                <a:lnTo>
                  <a:pt x="903" y="119"/>
                </a:lnTo>
                <a:lnTo>
                  <a:pt x="915" y="208"/>
                </a:lnTo>
                <a:lnTo>
                  <a:pt x="927" y="105"/>
                </a:lnTo>
                <a:lnTo>
                  <a:pt x="939" y="195"/>
                </a:lnTo>
                <a:lnTo>
                  <a:pt x="951" y="128"/>
                </a:lnTo>
                <a:lnTo>
                  <a:pt x="963" y="171"/>
                </a:lnTo>
                <a:lnTo>
                  <a:pt x="975" y="169"/>
                </a:lnTo>
                <a:lnTo>
                  <a:pt x="987" y="82"/>
                </a:lnTo>
                <a:lnTo>
                  <a:pt x="999" y="182"/>
                </a:lnTo>
                <a:lnTo>
                  <a:pt x="1011" y="120"/>
                </a:lnTo>
                <a:lnTo>
                  <a:pt x="1024" y="187"/>
                </a:lnTo>
                <a:lnTo>
                  <a:pt x="1036" y="184"/>
                </a:lnTo>
                <a:lnTo>
                  <a:pt x="1048" y="187"/>
                </a:lnTo>
                <a:lnTo>
                  <a:pt x="1060" y="213"/>
                </a:lnTo>
                <a:lnTo>
                  <a:pt x="1072" y="197"/>
                </a:lnTo>
                <a:lnTo>
                  <a:pt x="1084" y="177"/>
                </a:lnTo>
                <a:lnTo>
                  <a:pt x="1096" y="195"/>
                </a:lnTo>
                <a:lnTo>
                  <a:pt x="1108" y="175"/>
                </a:lnTo>
                <a:lnTo>
                  <a:pt x="1120" y="200"/>
                </a:lnTo>
                <a:lnTo>
                  <a:pt x="1132" y="156"/>
                </a:lnTo>
                <a:lnTo>
                  <a:pt x="1144" y="154"/>
                </a:lnTo>
                <a:lnTo>
                  <a:pt x="1156" y="131"/>
                </a:lnTo>
                <a:lnTo>
                  <a:pt x="1168" y="193"/>
                </a:lnTo>
                <a:lnTo>
                  <a:pt x="1180" y="212"/>
                </a:lnTo>
                <a:lnTo>
                  <a:pt x="1192" y="209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29" name="Freeform 98">
            <a:extLst>
              <a:ext uri="{FF2B5EF4-FFF2-40B4-BE49-F238E27FC236}">
                <a16:creationId xmlns:a16="http://schemas.microsoft.com/office/drawing/2014/main" id="{A9DC6DD3-4546-4EB4-A778-FCBA8574FC2D}"/>
              </a:ext>
            </a:extLst>
          </p:cNvPr>
          <p:cNvSpPr>
            <a:spLocks/>
          </p:cNvSpPr>
          <p:nvPr/>
        </p:nvSpPr>
        <p:spPr bwMode="auto">
          <a:xfrm>
            <a:off x="6096000" y="5891213"/>
            <a:ext cx="630238" cy="55562"/>
          </a:xfrm>
          <a:custGeom>
            <a:avLst/>
            <a:gdLst>
              <a:gd name="T0" fmla="*/ 3354748 w 1192"/>
              <a:gd name="T1" fmla="*/ 22406590 h 103"/>
              <a:gd name="T2" fmla="*/ 10063717 w 1192"/>
              <a:gd name="T3" fmla="*/ 21824538 h 103"/>
              <a:gd name="T4" fmla="*/ 16772685 w 1192"/>
              <a:gd name="T5" fmla="*/ 14549692 h 103"/>
              <a:gd name="T6" fmla="*/ 23482181 w 1192"/>
              <a:gd name="T7" fmla="*/ 22988643 h 103"/>
              <a:gd name="T8" fmla="*/ 30191150 w 1192"/>
              <a:gd name="T9" fmla="*/ 25316313 h 103"/>
              <a:gd name="T10" fmla="*/ 37179812 w 1192"/>
              <a:gd name="T11" fmla="*/ 21824538 h 103"/>
              <a:gd name="T12" fmla="*/ 43889309 w 1192"/>
              <a:gd name="T13" fmla="*/ 21533242 h 103"/>
              <a:gd name="T14" fmla="*/ 50598277 w 1192"/>
              <a:gd name="T15" fmla="*/ 18914276 h 103"/>
              <a:gd name="T16" fmla="*/ 57307245 w 1192"/>
              <a:gd name="T17" fmla="*/ 0 h 103"/>
              <a:gd name="T18" fmla="*/ 64016742 w 1192"/>
              <a:gd name="T19" fmla="*/ 7856898 h 103"/>
              <a:gd name="T20" fmla="*/ 70725710 w 1192"/>
              <a:gd name="T21" fmla="*/ 28226035 h 103"/>
              <a:gd name="T22" fmla="*/ 77434678 w 1192"/>
              <a:gd name="T23" fmla="*/ 27935279 h 103"/>
              <a:gd name="T24" fmla="*/ 84144175 w 1192"/>
              <a:gd name="T25" fmla="*/ 19205572 h 103"/>
              <a:gd name="T26" fmla="*/ 90853143 w 1192"/>
              <a:gd name="T27" fmla="*/ 17459414 h 103"/>
              <a:gd name="T28" fmla="*/ 97562111 w 1192"/>
              <a:gd name="T29" fmla="*/ 28517331 h 103"/>
              <a:gd name="T30" fmla="*/ 104271608 w 1192"/>
              <a:gd name="T31" fmla="*/ 24152208 h 103"/>
              <a:gd name="T32" fmla="*/ 110980576 w 1192"/>
              <a:gd name="T33" fmla="*/ 29681436 h 103"/>
              <a:gd name="T34" fmla="*/ 117969239 w 1192"/>
              <a:gd name="T35" fmla="*/ 21824538 h 103"/>
              <a:gd name="T36" fmla="*/ 124678736 w 1192"/>
              <a:gd name="T37" fmla="*/ 29972193 h 103"/>
              <a:gd name="T38" fmla="*/ 131387704 w 1192"/>
              <a:gd name="T39" fmla="*/ 24443504 h 103"/>
              <a:gd name="T40" fmla="*/ 138096672 w 1192"/>
              <a:gd name="T41" fmla="*/ 22988643 h 103"/>
              <a:gd name="T42" fmla="*/ 144806169 w 1192"/>
              <a:gd name="T43" fmla="*/ 29972193 h 103"/>
              <a:gd name="T44" fmla="*/ 151515137 w 1192"/>
              <a:gd name="T45" fmla="*/ 27062470 h 103"/>
              <a:gd name="T46" fmla="*/ 158224105 w 1192"/>
              <a:gd name="T47" fmla="*/ 20078381 h 103"/>
              <a:gd name="T48" fmla="*/ 164933602 w 1192"/>
              <a:gd name="T49" fmla="*/ 27935279 h 103"/>
              <a:gd name="T50" fmla="*/ 171642570 w 1192"/>
              <a:gd name="T51" fmla="*/ 20951189 h 103"/>
              <a:gd name="T52" fmla="*/ 178351538 w 1192"/>
              <a:gd name="T53" fmla="*/ 18332763 h 103"/>
              <a:gd name="T54" fmla="*/ 185061035 w 1192"/>
              <a:gd name="T55" fmla="*/ 27062470 h 103"/>
              <a:gd name="T56" fmla="*/ 191770003 w 1192"/>
              <a:gd name="T57" fmla="*/ 14840448 h 103"/>
              <a:gd name="T58" fmla="*/ 198758666 w 1192"/>
              <a:gd name="T59" fmla="*/ 17168658 h 103"/>
              <a:gd name="T60" fmla="*/ 205468162 w 1192"/>
              <a:gd name="T61" fmla="*/ 27935279 h 103"/>
              <a:gd name="T62" fmla="*/ 212177131 w 1192"/>
              <a:gd name="T63" fmla="*/ 20660433 h 103"/>
              <a:gd name="T64" fmla="*/ 218886099 w 1192"/>
              <a:gd name="T65" fmla="*/ 22988643 h 103"/>
              <a:gd name="T66" fmla="*/ 225595596 w 1192"/>
              <a:gd name="T67" fmla="*/ 25898365 h 103"/>
              <a:gd name="T68" fmla="*/ 232304564 w 1192"/>
              <a:gd name="T69" fmla="*/ 23570156 h 103"/>
              <a:gd name="T70" fmla="*/ 239013532 w 1192"/>
              <a:gd name="T71" fmla="*/ 20660433 h 103"/>
              <a:gd name="T72" fmla="*/ 245723029 w 1192"/>
              <a:gd name="T73" fmla="*/ 28226035 h 103"/>
              <a:gd name="T74" fmla="*/ 252431997 w 1192"/>
              <a:gd name="T75" fmla="*/ 22406590 h 103"/>
              <a:gd name="T76" fmla="*/ 259140965 w 1192"/>
              <a:gd name="T77" fmla="*/ 19496328 h 103"/>
              <a:gd name="T78" fmla="*/ 265850462 w 1192"/>
              <a:gd name="T79" fmla="*/ 22988643 h 103"/>
              <a:gd name="T80" fmla="*/ 272559430 w 1192"/>
              <a:gd name="T81" fmla="*/ 27644522 h 103"/>
              <a:gd name="T82" fmla="*/ 279548092 w 1192"/>
              <a:gd name="T83" fmla="*/ 26480418 h 103"/>
              <a:gd name="T84" fmla="*/ 286257589 w 1192"/>
              <a:gd name="T85" fmla="*/ 25898365 h 103"/>
              <a:gd name="T86" fmla="*/ 292966557 w 1192"/>
              <a:gd name="T87" fmla="*/ 27644522 h 103"/>
              <a:gd name="T88" fmla="*/ 299675525 w 1192"/>
              <a:gd name="T89" fmla="*/ 29681436 h 103"/>
              <a:gd name="T90" fmla="*/ 306385022 w 1192"/>
              <a:gd name="T91" fmla="*/ 22406590 h 103"/>
              <a:gd name="T92" fmla="*/ 313093990 w 1192"/>
              <a:gd name="T93" fmla="*/ 19787624 h 103"/>
              <a:gd name="T94" fmla="*/ 319802958 w 1192"/>
              <a:gd name="T95" fmla="*/ 25898365 h 103"/>
              <a:gd name="T96" fmla="*/ 326512455 w 1192"/>
              <a:gd name="T97" fmla="*/ 28226035 h 103"/>
              <a:gd name="T98" fmla="*/ 333221423 w 1192"/>
              <a:gd name="T99" fmla="*/ 27935279 h 10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103"/>
              <a:gd name="T152" fmla="*/ 1192 w 1192"/>
              <a:gd name="T153" fmla="*/ 103 h 10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103">
                <a:moveTo>
                  <a:pt x="0" y="99"/>
                </a:moveTo>
                <a:lnTo>
                  <a:pt x="12" y="77"/>
                </a:lnTo>
                <a:lnTo>
                  <a:pt x="24" y="87"/>
                </a:lnTo>
                <a:lnTo>
                  <a:pt x="36" y="75"/>
                </a:lnTo>
                <a:lnTo>
                  <a:pt x="48" y="79"/>
                </a:lnTo>
                <a:lnTo>
                  <a:pt x="60" y="50"/>
                </a:lnTo>
                <a:lnTo>
                  <a:pt x="72" y="101"/>
                </a:lnTo>
                <a:lnTo>
                  <a:pt x="84" y="79"/>
                </a:lnTo>
                <a:lnTo>
                  <a:pt x="96" y="80"/>
                </a:lnTo>
                <a:lnTo>
                  <a:pt x="108" y="87"/>
                </a:lnTo>
                <a:lnTo>
                  <a:pt x="121" y="83"/>
                </a:lnTo>
                <a:lnTo>
                  <a:pt x="133" y="75"/>
                </a:lnTo>
                <a:lnTo>
                  <a:pt x="145" y="95"/>
                </a:lnTo>
                <a:lnTo>
                  <a:pt x="157" y="74"/>
                </a:lnTo>
                <a:lnTo>
                  <a:pt x="169" y="71"/>
                </a:lnTo>
                <a:lnTo>
                  <a:pt x="181" y="65"/>
                </a:lnTo>
                <a:lnTo>
                  <a:pt x="193" y="98"/>
                </a:lnTo>
                <a:lnTo>
                  <a:pt x="205" y="0"/>
                </a:lnTo>
                <a:lnTo>
                  <a:pt x="217" y="32"/>
                </a:lnTo>
                <a:lnTo>
                  <a:pt x="229" y="27"/>
                </a:lnTo>
                <a:lnTo>
                  <a:pt x="241" y="27"/>
                </a:lnTo>
                <a:lnTo>
                  <a:pt x="253" y="97"/>
                </a:lnTo>
                <a:lnTo>
                  <a:pt x="265" y="87"/>
                </a:lnTo>
                <a:lnTo>
                  <a:pt x="277" y="96"/>
                </a:lnTo>
                <a:lnTo>
                  <a:pt x="289" y="86"/>
                </a:lnTo>
                <a:lnTo>
                  <a:pt x="301" y="66"/>
                </a:lnTo>
                <a:lnTo>
                  <a:pt x="313" y="28"/>
                </a:lnTo>
                <a:lnTo>
                  <a:pt x="325" y="60"/>
                </a:lnTo>
                <a:lnTo>
                  <a:pt x="337" y="18"/>
                </a:lnTo>
                <a:lnTo>
                  <a:pt x="349" y="98"/>
                </a:lnTo>
                <a:lnTo>
                  <a:pt x="361" y="97"/>
                </a:lnTo>
                <a:lnTo>
                  <a:pt x="373" y="83"/>
                </a:lnTo>
                <a:lnTo>
                  <a:pt x="385" y="20"/>
                </a:lnTo>
                <a:lnTo>
                  <a:pt x="397" y="102"/>
                </a:lnTo>
                <a:lnTo>
                  <a:pt x="409" y="42"/>
                </a:lnTo>
                <a:lnTo>
                  <a:pt x="422" y="75"/>
                </a:lnTo>
                <a:lnTo>
                  <a:pt x="434" y="66"/>
                </a:lnTo>
                <a:lnTo>
                  <a:pt x="446" y="103"/>
                </a:lnTo>
                <a:lnTo>
                  <a:pt x="458" y="67"/>
                </a:lnTo>
                <a:lnTo>
                  <a:pt x="470" y="84"/>
                </a:lnTo>
                <a:lnTo>
                  <a:pt x="482" y="91"/>
                </a:lnTo>
                <a:lnTo>
                  <a:pt x="494" y="79"/>
                </a:lnTo>
                <a:lnTo>
                  <a:pt x="506" y="46"/>
                </a:lnTo>
                <a:lnTo>
                  <a:pt x="518" y="103"/>
                </a:lnTo>
                <a:lnTo>
                  <a:pt x="530" y="72"/>
                </a:lnTo>
                <a:lnTo>
                  <a:pt x="542" y="93"/>
                </a:lnTo>
                <a:lnTo>
                  <a:pt x="554" y="75"/>
                </a:lnTo>
                <a:lnTo>
                  <a:pt x="566" y="69"/>
                </a:lnTo>
                <a:lnTo>
                  <a:pt x="578" y="46"/>
                </a:lnTo>
                <a:lnTo>
                  <a:pt x="590" y="96"/>
                </a:lnTo>
                <a:lnTo>
                  <a:pt x="602" y="63"/>
                </a:lnTo>
                <a:lnTo>
                  <a:pt x="614" y="72"/>
                </a:lnTo>
                <a:lnTo>
                  <a:pt x="626" y="50"/>
                </a:lnTo>
                <a:lnTo>
                  <a:pt x="638" y="63"/>
                </a:lnTo>
                <a:lnTo>
                  <a:pt x="650" y="73"/>
                </a:lnTo>
                <a:lnTo>
                  <a:pt x="662" y="93"/>
                </a:lnTo>
                <a:lnTo>
                  <a:pt x="674" y="67"/>
                </a:lnTo>
                <a:lnTo>
                  <a:pt x="686" y="51"/>
                </a:lnTo>
                <a:lnTo>
                  <a:pt x="698" y="90"/>
                </a:lnTo>
                <a:lnTo>
                  <a:pt x="711" y="59"/>
                </a:lnTo>
                <a:lnTo>
                  <a:pt x="723" y="80"/>
                </a:lnTo>
                <a:lnTo>
                  <a:pt x="735" y="96"/>
                </a:lnTo>
                <a:lnTo>
                  <a:pt x="747" y="83"/>
                </a:lnTo>
                <a:lnTo>
                  <a:pt x="759" y="71"/>
                </a:lnTo>
                <a:lnTo>
                  <a:pt x="771" y="91"/>
                </a:lnTo>
                <a:lnTo>
                  <a:pt x="783" y="79"/>
                </a:lnTo>
                <a:lnTo>
                  <a:pt x="795" y="103"/>
                </a:lnTo>
                <a:lnTo>
                  <a:pt x="807" y="89"/>
                </a:lnTo>
                <a:lnTo>
                  <a:pt x="819" y="75"/>
                </a:lnTo>
                <a:lnTo>
                  <a:pt x="831" y="81"/>
                </a:lnTo>
                <a:lnTo>
                  <a:pt x="843" y="81"/>
                </a:lnTo>
                <a:lnTo>
                  <a:pt x="855" y="71"/>
                </a:lnTo>
                <a:lnTo>
                  <a:pt x="867" y="87"/>
                </a:lnTo>
                <a:lnTo>
                  <a:pt x="879" y="97"/>
                </a:lnTo>
                <a:lnTo>
                  <a:pt x="891" y="60"/>
                </a:lnTo>
                <a:lnTo>
                  <a:pt x="903" y="77"/>
                </a:lnTo>
                <a:lnTo>
                  <a:pt x="915" y="66"/>
                </a:lnTo>
                <a:lnTo>
                  <a:pt x="927" y="67"/>
                </a:lnTo>
                <a:lnTo>
                  <a:pt x="939" y="92"/>
                </a:lnTo>
                <a:lnTo>
                  <a:pt x="951" y="79"/>
                </a:lnTo>
                <a:lnTo>
                  <a:pt x="963" y="103"/>
                </a:lnTo>
                <a:lnTo>
                  <a:pt x="975" y="95"/>
                </a:lnTo>
                <a:lnTo>
                  <a:pt x="987" y="97"/>
                </a:lnTo>
                <a:lnTo>
                  <a:pt x="1000" y="91"/>
                </a:lnTo>
                <a:lnTo>
                  <a:pt x="1012" y="71"/>
                </a:lnTo>
                <a:lnTo>
                  <a:pt x="1024" y="89"/>
                </a:lnTo>
                <a:lnTo>
                  <a:pt x="1036" y="91"/>
                </a:lnTo>
                <a:lnTo>
                  <a:pt x="1048" y="95"/>
                </a:lnTo>
                <a:lnTo>
                  <a:pt x="1060" y="79"/>
                </a:lnTo>
                <a:lnTo>
                  <a:pt x="1072" y="102"/>
                </a:lnTo>
                <a:lnTo>
                  <a:pt x="1084" y="96"/>
                </a:lnTo>
                <a:lnTo>
                  <a:pt x="1096" y="77"/>
                </a:lnTo>
                <a:lnTo>
                  <a:pt x="1108" y="85"/>
                </a:lnTo>
                <a:lnTo>
                  <a:pt x="1120" y="68"/>
                </a:lnTo>
                <a:lnTo>
                  <a:pt x="1132" y="91"/>
                </a:lnTo>
                <a:lnTo>
                  <a:pt x="1144" y="89"/>
                </a:lnTo>
                <a:lnTo>
                  <a:pt x="1156" y="90"/>
                </a:lnTo>
                <a:lnTo>
                  <a:pt x="1168" y="97"/>
                </a:lnTo>
                <a:lnTo>
                  <a:pt x="1180" y="102"/>
                </a:lnTo>
                <a:lnTo>
                  <a:pt x="1192" y="96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30" name="Freeform 99">
            <a:extLst>
              <a:ext uri="{FF2B5EF4-FFF2-40B4-BE49-F238E27FC236}">
                <a16:creationId xmlns:a16="http://schemas.microsoft.com/office/drawing/2014/main" id="{BB3A9AB2-05FA-4739-AD52-906611C740B3}"/>
              </a:ext>
            </a:extLst>
          </p:cNvPr>
          <p:cNvSpPr>
            <a:spLocks/>
          </p:cNvSpPr>
          <p:nvPr/>
        </p:nvSpPr>
        <p:spPr bwMode="auto">
          <a:xfrm>
            <a:off x="6726240" y="5911852"/>
            <a:ext cx="630237" cy="34925"/>
          </a:xfrm>
          <a:custGeom>
            <a:avLst/>
            <a:gdLst>
              <a:gd name="T0" fmla="*/ 3354743 w 1192"/>
              <a:gd name="T1" fmla="*/ 17321725 h 65"/>
              <a:gd name="T2" fmla="*/ 10063701 w 1192"/>
              <a:gd name="T3" fmla="*/ 11259283 h 65"/>
              <a:gd name="T4" fmla="*/ 16772658 w 1192"/>
              <a:gd name="T5" fmla="*/ 0 h 65"/>
              <a:gd name="T6" fmla="*/ 23482144 w 1192"/>
              <a:gd name="T7" fmla="*/ 9815537 h 65"/>
              <a:gd name="T8" fmla="*/ 30470796 w 1192"/>
              <a:gd name="T9" fmla="*/ 9527003 h 65"/>
              <a:gd name="T10" fmla="*/ 37179753 w 1192"/>
              <a:gd name="T11" fmla="*/ 16744657 h 65"/>
              <a:gd name="T12" fmla="*/ 43888711 w 1192"/>
              <a:gd name="T13" fmla="*/ 10393143 h 65"/>
              <a:gd name="T14" fmla="*/ 50598197 w 1192"/>
              <a:gd name="T15" fmla="*/ 10393143 h 65"/>
              <a:gd name="T16" fmla="*/ 57307154 w 1192"/>
              <a:gd name="T17" fmla="*/ 15589983 h 65"/>
              <a:gd name="T18" fmla="*/ 64016112 w 1192"/>
              <a:gd name="T19" fmla="*/ 6928583 h 65"/>
              <a:gd name="T20" fmla="*/ 70725598 w 1192"/>
              <a:gd name="T21" fmla="*/ 13280097 h 65"/>
              <a:gd name="T22" fmla="*/ 77434555 w 1192"/>
              <a:gd name="T23" fmla="*/ 18476937 h 65"/>
              <a:gd name="T24" fmla="*/ 84143513 w 1192"/>
              <a:gd name="T25" fmla="*/ 12413957 h 65"/>
              <a:gd name="T26" fmla="*/ 90852999 w 1192"/>
              <a:gd name="T27" fmla="*/ 14146237 h 65"/>
              <a:gd name="T28" fmla="*/ 97561957 w 1192"/>
              <a:gd name="T29" fmla="*/ 13280097 h 65"/>
              <a:gd name="T30" fmla="*/ 104270914 w 1192"/>
              <a:gd name="T31" fmla="*/ 17321725 h 65"/>
              <a:gd name="T32" fmla="*/ 111259566 w 1192"/>
              <a:gd name="T33" fmla="*/ 15878517 h 65"/>
              <a:gd name="T34" fmla="*/ 117969052 w 1192"/>
              <a:gd name="T35" fmla="*/ 13568631 h 65"/>
              <a:gd name="T36" fmla="*/ 124678009 w 1192"/>
              <a:gd name="T37" fmla="*/ 10104608 h 65"/>
              <a:gd name="T38" fmla="*/ 131386967 w 1192"/>
              <a:gd name="T39" fmla="*/ 18187865 h 65"/>
              <a:gd name="T40" fmla="*/ 138096453 w 1192"/>
              <a:gd name="T41" fmla="*/ 18476937 h 65"/>
              <a:gd name="T42" fmla="*/ 144805410 w 1192"/>
              <a:gd name="T43" fmla="*/ 15589983 h 65"/>
              <a:gd name="T44" fmla="*/ 151514368 w 1192"/>
              <a:gd name="T45" fmla="*/ 15589983 h 65"/>
              <a:gd name="T46" fmla="*/ 158223854 w 1192"/>
              <a:gd name="T47" fmla="*/ 12125423 h 65"/>
              <a:gd name="T48" fmla="*/ 164932811 w 1192"/>
              <a:gd name="T49" fmla="*/ 10681677 h 65"/>
              <a:gd name="T50" fmla="*/ 171642298 w 1192"/>
              <a:gd name="T51" fmla="*/ 11836888 h 65"/>
              <a:gd name="T52" fmla="*/ 178351255 w 1192"/>
              <a:gd name="T53" fmla="*/ 17321725 h 65"/>
              <a:gd name="T54" fmla="*/ 185060213 w 1192"/>
              <a:gd name="T55" fmla="*/ 15878517 h 65"/>
              <a:gd name="T56" fmla="*/ 192048864 w 1192"/>
              <a:gd name="T57" fmla="*/ 6351514 h 65"/>
              <a:gd name="T58" fmla="*/ 198758350 w 1192"/>
              <a:gd name="T59" fmla="*/ 12991563 h 65"/>
              <a:gd name="T60" fmla="*/ 205467308 w 1192"/>
              <a:gd name="T61" fmla="*/ 14723843 h 65"/>
              <a:gd name="T62" fmla="*/ 212176265 w 1192"/>
              <a:gd name="T63" fmla="*/ 11547817 h 65"/>
              <a:gd name="T64" fmla="*/ 218885751 w 1192"/>
              <a:gd name="T65" fmla="*/ 15589983 h 65"/>
              <a:gd name="T66" fmla="*/ 225594709 w 1192"/>
              <a:gd name="T67" fmla="*/ 8083794 h 65"/>
              <a:gd name="T68" fmla="*/ 232303666 w 1192"/>
              <a:gd name="T69" fmla="*/ 8660863 h 65"/>
              <a:gd name="T70" fmla="*/ 239013152 w 1192"/>
              <a:gd name="T71" fmla="*/ 17610797 h 65"/>
              <a:gd name="T72" fmla="*/ 245722110 w 1192"/>
              <a:gd name="T73" fmla="*/ 14723843 h 65"/>
              <a:gd name="T74" fmla="*/ 252431067 w 1192"/>
              <a:gd name="T75" fmla="*/ 18187865 h 65"/>
              <a:gd name="T76" fmla="*/ 259140554 w 1192"/>
              <a:gd name="T77" fmla="*/ 13280097 h 65"/>
              <a:gd name="T78" fmla="*/ 265849511 w 1192"/>
              <a:gd name="T79" fmla="*/ 15589983 h 65"/>
              <a:gd name="T80" fmla="*/ 272558468 w 1192"/>
              <a:gd name="T81" fmla="*/ 17610797 h 65"/>
              <a:gd name="T82" fmla="*/ 279547120 w 1192"/>
              <a:gd name="T83" fmla="*/ 15589983 h 65"/>
              <a:gd name="T84" fmla="*/ 286256606 w 1192"/>
              <a:gd name="T85" fmla="*/ 2020814 h 65"/>
              <a:gd name="T86" fmla="*/ 292965564 w 1192"/>
              <a:gd name="T87" fmla="*/ 15589983 h 65"/>
              <a:gd name="T88" fmla="*/ 299674521 w 1192"/>
              <a:gd name="T89" fmla="*/ 13568631 h 65"/>
              <a:gd name="T90" fmla="*/ 306384007 w 1192"/>
              <a:gd name="T91" fmla="*/ 15878517 h 65"/>
              <a:gd name="T92" fmla="*/ 313092965 w 1192"/>
              <a:gd name="T93" fmla="*/ 13857703 h 65"/>
              <a:gd name="T94" fmla="*/ 319801922 w 1192"/>
              <a:gd name="T95" fmla="*/ 15878517 h 65"/>
              <a:gd name="T96" fmla="*/ 326511408 w 1192"/>
              <a:gd name="T97" fmla="*/ 12125423 h 65"/>
              <a:gd name="T98" fmla="*/ 333220366 w 1192"/>
              <a:gd name="T99" fmla="*/ 9527003 h 6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65"/>
              <a:gd name="T152" fmla="*/ 1192 w 1192"/>
              <a:gd name="T153" fmla="*/ 65 h 6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65">
                <a:moveTo>
                  <a:pt x="0" y="58"/>
                </a:moveTo>
                <a:lnTo>
                  <a:pt x="12" y="60"/>
                </a:lnTo>
                <a:lnTo>
                  <a:pt x="24" y="51"/>
                </a:lnTo>
                <a:lnTo>
                  <a:pt x="36" y="39"/>
                </a:lnTo>
                <a:lnTo>
                  <a:pt x="48" y="59"/>
                </a:lnTo>
                <a:lnTo>
                  <a:pt x="60" y="0"/>
                </a:lnTo>
                <a:lnTo>
                  <a:pt x="72" y="51"/>
                </a:lnTo>
                <a:lnTo>
                  <a:pt x="84" y="34"/>
                </a:lnTo>
                <a:lnTo>
                  <a:pt x="96" y="37"/>
                </a:lnTo>
                <a:lnTo>
                  <a:pt x="109" y="33"/>
                </a:lnTo>
                <a:lnTo>
                  <a:pt x="121" y="54"/>
                </a:lnTo>
                <a:lnTo>
                  <a:pt x="133" y="58"/>
                </a:lnTo>
                <a:lnTo>
                  <a:pt x="145" y="40"/>
                </a:lnTo>
                <a:lnTo>
                  <a:pt x="157" y="36"/>
                </a:lnTo>
                <a:lnTo>
                  <a:pt x="169" y="57"/>
                </a:lnTo>
                <a:lnTo>
                  <a:pt x="181" y="36"/>
                </a:lnTo>
                <a:lnTo>
                  <a:pt x="193" y="64"/>
                </a:lnTo>
                <a:lnTo>
                  <a:pt x="205" y="54"/>
                </a:lnTo>
                <a:lnTo>
                  <a:pt x="217" y="57"/>
                </a:lnTo>
                <a:lnTo>
                  <a:pt x="229" y="24"/>
                </a:lnTo>
                <a:lnTo>
                  <a:pt x="241" y="63"/>
                </a:lnTo>
                <a:lnTo>
                  <a:pt x="253" y="46"/>
                </a:lnTo>
                <a:lnTo>
                  <a:pt x="265" y="47"/>
                </a:lnTo>
                <a:lnTo>
                  <a:pt x="277" y="64"/>
                </a:lnTo>
                <a:lnTo>
                  <a:pt x="289" y="47"/>
                </a:lnTo>
                <a:lnTo>
                  <a:pt x="301" y="43"/>
                </a:lnTo>
                <a:lnTo>
                  <a:pt x="313" y="63"/>
                </a:lnTo>
                <a:lnTo>
                  <a:pt x="325" y="49"/>
                </a:lnTo>
                <a:lnTo>
                  <a:pt x="337" y="61"/>
                </a:lnTo>
                <a:lnTo>
                  <a:pt x="349" y="46"/>
                </a:lnTo>
                <a:lnTo>
                  <a:pt x="361" y="63"/>
                </a:lnTo>
                <a:lnTo>
                  <a:pt x="373" y="60"/>
                </a:lnTo>
                <a:lnTo>
                  <a:pt x="385" y="33"/>
                </a:lnTo>
                <a:lnTo>
                  <a:pt x="398" y="55"/>
                </a:lnTo>
                <a:lnTo>
                  <a:pt x="410" y="61"/>
                </a:lnTo>
                <a:lnTo>
                  <a:pt x="422" y="47"/>
                </a:lnTo>
                <a:lnTo>
                  <a:pt x="434" y="17"/>
                </a:lnTo>
                <a:lnTo>
                  <a:pt x="446" y="35"/>
                </a:lnTo>
                <a:lnTo>
                  <a:pt x="458" y="34"/>
                </a:lnTo>
                <a:lnTo>
                  <a:pt x="470" y="63"/>
                </a:lnTo>
                <a:lnTo>
                  <a:pt x="482" y="52"/>
                </a:lnTo>
                <a:lnTo>
                  <a:pt x="494" y="64"/>
                </a:lnTo>
                <a:lnTo>
                  <a:pt x="506" y="60"/>
                </a:lnTo>
                <a:lnTo>
                  <a:pt x="518" y="54"/>
                </a:lnTo>
                <a:lnTo>
                  <a:pt x="530" y="58"/>
                </a:lnTo>
                <a:lnTo>
                  <a:pt x="542" y="54"/>
                </a:lnTo>
                <a:lnTo>
                  <a:pt x="554" y="31"/>
                </a:lnTo>
                <a:lnTo>
                  <a:pt x="566" y="42"/>
                </a:lnTo>
                <a:lnTo>
                  <a:pt x="578" y="23"/>
                </a:lnTo>
                <a:lnTo>
                  <a:pt x="590" y="37"/>
                </a:lnTo>
                <a:lnTo>
                  <a:pt x="602" y="43"/>
                </a:lnTo>
                <a:lnTo>
                  <a:pt x="614" y="41"/>
                </a:lnTo>
                <a:lnTo>
                  <a:pt x="626" y="57"/>
                </a:lnTo>
                <a:lnTo>
                  <a:pt x="638" y="60"/>
                </a:lnTo>
                <a:lnTo>
                  <a:pt x="650" y="57"/>
                </a:lnTo>
                <a:lnTo>
                  <a:pt x="662" y="55"/>
                </a:lnTo>
                <a:lnTo>
                  <a:pt x="674" y="39"/>
                </a:lnTo>
                <a:lnTo>
                  <a:pt x="687" y="22"/>
                </a:lnTo>
                <a:lnTo>
                  <a:pt x="699" y="42"/>
                </a:lnTo>
                <a:lnTo>
                  <a:pt x="711" y="45"/>
                </a:lnTo>
                <a:lnTo>
                  <a:pt x="723" y="53"/>
                </a:lnTo>
                <a:lnTo>
                  <a:pt x="735" y="51"/>
                </a:lnTo>
                <a:lnTo>
                  <a:pt x="747" y="51"/>
                </a:lnTo>
                <a:lnTo>
                  <a:pt x="759" y="40"/>
                </a:lnTo>
                <a:lnTo>
                  <a:pt x="771" y="54"/>
                </a:lnTo>
                <a:lnTo>
                  <a:pt x="783" y="54"/>
                </a:lnTo>
                <a:lnTo>
                  <a:pt x="795" y="33"/>
                </a:lnTo>
                <a:lnTo>
                  <a:pt x="807" y="28"/>
                </a:lnTo>
                <a:lnTo>
                  <a:pt x="819" y="47"/>
                </a:lnTo>
                <a:lnTo>
                  <a:pt x="831" y="30"/>
                </a:lnTo>
                <a:lnTo>
                  <a:pt x="843" y="39"/>
                </a:lnTo>
                <a:lnTo>
                  <a:pt x="855" y="61"/>
                </a:lnTo>
                <a:lnTo>
                  <a:pt x="867" y="57"/>
                </a:lnTo>
                <a:lnTo>
                  <a:pt x="879" y="51"/>
                </a:lnTo>
                <a:lnTo>
                  <a:pt x="891" y="54"/>
                </a:lnTo>
                <a:lnTo>
                  <a:pt x="903" y="63"/>
                </a:lnTo>
                <a:lnTo>
                  <a:pt x="915" y="59"/>
                </a:lnTo>
                <a:lnTo>
                  <a:pt x="927" y="46"/>
                </a:lnTo>
                <a:lnTo>
                  <a:pt x="939" y="49"/>
                </a:lnTo>
                <a:lnTo>
                  <a:pt x="951" y="54"/>
                </a:lnTo>
                <a:lnTo>
                  <a:pt x="963" y="42"/>
                </a:lnTo>
                <a:lnTo>
                  <a:pt x="975" y="61"/>
                </a:lnTo>
                <a:lnTo>
                  <a:pt x="988" y="47"/>
                </a:lnTo>
                <a:lnTo>
                  <a:pt x="1000" y="54"/>
                </a:lnTo>
                <a:lnTo>
                  <a:pt x="1012" y="51"/>
                </a:lnTo>
                <a:lnTo>
                  <a:pt x="1024" y="7"/>
                </a:lnTo>
                <a:lnTo>
                  <a:pt x="1036" y="51"/>
                </a:lnTo>
                <a:lnTo>
                  <a:pt x="1048" y="54"/>
                </a:lnTo>
                <a:lnTo>
                  <a:pt x="1060" y="65"/>
                </a:lnTo>
                <a:lnTo>
                  <a:pt x="1072" y="47"/>
                </a:lnTo>
                <a:lnTo>
                  <a:pt x="1084" y="61"/>
                </a:lnTo>
                <a:lnTo>
                  <a:pt x="1096" y="55"/>
                </a:lnTo>
                <a:lnTo>
                  <a:pt x="1108" y="60"/>
                </a:lnTo>
                <a:lnTo>
                  <a:pt x="1120" y="48"/>
                </a:lnTo>
                <a:lnTo>
                  <a:pt x="1132" y="53"/>
                </a:lnTo>
                <a:lnTo>
                  <a:pt x="1144" y="55"/>
                </a:lnTo>
                <a:lnTo>
                  <a:pt x="1156" y="63"/>
                </a:lnTo>
                <a:lnTo>
                  <a:pt x="1168" y="42"/>
                </a:lnTo>
                <a:lnTo>
                  <a:pt x="1180" y="63"/>
                </a:lnTo>
                <a:lnTo>
                  <a:pt x="1192" y="33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31" name="Freeform 100">
            <a:extLst>
              <a:ext uri="{FF2B5EF4-FFF2-40B4-BE49-F238E27FC236}">
                <a16:creationId xmlns:a16="http://schemas.microsoft.com/office/drawing/2014/main" id="{D908ADBF-004D-42EA-8B41-B81BB2331334}"/>
              </a:ext>
            </a:extLst>
          </p:cNvPr>
          <p:cNvSpPr>
            <a:spLocks/>
          </p:cNvSpPr>
          <p:nvPr/>
        </p:nvSpPr>
        <p:spPr bwMode="auto">
          <a:xfrm>
            <a:off x="7356477" y="5929313"/>
            <a:ext cx="631825" cy="17462"/>
          </a:xfrm>
          <a:custGeom>
            <a:avLst/>
            <a:gdLst>
              <a:gd name="T0" fmla="*/ 3371677 w 1192"/>
              <a:gd name="T1" fmla="*/ 8040160 h 32"/>
              <a:gd name="T2" fmla="*/ 10114501 w 1192"/>
              <a:gd name="T3" fmla="*/ 9230850 h 32"/>
              <a:gd name="T4" fmla="*/ 16857324 w 1192"/>
              <a:gd name="T5" fmla="*/ 8040160 h 32"/>
              <a:gd name="T6" fmla="*/ 23881607 w 1192"/>
              <a:gd name="T7" fmla="*/ 8040160 h 32"/>
              <a:gd name="T8" fmla="*/ 30624431 w 1192"/>
              <a:gd name="T9" fmla="*/ 9528795 h 32"/>
              <a:gd name="T10" fmla="*/ 37367254 w 1192"/>
              <a:gd name="T11" fmla="*/ 5955633 h 32"/>
              <a:gd name="T12" fmla="*/ 44110608 w 1192"/>
              <a:gd name="T13" fmla="*/ 8040160 h 32"/>
              <a:gd name="T14" fmla="*/ 50853432 w 1192"/>
              <a:gd name="T15" fmla="*/ 5657688 h 32"/>
              <a:gd name="T16" fmla="*/ 57596255 w 1192"/>
              <a:gd name="T17" fmla="*/ 4466452 h 32"/>
              <a:gd name="T18" fmla="*/ 64339079 w 1192"/>
              <a:gd name="T19" fmla="*/ 8040160 h 32"/>
              <a:gd name="T20" fmla="*/ 71082433 w 1192"/>
              <a:gd name="T21" fmla="*/ 4466452 h 32"/>
              <a:gd name="T22" fmla="*/ 77825256 w 1192"/>
              <a:gd name="T23" fmla="*/ 7742214 h 32"/>
              <a:gd name="T24" fmla="*/ 84568080 w 1192"/>
              <a:gd name="T25" fmla="*/ 7444269 h 32"/>
              <a:gd name="T26" fmla="*/ 91311434 w 1192"/>
              <a:gd name="T27" fmla="*/ 5955633 h 32"/>
              <a:gd name="T28" fmla="*/ 98054257 w 1192"/>
              <a:gd name="T29" fmla="*/ 6550978 h 32"/>
              <a:gd name="T30" fmla="*/ 105078010 w 1192"/>
              <a:gd name="T31" fmla="*/ 6253033 h 32"/>
              <a:gd name="T32" fmla="*/ 111821364 w 1192"/>
              <a:gd name="T33" fmla="*/ 6550978 h 32"/>
              <a:gd name="T34" fmla="*/ 118564187 w 1192"/>
              <a:gd name="T35" fmla="*/ 893290 h 32"/>
              <a:gd name="T36" fmla="*/ 125307011 w 1192"/>
              <a:gd name="T37" fmla="*/ 7444269 h 32"/>
              <a:gd name="T38" fmla="*/ 132050365 w 1192"/>
              <a:gd name="T39" fmla="*/ 4466452 h 32"/>
              <a:gd name="T40" fmla="*/ 138793189 w 1192"/>
              <a:gd name="T41" fmla="*/ 7742214 h 32"/>
              <a:gd name="T42" fmla="*/ 145536012 w 1192"/>
              <a:gd name="T43" fmla="*/ 8933450 h 32"/>
              <a:gd name="T44" fmla="*/ 152279366 w 1192"/>
              <a:gd name="T45" fmla="*/ 8040160 h 32"/>
              <a:gd name="T46" fmla="*/ 159022190 w 1192"/>
              <a:gd name="T47" fmla="*/ 7742214 h 32"/>
              <a:gd name="T48" fmla="*/ 165765013 w 1192"/>
              <a:gd name="T49" fmla="*/ 7742214 h 32"/>
              <a:gd name="T50" fmla="*/ 172507837 w 1192"/>
              <a:gd name="T51" fmla="*/ 7146869 h 32"/>
              <a:gd name="T52" fmla="*/ 179251191 w 1192"/>
              <a:gd name="T53" fmla="*/ 8337559 h 32"/>
              <a:gd name="T54" fmla="*/ 185994014 w 1192"/>
              <a:gd name="T55" fmla="*/ 7742214 h 32"/>
              <a:gd name="T56" fmla="*/ 193017767 w 1192"/>
              <a:gd name="T57" fmla="*/ 3573162 h 32"/>
              <a:gd name="T58" fmla="*/ 199761121 w 1192"/>
              <a:gd name="T59" fmla="*/ 9230850 h 32"/>
              <a:gd name="T60" fmla="*/ 206503944 w 1192"/>
              <a:gd name="T61" fmla="*/ 8040160 h 32"/>
              <a:gd name="T62" fmla="*/ 213246768 w 1192"/>
              <a:gd name="T63" fmla="*/ 7146869 h 32"/>
              <a:gd name="T64" fmla="*/ 219990122 w 1192"/>
              <a:gd name="T65" fmla="*/ 8040160 h 32"/>
              <a:gd name="T66" fmla="*/ 226732946 w 1192"/>
              <a:gd name="T67" fmla="*/ 9528795 h 32"/>
              <a:gd name="T68" fmla="*/ 233475769 w 1192"/>
              <a:gd name="T69" fmla="*/ 5955633 h 32"/>
              <a:gd name="T70" fmla="*/ 240219123 w 1192"/>
              <a:gd name="T71" fmla="*/ 7742214 h 32"/>
              <a:gd name="T72" fmla="*/ 246961947 w 1192"/>
              <a:gd name="T73" fmla="*/ 7444269 h 32"/>
              <a:gd name="T74" fmla="*/ 253704770 w 1192"/>
              <a:gd name="T75" fmla="*/ 4764398 h 32"/>
              <a:gd name="T76" fmla="*/ 260448124 w 1192"/>
              <a:gd name="T77" fmla="*/ 4764398 h 32"/>
              <a:gd name="T78" fmla="*/ 267190948 w 1192"/>
              <a:gd name="T79" fmla="*/ 6253033 h 32"/>
              <a:gd name="T80" fmla="*/ 274214700 w 1192"/>
              <a:gd name="T81" fmla="*/ 8040160 h 32"/>
              <a:gd name="T82" fmla="*/ 280958054 w 1192"/>
              <a:gd name="T83" fmla="*/ 7146869 h 32"/>
              <a:gd name="T84" fmla="*/ 287700878 w 1192"/>
              <a:gd name="T85" fmla="*/ 6253033 h 32"/>
              <a:gd name="T86" fmla="*/ 294443701 w 1192"/>
              <a:gd name="T87" fmla="*/ 8337559 h 32"/>
              <a:gd name="T88" fmla="*/ 301186525 w 1192"/>
              <a:gd name="T89" fmla="*/ 2679871 h 32"/>
              <a:gd name="T90" fmla="*/ 307929879 w 1192"/>
              <a:gd name="T91" fmla="*/ 2084526 h 32"/>
              <a:gd name="T92" fmla="*/ 314672702 w 1192"/>
              <a:gd name="T93" fmla="*/ 2679871 h 32"/>
              <a:gd name="T94" fmla="*/ 321415526 w 1192"/>
              <a:gd name="T95" fmla="*/ 5955633 h 32"/>
              <a:gd name="T96" fmla="*/ 328158880 w 1192"/>
              <a:gd name="T97" fmla="*/ 8337559 h 32"/>
              <a:gd name="T98" fmla="*/ 334901704 w 1192"/>
              <a:gd name="T99" fmla="*/ 3871107 h 3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32"/>
              <a:gd name="T152" fmla="*/ 1192 w 1192"/>
              <a:gd name="T153" fmla="*/ 32 h 3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32">
                <a:moveTo>
                  <a:pt x="0" y="0"/>
                </a:moveTo>
                <a:lnTo>
                  <a:pt x="12" y="27"/>
                </a:lnTo>
                <a:lnTo>
                  <a:pt x="24" y="27"/>
                </a:lnTo>
                <a:lnTo>
                  <a:pt x="36" y="31"/>
                </a:lnTo>
                <a:lnTo>
                  <a:pt x="48" y="24"/>
                </a:lnTo>
                <a:lnTo>
                  <a:pt x="60" y="27"/>
                </a:lnTo>
                <a:lnTo>
                  <a:pt x="72" y="20"/>
                </a:lnTo>
                <a:lnTo>
                  <a:pt x="85" y="27"/>
                </a:lnTo>
                <a:lnTo>
                  <a:pt x="97" y="27"/>
                </a:lnTo>
                <a:lnTo>
                  <a:pt x="109" y="32"/>
                </a:lnTo>
                <a:lnTo>
                  <a:pt x="121" y="25"/>
                </a:lnTo>
                <a:lnTo>
                  <a:pt x="133" y="20"/>
                </a:lnTo>
                <a:lnTo>
                  <a:pt x="145" y="24"/>
                </a:lnTo>
                <a:lnTo>
                  <a:pt x="157" y="27"/>
                </a:lnTo>
                <a:lnTo>
                  <a:pt x="169" y="12"/>
                </a:lnTo>
                <a:lnTo>
                  <a:pt x="181" y="19"/>
                </a:lnTo>
                <a:lnTo>
                  <a:pt x="193" y="31"/>
                </a:lnTo>
                <a:lnTo>
                  <a:pt x="205" y="15"/>
                </a:lnTo>
                <a:lnTo>
                  <a:pt x="217" y="14"/>
                </a:lnTo>
                <a:lnTo>
                  <a:pt x="229" y="27"/>
                </a:lnTo>
                <a:lnTo>
                  <a:pt x="241" y="27"/>
                </a:lnTo>
                <a:lnTo>
                  <a:pt x="253" y="15"/>
                </a:lnTo>
                <a:lnTo>
                  <a:pt x="265" y="31"/>
                </a:lnTo>
                <a:lnTo>
                  <a:pt x="277" y="26"/>
                </a:lnTo>
                <a:lnTo>
                  <a:pt x="289" y="30"/>
                </a:lnTo>
                <a:lnTo>
                  <a:pt x="301" y="25"/>
                </a:lnTo>
                <a:lnTo>
                  <a:pt x="313" y="27"/>
                </a:lnTo>
                <a:lnTo>
                  <a:pt x="325" y="20"/>
                </a:lnTo>
                <a:lnTo>
                  <a:pt x="337" y="31"/>
                </a:lnTo>
                <a:lnTo>
                  <a:pt x="349" y="22"/>
                </a:lnTo>
                <a:lnTo>
                  <a:pt x="361" y="14"/>
                </a:lnTo>
                <a:lnTo>
                  <a:pt x="374" y="21"/>
                </a:lnTo>
                <a:lnTo>
                  <a:pt x="386" y="24"/>
                </a:lnTo>
                <a:lnTo>
                  <a:pt x="398" y="22"/>
                </a:lnTo>
                <a:lnTo>
                  <a:pt x="410" y="20"/>
                </a:lnTo>
                <a:lnTo>
                  <a:pt x="422" y="3"/>
                </a:lnTo>
                <a:lnTo>
                  <a:pt x="434" y="26"/>
                </a:lnTo>
                <a:lnTo>
                  <a:pt x="446" y="25"/>
                </a:lnTo>
                <a:lnTo>
                  <a:pt x="458" y="24"/>
                </a:lnTo>
                <a:lnTo>
                  <a:pt x="470" y="15"/>
                </a:lnTo>
                <a:lnTo>
                  <a:pt x="482" y="21"/>
                </a:lnTo>
                <a:lnTo>
                  <a:pt x="494" y="26"/>
                </a:lnTo>
                <a:lnTo>
                  <a:pt x="506" y="16"/>
                </a:lnTo>
                <a:lnTo>
                  <a:pt x="518" y="30"/>
                </a:lnTo>
                <a:lnTo>
                  <a:pt x="530" y="30"/>
                </a:lnTo>
                <a:lnTo>
                  <a:pt x="542" y="27"/>
                </a:lnTo>
                <a:lnTo>
                  <a:pt x="554" y="20"/>
                </a:lnTo>
                <a:lnTo>
                  <a:pt x="566" y="26"/>
                </a:lnTo>
                <a:lnTo>
                  <a:pt x="578" y="30"/>
                </a:lnTo>
                <a:lnTo>
                  <a:pt x="590" y="26"/>
                </a:lnTo>
                <a:lnTo>
                  <a:pt x="602" y="9"/>
                </a:lnTo>
                <a:lnTo>
                  <a:pt x="614" y="24"/>
                </a:lnTo>
                <a:lnTo>
                  <a:pt x="626" y="9"/>
                </a:lnTo>
                <a:lnTo>
                  <a:pt x="638" y="28"/>
                </a:lnTo>
                <a:lnTo>
                  <a:pt x="650" y="31"/>
                </a:lnTo>
                <a:lnTo>
                  <a:pt x="662" y="26"/>
                </a:lnTo>
                <a:lnTo>
                  <a:pt x="675" y="32"/>
                </a:lnTo>
                <a:lnTo>
                  <a:pt x="687" y="12"/>
                </a:lnTo>
                <a:lnTo>
                  <a:pt x="699" y="26"/>
                </a:lnTo>
                <a:lnTo>
                  <a:pt x="711" y="31"/>
                </a:lnTo>
                <a:lnTo>
                  <a:pt x="723" y="15"/>
                </a:lnTo>
                <a:lnTo>
                  <a:pt x="735" y="27"/>
                </a:lnTo>
                <a:lnTo>
                  <a:pt x="747" y="27"/>
                </a:lnTo>
                <a:lnTo>
                  <a:pt x="759" y="24"/>
                </a:lnTo>
                <a:lnTo>
                  <a:pt x="771" y="14"/>
                </a:lnTo>
                <a:lnTo>
                  <a:pt x="783" y="27"/>
                </a:lnTo>
                <a:lnTo>
                  <a:pt x="795" y="21"/>
                </a:lnTo>
                <a:lnTo>
                  <a:pt x="807" y="32"/>
                </a:lnTo>
                <a:lnTo>
                  <a:pt x="819" y="31"/>
                </a:lnTo>
                <a:lnTo>
                  <a:pt x="831" y="20"/>
                </a:lnTo>
                <a:lnTo>
                  <a:pt x="843" y="4"/>
                </a:lnTo>
                <a:lnTo>
                  <a:pt x="855" y="26"/>
                </a:lnTo>
                <a:lnTo>
                  <a:pt x="867" y="28"/>
                </a:lnTo>
                <a:lnTo>
                  <a:pt x="879" y="25"/>
                </a:lnTo>
                <a:lnTo>
                  <a:pt x="891" y="9"/>
                </a:lnTo>
                <a:lnTo>
                  <a:pt x="903" y="16"/>
                </a:lnTo>
                <a:lnTo>
                  <a:pt x="915" y="13"/>
                </a:lnTo>
                <a:lnTo>
                  <a:pt x="927" y="16"/>
                </a:lnTo>
                <a:lnTo>
                  <a:pt x="939" y="30"/>
                </a:lnTo>
                <a:lnTo>
                  <a:pt x="951" y="21"/>
                </a:lnTo>
                <a:lnTo>
                  <a:pt x="964" y="24"/>
                </a:lnTo>
                <a:lnTo>
                  <a:pt x="976" y="27"/>
                </a:lnTo>
                <a:lnTo>
                  <a:pt x="988" y="27"/>
                </a:lnTo>
                <a:lnTo>
                  <a:pt x="1000" y="24"/>
                </a:lnTo>
                <a:lnTo>
                  <a:pt x="1012" y="32"/>
                </a:lnTo>
                <a:lnTo>
                  <a:pt x="1024" y="21"/>
                </a:lnTo>
                <a:lnTo>
                  <a:pt x="1036" y="30"/>
                </a:lnTo>
                <a:lnTo>
                  <a:pt x="1048" y="28"/>
                </a:lnTo>
                <a:lnTo>
                  <a:pt x="1060" y="19"/>
                </a:lnTo>
                <a:lnTo>
                  <a:pt x="1072" y="9"/>
                </a:lnTo>
                <a:lnTo>
                  <a:pt x="1084" y="12"/>
                </a:lnTo>
                <a:lnTo>
                  <a:pt x="1096" y="7"/>
                </a:lnTo>
                <a:lnTo>
                  <a:pt x="1108" y="19"/>
                </a:lnTo>
                <a:lnTo>
                  <a:pt x="1120" y="9"/>
                </a:lnTo>
                <a:lnTo>
                  <a:pt x="1132" y="30"/>
                </a:lnTo>
                <a:lnTo>
                  <a:pt x="1144" y="20"/>
                </a:lnTo>
                <a:lnTo>
                  <a:pt x="1156" y="18"/>
                </a:lnTo>
                <a:lnTo>
                  <a:pt x="1168" y="28"/>
                </a:lnTo>
                <a:lnTo>
                  <a:pt x="1180" y="32"/>
                </a:lnTo>
                <a:lnTo>
                  <a:pt x="1192" y="13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32" name="Freeform 101">
            <a:extLst>
              <a:ext uri="{FF2B5EF4-FFF2-40B4-BE49-F238E27FC236}">
                <a16:creationId xmlns:a16="http://schemas.microsoft.com/office/drawing/2014/main" id="{32969677-7619-4AFC-8AC9-E8CECD65B019}"/>
              </a:ext>
            </a:extLst>
          </p:cNvPr>
          <p:cNvSpPr>
            <a:spLocks/>
          </p:cNvSpPr>
          <p:nvPr/>
        </p:nvSpPr>
        <p:spPr bwMode="auto">
          <a:xfrm>
            <a:off x="7988300" y="5927727"/>
            <a:ext cx="101600" cy="17463"/>
          </a:xfrm>
          <a:custGeom>
            <a:avLst/>
            <a:gdLst>
              <a:gd name="T0" fmla="*/ 0 w 193"/>
              <a:gd name="T1" fmla="*/ 4232033 h 35"/>
              <a:gd name="T2" fmla="*/ 3325426 w 193"/>
              <a:gd name="T3" fmla="*/ 6970232 h 35"/>
              <a:gd name="T4" fmla="*/ 6650852 w 193"/>
              <a:gd name="T5" fmla="*/ 7966122 h 35"/>
              <a:gd name="T6" fmla="*/ 9976278 w 193"/>
              <a:gd name="T7" fmla="*/ 3983061 h 35"/>
              <a:gd name="T8" fmla="*/ 13301704 w 193"/>
              <a:gd name="T9" fmla="*/ 6223813 h 35"/>
              <a:gd name="T10" fmla="*/ 16904555 w 193"/>
              <a:gd name="T11" fmla="*/ 8464067 h 35"/>
              <a:gd name="T12" fmla="*/ 20229981 w 193"/>
              <a:gd name="T13" fmla="*/ 8713039 h 35"/>
              <a:gd name="T14" fmla="*/ 23555407 w 193"/>
              <a:gd name="T15" fmla="*/ 5725868 h 35"/>
              <a:gd name="T16" fmla="*/ 26880833 w 193"/>
              <a:gd name="T17" fmla="*/ 5974841 h 35"/>
              <a:gd name="T18" fmla="*/ 30206259 w 193"/>
              <a:gd name="T19" fmla="*/ 1493835 h 35"/>
              <a:gd name="T20" fmla="*/ 33531685 w 193"/>
              <a:gd name="T21" fmla="*/ 7468177 h 35"/>
              <a:gd name="T22" fmla="*/ 36857637 w 193"/>
              <a:gd name="T23" fmla="*/ 0 h 35"/>
              <a:gd name="T24" fmla="*/ 40183063 w 193"/>
              <a:gd name="T25" fmla="*/ 6472786 h 35"/>
              <a:gd name="T26" fmla="*/ 43508489 w 193"/>
              <a:gd name="T27" fmla="*/ 7717149 h 35"/>
              <a:gd name="T28" fmla="*/ 46833915 w 193"/>
              <a:gd name="T29" fmla="*/ 4729978 h 35"/>
              <a:gd name="T30" fmla="*/ 50159341 w 193"/>
              <a:gd name="T31" fmla="*/ 2987171 h 35"/>
              <a:gd name="T32" fmla="*/ 53484767 w 193"/>
              <a:gd name="T33" fmla="*/ 5725868 h 3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93"/>
              <a:gd name="T52" fmla="*/ 0 h 35"/>
              <a:gd name="T53" fmla="*/ 193 w 193"/>
              <a:gd name="T54" fmla="*/ 35 h 3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93" h="35">
                <a:moveTo>
                  <a:pt x="0" y="17"/>
                </a:moveTo>
                <a:lnTo>
                  <a:pt x="12" y="28"/>
                </a:lnTo>
                <a:lnTo>
                  <a:pt x="24" y="32"/>
                </a:lnTo>
                <a:lnTo>
                  <a:pt x="36" y="16"/>
                </a:lnTo>
                <a:lnTo>
                  <a:pt x="48" y="25"/>
                </a:lnTo>
                <a:lnTo>
                  <a:pt x="61" y="34"/>
                </a:lnTo>
                <a:lnTo>
                  <a:pt x="73" y="35"/>
                </a:lnTo>
                <a:lnTo>
                  <a:pt x="85" y="23"/>
                </a:lnTo>
                <a:lnTo>
                  <a:pt x="97" y="24"/>
                </a:lnTo>
                <a:lnTo>
                  <a:pt x="109" y="6"/>
                </a:lnTo>
                <a:lnTo>
                  <a:pt x="121" y="30"/>
                </a:lnTo>
                <a:lnTo>
                  <a:pt x="133" y="0"/>
                </a:lnTo>
                <a:lnTo>
                  <a:pt x="145" y="26"/>
                </a:lnTo>
                <a:lnTo>
                  <a:pt x="157" y="31"/>
                </a:lnTo>
                <a:lnTo>
                  <a:pt x="169" y="19"/>
                </a:lnTo>
                <a:lnTo>
                  <a:pt x="181" y="12"/>
                </a:lnTo>
                <a:lnTo>
                  <a:pt x="193" y="23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33" name="Freeform 102">
            <a:extLst>
              <a:ext uri="{FF2B5EF4-FFF2-40B4-BE49-F238E27FC236}">
                <a16:creationId xmlns:a16="http://schemas.microsoft.com/office/drawing/2014/main" id="{54DB8589-43FA-423E-8D53-FBB0974CA3E2}"/>
              </a:ext>
            </a:extLst>
          </p:cNvPr>
          <p:cNvSpPr>
            <a:spLocks/>
          </p:cNvSpPr>
          <p:nvPr/>
        </p:nvSpPr>
        <p:spPr bwMode="auto">
          <a:xfrm>
            <a:off x="4833940" y="2795588"/>
            <a:ext cx="630237" cy="3149600"/>
          </a:xfrm>
          <a:custGeom>
            <a:avLst/>
            <a:gdLst>
              <a:gd name="T0" fmla="*/ 3354743 w 1192"/>
              <a:gd name="T1" fmla="*/ 1484932154 h 5952"/>
              <a:gd name="T2" fmla="*/ 10063701 w 1192"/>
              <a:gd name="T3" fmla="*/ 1638661421 h 5952"/>
              <a:gd name="T4" fmla="*/ 16772658 w 1192"/>
              <a:gd name="T5" fmla="*/ 1446569688 h 5952"/>
              <a:gd name="T6" fmla="*/ 23482144 w 1192"/>
              <a:gd name="T7" fmla="*/ 1503413300 h 5952"/>
              <a:gd name="T8" fmla="*/ 30191102 w 1192"/>
              <a:gd name="T9" fmla="*/ 1487452046 h 5952"/>
              <a:gd name="T10" fmla="*/ 36900059 w 1192"/>
              <a:gd name="T11" fmla="*/ 1260358054 h 5952"/>
              <a:gd name="T12" fmla="*/ 43609545 w 1192"/>
              <a:gd name="T13" fmla="*/ 1597779063 h 5952"/>
              <a:gd name="T14" fmla="*/ 50598197 w 1192"/>
              <a:gd name="T15" fmla="*/ 1436209133 h 5952"/>
              <a:gd name="T16" fmla="*/ 57307154 w 1192"/>
              <a:gd name="T17" fmla="*/ 1425848579 h 5952"/>
              <a:gd name="T18" fmla="*/ 64016112 w 1192"/>
              <a:gd name="T19" fmla="*/ 1650422150 h 5952"/>
              <a:gd name="T20" fmla="*/ 70725598 w 1192"/>
              <a:gd name="T21" fmla="*/ 1664143442 h 5952"/>
              <a:gd name="T22" fmla="*/ 77434555 w 1192"/>
              <a:gd name="T23" fmla="*/ 1593858996 h 5952"/>
              <a:gd name="T24" fmla="*/ 84143513 w 1192"/>
              <a:gd name="T25" fmla="*/ 1568377504 h 5952"/>
              <a:gd name="T26" fmla="*/ 90852999 w 1192"/>
              <a:gd name="T27" fmla="*/ 1659942917 h 5952"/>
              <a:gd name="T28" fmla="*/ 97561957 w 1192"/>
              <a:gd name="T29" fmla="*/ 1626620763 h 5952"/>
              <a:gd name="T30" fmla="*/ 104270914 w 1192"/>
              <a:gd name="T31" fmla="*/ 1659103129 h 5952"/>
              <a:gd name="T32" fmla="*/ 110980400 w 1192"/>
              <a:gd name="T33" fmla="*/ 1660222846 h 5952"/>
              <a:gd name="T34" fmla="*/ 117689358 w 1192"/>
              <a:gd name="T35" fmla="*/ 1628300867 h 5952"/>
              <a:gd name="T36" fmla="*/ 124398315 w 1192"/>
              <a:gd name="T37" fmla="*/ 1649862292 h 5952"/>
              <a:gd name="T38" fmla="*/ 131386967 w 1192"/>
              <a:gd name="T39" fmla="*/ 1636141529 h 5952"/>
              <a:gd name="T40" fmla="*/ 138096453 w 1192"/>
              <a:gd name="T41" fmla="*/ 1659103129 h 5952"/>
              <a:gd name="T42" fmla="*/ 144805410 w 1192"/>
              <a:gd name="T43" fmla="*/ 1589098613 h 5952"/>
              <a:gd name="T44" fmla="*/ 151514368 w 1192"/>
              <a:gd name="T45" fmla="*/ 1650982538 h 5952"/>
              <a:gd name="T46" fmla="*/ 158223854 w 1192"/>
              <a:gd name="T47" fmla="*/ 1664143442 h 5952"/>
              <a:gd name="T48" fmla="*/ 164932811 w 1192"/>
              <a:gd name="T49" fmla="*/ 1642021629 h 5952"/>
              <a:gd name="T50" fmla="*/ 171642298 w 1192"/>
              <a:gd name="T51" fmla="*/ 1663023196 h 5952"/>
              <a:gd name="T52" fmla="*/ 178351255 w 1192"/>
              <a:gd name="T53" fmla="*/ 1627461079 h 5952"/>
              <a:gd name="T54" fmla="*/ 185060213 w 1192"/>
              <a:gd name="T55" fmla="*/ 1654062817 h 5952"/>
              <a:gd name="T56" fmla="*/ 191769699 w 1192"/>
              <a:gd name="T57" fmla="*/ 1651822325 h 5952"/>
              <a:gd name="T58" fmla="*/ 198478656 w 1192"/>
              <a:gd name="T59" fmla="*/ 1648742046 h 5952"/>
              <a:gd name="T60" fmla="*/ 205187614 w 1192"/>
              <a:gd name="T61" fmla="*/ 1664143442 h 5952"/>
              <a:gd name="T62" fmla="*/ 212176265 w 1192"/>
              <a:gd name="T63" fmla="*/ 1655182533 h 5952"/>
              <a:gd name="T64" fmla="*/ 218885751 w 1192"/>
              <a:gd name="T65" fmla="*/ 1663583054 h 5952"/>
              <a:gd name="T66" fmla="*/ 225594709 w 1192"/>
              <a:gd name="T67" fmla="*/ 1643701733 h 5952"/>
              <a:gd name="T68" fmla="*/ 232303666 w 1192"/>
              <a:gd name="T69" fmla="*/ 1642302088 h 5952"/>
              <a:gd name="T70" fmla="*/ 239013152 w 1192"/>
              <a:gd name="T71" fmla="*/ 1627461079 h 5952"/>
              <a:gd name="T72" fmla="*/ 245722110 w 1192"/>
              <a:gd name="T73" fmla="*/ 1656582708 h 5952"/>
              <a:gd name="T74" fmla="*/ 252431067 w 1192"/>
              <a:gd name="T75" fmla="*/ 1630541358 h 5952"/>
              <a:gd name="T76" fmla="*/ 259140554 w 1192"/>
              <a:gd name="T77" fmla="*/ 1652102254 h 5952"/>
              <a:gd name="T78" fmla="*/ 265849511 w 1192"/>
              <a:gd name="T79" fmla="*/ 1661902950 h 5952"/>
              <a:gd name="T80" fmla="*/ 272558468 w 1192"/>
              <a:gd name="T81" fmla="*/ 1617380454 h 5952"/>
              <a:gd name="T82" fmla="*/ 279267955 w 1192"/>
              <a:gd name="T83" fmla="*/ 1641741700 h 5952"/>
              <a:gd name="T84" fmla="*/ 285976912 w 1192"/>
              <a:gd name="T85" fmla="*/ 1650982538 h 5952"/>
              <a:gd name="T86" fmla="*/ 292965564 w 1192"/>
              <a:gd name="T87" fmla="*/ 1656582708 h 5952"/>
              <a:gd name="T88" fmla="*/ 299674521 w 1192"/>
              <a:gd name="T89" fmla="*/ 1655462463 h 5952"/>
              <a:gd name="T90" fmla="*/ 306384007 w 1192"/>
              <a:gd name="T91" fmla="*/ 1666663333 h 5952"/>
              <a:gd name="T92" fmla="*/ 313092965 w 1192"/>
              <a:gd name="T93" fmla="*/ 1645942225 h 5952"/>
              <a:gd name="T94" fmla="*/ 319801922 w 1192"/>
              <a:gd name="T95" fmla="*/ 1640621983 h 5952"/>
              <a:gd name="T96" fmla="*/ 326511408 w 1192"/>
              <a:gd name="T97" fmla="*/ 1660502775 h 5952"/>
              <a:gd name="T98" fmla="*/ 333220366 w 1192"/>
              <a:gd name="T99" fmla="*/ 1663862983 h 595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5952"/>
              <a:gd name="T152" fmla="*/ 1192 w 1192"/>
              <a:gd name="T153" fmla="*/ 5952 h 595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5952">
                <a:moveTo>
                  <a:pt x="0" y="0"/>
                </a:moveTo>
                <a:lnTo>
                  <a:pt x="12" y="5303"/>
                </a:lnTo>
                <a:lnTo>
                  <a:pt x="24" y="5300"/>
                </a:lnTo>
                <a:lnTo>
                  <a:pt x="36" y="5852"/>
                </a:lnTo>
                <a:lnTo>
                  <a:pt x="48" y="4986"/>
                </a:lnTo>
                <a:lnTo>
                  <a:pt x="60" y="5166"/>
                </a:lnTo>
                <a:lnTo>
                  <a:pt x="72" y="5362"/>
                </a:lnTo>
                <a:lnTo>
                  <a:pt x="84" y="5369"/>
                </a:lnTo>
                <a:lnTo>
                  <a:pt x="96" y="5651"/>
                </a:lnTo>
                <a:lnTo>
                  <a:pt x="108" y="5312"/>
                </a:lnTo>
                <a:lnTo>
                  <a:pt x="120" y="5607"/>
                </a:lnTo>
                <a:lnTo>
                  <a:pt x="132" y="4501"/>
                </a:lnTo>
                <a:lnTo>
                  <a:pt x="144" y="5468"/>
                </a:lnTo>
                <a:lnTo>
                  <a:pt x="156" y="5706"/>
                </a:lnTo>
                <a:lnTo>
                  <a:pt x="169" y="5797"/>
                </a:lnTo>
                <a:lnTo>
                  <a:pt x="181" y="5129"/>
                </a:lnTo>
                <a:lnTo>
                  <a:pt x="193" y="5710"/>
                </a:lnTo>
                <a:lnTo>
                  <a:pt x="205" y="5092"/>
                </a:lnTo>
                <a:lnTo>
                  <a:pt x="217" y="5698"/>
                </a:lnTo>
                <a:lnTo>
                  <a:pt x="229" y="5894"/>
                </a:lnTo>
                <a:lnTo>
                  <a:pt x="241" y="5841"/>
                </a:lnTo>
                <a:lnTo>
                  <a:pt x="253" y="5943"/>
                </a:lnTo>
                <a:lnTo>
                  <a:pt x="265" y="5170"/>
                </a:lnTo>
                <a:lnTo>
                  <a:pt x="277" y="5692"/>
                </a:lnTo>
                <a:lnTo>
                  <a:pt x="289" y="5921"/>
                </a:lnTo>
                <a:lnTo>
                  <a:pt x="301" y="5601"/>
                </a:lnTo>
                <a:lnTo>
                  <a:pt x="313" y="5782"/>
                </a:lnTo>
                <a:lnTo>
                  <a:pt x="325" y="5928"/>
                </a:lnTo>
                <a:lnTo>
                  <a:pt x="337" y="5544"/>
                </a:lnTo>
                <a:lnTo>
                  <a:pt x="349" y="5809"/>
                </a:lnTo>
                <a:lnTo>
                  <a:pt x="361" y="5854"/>
                </a:lnTo>
                <a:lnTo>
                  <a:pt x="373" y="5925"/>
                </a:lnTo>
                <a:lnTo>
                  <a:pt x="385" y="5948"/>
                </a:lnTo>
                <a:lnTo>
                  <a:pt x="397" y="5929"/>
                </a:lnTo>
                <a:lnTo>
                  <a:pt x="409" y="5842"/>
                </a:lnTo>
                <a:lnTo>
                  <a:pt x="421" y="5815"/>
                </a:lnTo>
                <a:lnTo>
                  <a:pt x="433" y="5871"/>
                </a:lnTo>
                <a:lnTo>
                  <a:pt x="445" y="5892"/>
                </a:lnTo>
                <a:lnTo>
                  <a:pt x="458" y="5925"/>
                </a:lnTo>
                <a:lnTo>
                  <a:pt x="470" y="5843"/>
                </a:lnTo>
                <a:lnTo>
                  <a:pt x="482" y="5803"/>
                </a:lnTo>
                <a:lnTo>
                  <a:pt x="494" y="5925"/>
                </a:lnTo>
                <a:lnTo>
                  <a:pt x="506" y="5889"/>
                </a:lnTo>
                <a:lnTo>
                  <a:pt x="518" y="5675"/>
                </a:lnTo>
                <a:lnTo>
                  <a:pt x="530" y="5913"/>
                </a:lnTo>
                <a:lnTo>
                  <a:pt x="542" y="5896"/>
                </a:lnTo>
                <a:lnTo>
                  <a:pt x="554" y="5753"/>
                </a:lnTo>
                <a:lnTo>
                  <a:pt x="566" y="5943"/>
                </a:lnTo>
                <a:lnTo>
                  <a:pt x="578" y="5830"/>
                </a:lnTo>
                <a:lnTo>
                  <a:pt x="590" y="5864"/>
                </a:lnTo>
                <a:lnTo>
                  <a:pt x="602" y="5780"/>
                </a:lnTo>
                <a:lnTo>
                  <a:pt x="614" y="5939"/>
                </a:lnTo>
                <a:lnTo>
                  <a:pt x="626" y="5931"/>
                </a:lnTo>
                <a:lnTo>
                  <a:pt x="638" y="5812"/>
                </a:lnTo>
                <a:lnTo>
                  <a:pt x="650" y="5918"/>
                </a:lnTo>
                <a:lnTo>
                  <a:pt x="662" y="5907"/>
                </a:lnTo>
                <a:lnTo>
                  <a:pt x="674" y="5918"/>
                </a:lnTo>
                <a:lnTo>
                  <a:pt x="686" y="5899"/>
                </a:lnTo>
                <a:lnTo>
                  <a:pt x="698" y="5759"/>
                </a:lnTo>
                <a:lnTo>
                  <a:pt x="710" y="5888"/>
                </a:lnTo>
                <a:lnTo>
                  <a:pt x="722" y="5782"/>
                </a:lnTo>
                <a:lnTo>
                  <a:pt x="734" y="5943"/>
                </a:lnTo>
                <a:lnTo>
                  <a:pt x="746" y="5942"/>
                </a:lnTo>
                <a:lnTo>
                  <a:pt x="759" y="5911"/>
                </a:lnTo>
                <a:lnTo>
                  <a:pt x="771" y="5842"/>
                </a:lnTo>
                <a:lnTo>
                  <a:pt x="783" y="5941"/>
                </a:lnTo>
                <a:lnTo>
                  <a:pt x="795" y="5863"/>
                </a:lnTo>
                <a:lnTo>
                  <a:pt x="807" y="5870"/>
                </a:lnTo>
                <a:lnTo>
                  <a:pt x="819" y="5881"/>
                </a:lnTo>
                <a:lnTo>
                  <a:pt x="831" y="5865"/>
                </a:lnTo>
                <a:lnTo>
                  <a:pt x="843" y="5771"/>
                </a:lnTo>
                <a:lnTo>
                  <a:pt x="855" y="5812"/>
                </a:lnTo>
                <a:lnTo>
                  <a:pt x="867" y="5925"/>
                </a:lnTo>
                <a:lnTo>
                  <a:pt x="879" y="5916"/>
                </a:lnTo>
                <a:lnTo>
                  <a:pt x="891" y="5915"/>
                </a:lnTo>
                <a:lnTo>
                  <a:pt x="903" y="5823"/>
                </a:lnTo>
                <a:lnTo>
                  <a:pt x="915" y="5787"/>
                </a:lnTo>
                <a:lnTo>
                  <a:pt x="927" y="5900"/>
                </a:lnTo>
                <a:lnTo>
                  <a:pt x="939" y="5760"/>
                </a:lnTo>
                <a:lnTo>
                  <a:pt x="951" y="5935"/>
                </a:lnTo>
                <a:lnTo>
                  <a:pt x="963" y="5929"/>
                </a:lnTo>
                <a:lnTo>
                  <a:pt x="975" y="5776"/>
                </a:lnTo>
                <a:lnTo>
                  <a:pt x="987" y="5913"/>
                </a:lnTo>
                <a:lnTo>
                  <a:pt x="999" y="5863"/>
                </a:lnTo>
                <a:lnTo>
                  <a:pt x="1011" y="5850"/>
                </a:lnTo>
                <a:lnTo>
                  <a:pt x="1023" y="5896"/>
                </a:lnTo>
                <a:lnTo>
                  <a:pt x="1035" y="5760"/>
                </a:lnTo>
                <a:lnTo>
                  <a:pt x="1048" y="5916"/>
                </a:lnTo>
                <a:lnTo>
                  <a:pt x="1060" y="5769"/>
                </a:lnTo>
                <a:lnTo>
                  <a:pt x="1072" y="5912"/>
                </a:lnTo>
                <a:lnTo>
                  <a:pt x="1084" y="5941"/>
                </a:lnTo>
                <a:lnTo>
                  <a:pt x="1096" y="5952"/>
                </a:lnTo>
                <a:lnTo>
                  <a:pt x="1108" y="5875"/>
                </a:lnTo>
                <a:lnTo>
                  <a:pt x="1120" y="5878"/>
                </a:lnTo>
                <a:lnTo>
                  <a:pt x="1132" y="5930"/>
                </a:lnTo>
                <a:lnTo>
                  <a:pt x="1144" y="5859"/>
                </a:lnTo>
                <a:lnTo>
                  <a:pt x="1156" y="5803"/>
                </a:lnTo>
                <a:lnTo>
                  <a:pt x="1168" y="5930"/>
                </a:lnTo>
                <a:lnTo>
                  <a:pt x="1180" y="5919"/>
                </a:lnTo>
                <a:lnTo>
                  <a:pt x="1192" y="5942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34" name="Freeform 103">
            <a:extLst>
              <a:ext uri="{FF2B5EF4-FFF2-40B4-BE49-F238E27FC236}">
                <a16:creationId xmlns:a16="http://schemas.microsoft.com/office/drawing/2014/main" id="{9D74837B-D07E-438D-827E-35A9B8A7CBE9}"/>
              </a:ext>
            </a:extLst>
          </p:cNvPr>
          <p:cNvSpPr>
            <a:spLocks/>
          </p:cNvSpPr>
          <p:nvPr/>
        </p:nvSpPr>
        <p:spPr bwMode="auto">
          <a:xfrm>
            <a:off x="5464177" y="5834063"/>
            <a:ext cx="631825" cy="112712"/>
          </a:xfrm>
          <a:custGeom>
            <a:avLst/>
            <a:gdLst>
              <a:gd name="T0" fmla="*/ 3371677 w 1192"/>
              <a:gd name="T1" fmla="*/ 39761936 h 213"/>
              <a:gd name="T2" fmla="*/ 10114501 w 1192"/>
              <a:gd name="T3" fmla="*/ 53202710 h 213"/>
              <a:gd name="T4" fmla="*/ 16857324 w 1192"/>
              <a:gd name="T5" fmla="*/ 51242685 h 213"/>
              <a:gd name="T6" fmla="*/ 23600678 w 1192"/>
              <a:gd name="T7" fmla="*/ 59643169 h 213"/>
              <a:gd name="T8" fmla="*/ 30343502 w 1192"/>
              <a:gd name="T9" fmla="*/ 46202395 h 213"/>
              <a:gd name="T10" fmla="*/ 37086325 w 1192"/>
              <a:gd name="T11" fmla="*/ 58522928 h 213"/>
              <a:gd name="T12" fmla="*/ 44110608 w 1192"/>
              <a:gd name="T13" fmla="*/ 25481379 h 213"/>
              <a:gd name="T14" fmla="*/ 50853432 w 1192"/>
              <a:gd name="T15" fmla="*/ 0 h 213"/>
              <a:gd name="T16" fmla="*/ 57596255 w 1192"/>
              <a:gd name="T17" fmla="*/ 3640121 h 213"/>
              <a:gd name="T18" fmla="*/ 64339079 w 1192"/>
              <a:gd name="T19" fmla="*/ 21000944 h 213"/>
              <a:gd name="T20" fmla="*/ 71082433 w 1192"/>
              <a:gd name="T21" fmla="*/ 53482638 h 213"/>
              <a:gd name="T22" fmla="*/ 77825256 w 1192"/>
              <a:gd name="T23" fmla="*/ 55723119 h 213"/>
              <a:gd name="T24" fmla="*/ 84568080 w 1192"/>
              <a:gd name="T25" fmla="*/ 54322951 h 213"/>
              <a:gd name="T26" fmla="*/ 91311434 w 1192"/>
              <a:gd name="T27" fmla="*/ 27161475 h 213"/>
              <a:gd name="T28" fmla="*/ 98054257 w 1192"/>
              <a:gd name="T29" fmla="*/ 33041549 h 213"/>
              <a:gd name="T30" fmla="*/ 104797081 w 1192"/>
              <a:gd name="T31" fmla="*/ 57683144 h 213"/>
              <a:gd name="T32" fmla="*/ 111540435 w 1192"/>
              <a:gd name="T33" fmla="*/ 40882177 h 213"/>
              <a:gd name="T34" fmla="*/ 118283259 w 1192"/>
              <a:gd name="T35" fmla="*/ 31641910 h 213"/>
              <a:gd name="T36" fmla="*/ 125307011 w 1192"/>
              <a:gd name="T37" fmla="*/ 59643169 h 213"/>
              <a:gd name="T38" fmla="*/ 132050365 w 1192"/>
              <a:gd name="T39" fmla="*/ 29401428 h 213"/>
              <a:gd name="T40" fmla="*/ 138793189 w 1192"/>
              <a:gd name="T41" fmla="*/ 37801911 h 213"/>
              <a:gd name="T42" fmla="*/ 145536012 w 1192"/>
              <a:gd name="T43" fmla="*/ 54602879 h 213"/>
              <a:gd name="T44" fmla="*/ 152279366 w 1192"/>
              <a:gd name="T45" fmla="*/ 59083313 h 213"/>
              <a:gd name="T46" fmla="*/ 159022190 w 1192"/>
              <a:gd name="T47" fmla="*/ 38642224 h 213"/>
              <a:gd name="T48" fmla="*/ 165765013 w 1192"/>
              <a:gd name="T49" fmla="*/ 34161790 h 213"/>
              <a:gd name="T50" fmla="*/ 172507837 w 1192"/>
              <a:gd name="T51" fmla="*/ 49002733 h 213"/>
              <a:gd name="T52" fmla="*/ 179251191 w 1192"/>
              <a:gd name="T53" fmla="*/ 47322636 h 213"/>
              <a:gd name="T54" fmla="*/ 185994014 w 1192"/>
              <a:gd name="T55" fmla="*/ 49002733 h 213"/>
              <a:gd name="T56" fmla="*/ 192736838 w 1192"/>
              <a:gd name="T57" fmla="*/ 55723119 h 213"/>
              <a:gd name="T58" fmla="*/ 199480192 w 1192"/>
              <a:gd name="T59" fmla="*/ 37521984 h 213"/>
              <a:gd name="T60" fmla="*/ 206503944 w 1192"/>
              <a:gd name="T61" fmla="*/ 21000944 h 213"/>
              <a:gd name="T62" fmla="*/ 213246768 w 1192"/>
              <a:gd name="T63" fmla="*/ 43122130 h 213"/>
              <a:gd name="T64" fmla="*/ 219990122 w 1192"/>
              <a:gd name="T65" fmla="*/ 47602564 h 213"/>
              <a:gd name="T66" fmla="*/ 226732946 w 1192"/>
              <a:gd name="T67" fmla="*/ 40041864 h 213"/>
              <a:gd name="T68" fmla="*/ 233475769 w 1192"/>
              <a:gd name="T69" fmla="*/ 59363241 h 213"/>
              <a:gd name="T70" fmla="*/ 240219123 w 1192"/>
              <a:gd name="T71" fmla="*/ 54882807 h 213"/>
              <a:gd name="T72" fmla="*/ 246961947 w 1192"/>
              <a:gd name="T73" fmla="*/ 54043023 h 213"/>
              <a:gd name="T74" fmla="*/ 253704770 w 1192"/>
              <a:gd name="T75" fmla="*/ 33322006 h 213"/>
              <a:gd name="T76" fmla="*/ 260448124 w 1192"/>
              <a:gd name="T77" fmla="*/ 29401428 h 213"/>
              <a:gd name="T78" fmla="*/ 267190948 w 1192"/>
              <a:gd name="T79" fmla="*/ 35841887 h 213"/>
              <a:gd name="T80" fmla="*/ 273933771 w 1192"/>
              <a:gd name="T81" fmla="*/ 47322636 h 213"/>
              <a:gd name="T82" fmla="*/ 280676595 w 1192"/>
              <a:gd name="T83" fmla="*/ 50962757 h 213"/>
              <a:gd name="T84" fmla="*/ 287700878 w 1192"/>
              <a:gd name="T85" fmla="*/ 52362926 h 213"/>
              <a:gd name="T86" fmla="*/ 294443701 w 1192"/>
              <a:gd name="T87" fmla="*/ 52362926 h 213"/>
              <a:gd name="T88" fmla="*/ 301186525 w 1192"/>
              <a:gd name="T89" fmla="*/ 55162734 h 213"/>
              <a:gd name="T90" fmla="*/ 307929879 w 1192"/>
              <a:gd name="T91" fmla="*/ 54602879 h 213"/>
              <a:gd name="T92" fmla="*/ 314672702 w 1192"/>
              <a:gd name="T93" fmla="*/ 56003047 h 213"/>
              <a:gd name="T94" fmla="*/ 321415526 w 1192"/>
              <a:gd name="T95" fmla="*/ 43122130 h 213"/>
              <a:gd name="T96" fmla="*/ 328158880 w 1192"/>
              <a:gd name="T97" fmla="*/ 54043023 h 213"/>
              <a:gd name="T98" fmla="*/ 334901704 w 1192"/>
              <a:gd name="T99" fmla="*/ 58522928 h 21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213"/>
              <a:gd name="T152" fmla="*/ 1192 w 1192"/>
              <a:gd name="T153" fmla="*/ 213 h 21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213">
                <a:moveTo>
                  <a:pt x="0" y="202"/>
                </a:moveTo>
                <a:lnTo>
                  <a:pt x="12" y="142"/>
                </a:lnTo>
                <a:lnTo>
                  <a:pt x="24" y="197"/>
                </a:lnTo>
                <a:lnTo>
                  <a:pt x="36" y="190"/>
                </a:lnTo>
                <a:lnTo>
                  <a:pt x="48" y="212"/>
                </a:lnTo>
                <a:lnTo>
                  <a:pt x="60" y="183"/>
                </a:lnTo>
                <a:lnTo>
                  <a:pt x="72" y="141"/>
                </a:lnTo>
                <a:lnTo>
                  <a:pt x="84" y="213"/>
                </a:lnTo>
                <a:lnTo>
                  <a:pt x="96" y="203"/>
                </a:lnTo>
                <a:lnTo>
                  <a:pt x="108" y="165"/>
                </a:lnTo>
                <a:lnTo>
                  <a:pt x="120" y="96"/>
                </a:lnTo>
                <a:lnTo>
                  <a:pt x="132" y="209"/>
                </a:lnTo>
                <a:lnTo>
                  <a:pt x="145" y="36"/>
                </a:lnTo>
                <a:lnTo>
                  <a:pt x="157" y="91"/>
                </a:lnTo>
                <a:lnTo>
                  <a:pt x="169" y="90"/>
                </a:lnTo>
                <a:lnTo>
                  <a:pt x="181" y="0"/>
                </a:lnTo>
                <a:lnTo>
                  <a:pt x="193" y="166"/>
                </a:lnTo>
                <a:lnTo>
                  <a:pt x="205" y="13"/>
                </a:lnTo>
                <a:lnTo>
                  <a:pt x="217" y="58"/>
                </a:lnTo>
                <a:lnTo>
                  <a:pt x="229" y="75"/>
                </a:lnTo>
                <a:lnTo>
                  <a:pt x="241" y="149"/>
                </a:lnTo>
                <a:lnTo>
                  <a:pt x="253" y="191"/>
                </a:lnTo>
                <a:lnTo>
                  <a:pt x="265" y="188"/>
                </a:lnTo>
                <a:lnTo>
                  <a:pt x="277" y="199"/>
                </a:lnTo>
                <a:lnTo>
                  <a:pt x="289" y="173"/>
                </a:lnTo>
                <a:lnTo>
                  <a:pt x="301" y="194"/>
                </a:lnTo>
                <a:lnTo>
                  <a:pt x="313" y="161"/>
                </a:lnTo>
                <a:lnTo>
                  <a:pt x="325" y="97"/>
                </a:lnTo>
                <a:lnTo>
                  <a:pt x="337" y="141"/>
                </a:lnTo>
                <a:lnTo>
                  <a:pt x="349" y="118"/>
                </a:lnTo>
                <a:lnTo>
                  <a:pt x="361" y="185"/>
                </a:lnTo>
                <a:lnTo>
                  <a:pt x="373" y="206"/>
                </a:lnTo>
                <a:lnTo>
                  <a:pt x="385" y="194"/>
                </a:lnTo>
                <a:lnTo>
                  <a:pt x="397" y="146"/>
                </a:lnTo>
                <a:lnTo>
                  <a:pt x="409" y="134"/>
                </a:lnTo>
                <a:lnTo>
                  <a:pt x="421" y="113"/>
                </a:lnTo>
                <a:lnTo>
                  <a:pt x="434" y="57"/>
                </a:lnTo>
                <a:lnTo>
                  <a:pt x="446" y="213"/>
                </a:lnTo>
                <a:lnTo>
                  <a:pt x="458" y="53"/>
                </a:lnTo>
                <a:lnTo>
                  <a:pt x="470" y="105"/>
                </a:lnTo>
                <a:lnTo>
                  <a:pt x="482" y="107"/>
                </a:lnTo>
                <a:lnTo>
                  <a:pt x="494" y="135"/>
                </a:lnTo>
                <a:lnTo>
                  <a:pt x="506" y="154"/>
                </a:lnTo>
                <a:lnTo>
                  <a:pt x="518" y="195"/>
                </a:lnTo>
                <a:lnTo>
                  <a:pt x="530" y="195"/>
                </a:lnTo>
                <a:lnTo>
                  <a:pt x="542" y="211"/>
                </a:lnTo>
                <a:lnTo>
                  <a:pt x="554" y="197"/>
                </a:lnTo>
                <a:lnTo>
                  <a:pt x="566" y="138"/>
                </a:lnTo>
                <a:lnTo>
                  <a:pt x="578" y="206"/>
                </a:lnTo>
                <a:lnTo>
                  <a:pt x="590" y="122"/>
                </a:lnTo>
                <a:lnTo>
                  <a:pt x="602" y="184"/>
                </a:lnTo>
                <a:lnTo>
                  <a:pt x="614" y="175"/>
                </a:lnTo>
                <a:lnTo>
                  <a:pt x="626" y="138"/>
                </a:lnTo>
                <a:lnTo>
                  <a:pt x="638" y="169"/>
                </a:lnTo>
                <a:lnTo>
                  <a:pt x="650" y="118"/>
                </a:lnTo>
                <a:lnTo>
                  <a:pt x="662" y="175"/>
                </a:lnTo>
                <a:lnTo>
                  <a:pt x="674" y="149"/>
                </a:lnTo>
                <a:lnTo>
                  <a:pt x="686" y="199"/>
                </a:lnTo>
                <a:lnTo>
                  <a:pt x="698" y="189"/>
                </a:lnTo>
                <a:lnTo>
                  <a:pt x="710" y="134"/>
                </a:lnTo>
                <a:lnTo>
                  <a:pt x="722" y="181"/>
                </a:lnTo>
                <a:lnTo>
                  <a:pt x="735" y="75"/>
                </a:lnTo>
                <a:lnTo>
                  <a:pt x="747" y="182"/>
                </a:lnTo>
                <a:lnTo>
                  <a:pt x="759" y="154"/>
                </a:lnTo>
                <a:lnTo>
                  <a:pt x="771" y="211"/>
                </a:lnTo>
                <a:lnTo>
                  <a:pt x="783" y="170"/>
                </a:lnTo>
                <a:lnTo>
                  <a:pt x="795" y="199"/>
                </a:lnTo>
                <a:lnTo>
                  <a:pt x="807" y="143"/>
                </a:lnTo>
                <a:lnTo>
                  <a:pt x="819" y="195"/>
                </a:lnTo>
                <a:lnTo>
                  <a:pt x="831" y="212"/>
                </a:lnTo>
                <a:lnTo>
                  <a:pt x="843" y="184"/>
                </a:lnTo>
                <a:lnTo>
                  <a:pt x="855" y="196"/>
                </a:lnTo>
                <a:lnTo>
                  <a:pt x="867" y="184"/>
                </a:lnTo>
                <a:lnTo>
                  <a:pt x="879" y="193"/>
                </a:lnTo>
                <a:lnTo>
                  <a:pt x="891" y="134"/>
                </a:lnTo>
                <a:lnTo>
                  <a:pt x="903" y="119"/>
                </a:lnTo>
                <a:lnTo>
                  <a:pt x="915" y="208"/>
                </a:lnTo>
                <a:lnTo>
                  <a:pt x="927" y="105"/>
                </a:lnTo>
                <a:lnTo>
                  <a:pt x="939" y="195"/>
                </a:lnTo>
                <a:lnTo>
                  <a:pt x="951" y="128"/>
                </a:lnTo>
                <a:lnTo>
                  <a:pt x="963" y="171"/>
                </a:lnTo>
                <a:lnTo>
                  <a:pt x="975" y="169"/>
                </a:lnTo>
                <a:lnTo>
                  <a:pt x="987" y="82"/>
                </a:lnTo>
                <a:lnTo>
                  <a:pt x="999" y="182"/>
                </a:lnTo>
                <a:lnTo>
                  <a:pt x="1011" y="120"/>
                </a:lnTo>
                <a:lnTo>
                  <a:pt x="1024" y="187"/>
                </a:lnTo>
                <a:lnTo>
                  <a:pt x="1036" y="184"/>
                </a:lnTo>
                <a:lnTo>
                  <a:pt x="1048" y="187"/>
                </a:lnTo>
                <a:lnTo>
                  <a:pt x="1060" y="213"/>
                </a:lnTo>
                <a:lnTo>
                  <a:pt x="1072" y="197"/>
                </a:lnTo>
                <a:lnTo>
                  <a:pt x="1084" y="177"/>
                </a:lnTo>
                <a:lnTo>
                  <a:pt x="1096" y="195"/>
                </a:lnTo>
                <a:lnTo>
                  <a:pt x="1108" y="175"/>
                </a:lnTo>
                <a:lnTo>
                  <a:pt x="1120" y="200"/>
                </a:lnTo>
                <a:lnTo>
                  <a:pt x="1132" y="156"/>
                </a:lnTo>
                <a:lnTo>
                  <a:pt x="1144" y="154"/>
                </a:lnTo>
                <a:lnTo>
                  <a:pt x="1156" y="131"/>
                </a:lnTo>
                <a:lnTo>
                  <a:pt x="1168" y="193"/>
                </a:lnTo>
                <a:lnTo>
                  <a:pt x="1180" y="212"/>
                </a:lnTo>
                <a:lnTo>
                  <a:pt x="1192" y="209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35" name="Freeform 104">
            <a:extLst>
              <a:ext uri="{FF2B5EF4-FFF2-40B4-BE49-F238E27FC236}">
                <a16:creationId xmlns:a16="http://schemas.microsoft.com/office/drawing/2014/main" id="{C4970AD4-8946-4E6F-B73F-2E194CB6FC2A}"/>
              </a:ext>
            </a:extLst>
          </p:cNvPr>
          <p:cNvSpPr>
            <a:spLocks/>
          </p:cNvSpPr>
          <p:nvPr/>
        </p:nvSpPr>
        <p:spPr bwMode="auto">
          <a:xfrm>
            <a:off x="6096000" y="5891213"/>
            <a:ext cx="630238" cy="55562"/>
          </a:xfrm>
          <a:custGeom>
            <a:avLst/>
            <a:gdLst>
              <a:gd name="T0" fmla="*/ 3354748 w 1192"/>
              <a:gd name="T1" fmla="*/ 22406590 h 103"/>
              <a:gd name="T2" fmla="*/ 10063717 w 1192"/>
              <a:gd name="T3" fmla="*/ 21824538 h 103"/>
              <a:gd name="T4" fmla="*/ 16772685 w 1192"/>
              <a:gd name="T5" fmla="*/ 14549692 h 103"/>
              <a:gd name="T6" fmla="*/ 23482181 w 1192"/>
              <a:gd name="T7" fmla="*/ 22988643 h 103"/>
              <a:gd name="T8" fmla="*/ 30191150 w 1192"/>
              <a:gd name="T9" fmla="*/ 25316313 h 103"/>
              <a:gd name="T10" fmla="*/ 37179812 w 1192"/>
              <a:gd name="T11" fmla="*/ 21824538 h 103"/>
              <a:gd name="T12" fmla="*/ 43889309 w 1192"/>
              <a:gd name="T13" fmla="*/ 21533242 h 103"/>
              <a:gd name="T14" fmla="*/ 50598277 w 1192"/>
              <a:gd name="T15" fmla="*/ 18914276 h 103"/>
              <a:gd name="T16" fmla="*/ 57307245 w 1192"/>
              <a:gd name="T17" fmla="*/ 0 h 103"/>
              <a:gd name="T18" fmla="*/ 64016742 w 1192"/>
              <a:gd name="T19" fmla="*/ 7856898 h 103"/>
              <a:gd name="T20" fmla="*/ 70725710 w 1192"/>
              <a:gd name="T21" fmla="*/ 28226035 h 103"/>
              <a:gd name="T22" fmla="*/ 77434678 w 1192"/>
              <a:gd name="T23" fmla="*/ 27935279 h 103"/>
              <a:gd name="T24" fmla="*/ 84144175 w 1192"/>
              <a:gd name="T25" fmla="*/ 19205572 h 103"/>
              <a:gd name="T26" fmla="*/ 90853143 w 1192"/>
              <a:gd name="T27" fmla="*/ 17459414 h 103"/>
              <a:gd name="T28" fmla="*/ 97562111 w 1192"/>
              <a:gd name="T29" fmla="*/ 28517331 h 103"/>
              <a:gd name="T30" fmla="*/ 104271608 w 1192"/>
              <a:gd name="T31" fmla="*/ 24152208 h 103"/>
              <a:gd name="T32" fmla="*/ 110980576 w 1192"/>
              <a:gd name="T33" fmla="*/ 29681436 h 103"/>
              <a:gd name="T34" fmla="*/ 117969239 w 1192"/>
              <a:gd name="T35" fmla="*/ 21824538 h 103"/>
              <a:gd name="T36" fmla="*/ 124678736 w 1192"/>
              <a:gd name="T37" fmla="*/ 29972193 h 103"/>
              <a:gd name="T38" fmla="*/ 131387704 w 1192"/>
              <a:gd name="T39" fmla="*/ 24443504 h 103"/>
              <a:gd name="T40" fmla="*/ 138096672 w 1192"/>
              <a:gd name="T41" fmla="*/ 22988643 h 103"/>
              <a:gd name="T42" fmla="*/ 144806169 w 1192"/>
              <a:gd name="T43" fmla="*/ 29972193 h 103"/>
              <a:gd name="T44" fmla="*/ 151515137 w 1192"/>
              <a:gd name="T45" fmla="*/ 27062470 h 103"/>
              <a:gd name="T46" fmla="*/ 158224105 w 1192"/>
              <a:gd name="T47" fmla="*/ 20078381 h 103"/>
              <a:gd name="T48" fmla="*/ 164933602 w 1192"/>
              <a:gd name="T49" fmla="*/ 27935279 h 103"/>
              <a:gd name="T50" fmla="*/ 171642570 w 1192"/>
              <a:gd name="T51" fmla="*/ 20951189 h 103"/>
              <a:gd name="T52" fmla="*/ 178351538 w 1192"/>
              <a:gd name="T53" fmla="*/ 18332763 h 103"/>
              <a:gd name="T54" fmla="*/ 185061035 w 1192"/>
              <a:gd name="T55" fmla="*/ 27062470 h 103"/>
              <a:gd name="T56" fmla="*/ 191770003 w 1192"/>
              <a:gd name="T57" fmla="*/ 14840448 h 103"/>
              <a:gd name="T58" fmla="*/ 198758666 w 1192"/>
              <a:gd name="T59" fmla="*/ 17168658 h 103"/>
              <a:gd name="T60" fmla="*/ 205468162 w 1192"/>
              <a:gd name="T61" fmla="*/ 27935279 h 103"/>
              <a:gd name="T62" fmla="*/ 212177131 w 1192"/>
              <a:gd name="T63" fmla="*/ 20660433 h 103"/>
              <a:gd name="T64" fmla="*/ 218886099 w 1192"/>
              <a:gd name="T65" fmla="*/ 22988643 h 103"/>
              <a:gd name="T66" fmla="*/ 225595596 w 1192"/>
              <a:gd name="T67" fmla="*/ 25898365 h 103"/>
              <a:gd name="T68" fmla="*/ 232304564 w 1192"/>
              <a:gd name="T69" fmla="*/ 23570156 h 103"/>
              <a:gd name="T70" fmla="*/ 239013532 w 1192"/>
              <a:gd name="T71" fmla="*/ 20660433 h 103"/>
              <a:gd name="T72" fmla="*/ 245723029 w 1192"/>
              <a:gd name="T73" fmla="*/ 28226035 h 103"/>
              <a:gd name="T74" fmla="*/ 252431997 w 1192"/>
              <a:gd name="T75" fmla="*/ 22406590 h 103"/>
              <a:gd name="T76" fmla="*/ 259140965 w 1192"/>
              <a:gd name="T77" fmla="*/ 19496328 h 103"/>
              <a:gd name="T78" fmla="*/ 265850462 w 1192"/>
              <a:gd name="T79" fmla="*/ 22988643 h 103"/>
              <a:gd name="T80" fmla="*/ 272559430 w 1192"/>
              <a:gd name="T81" fmla="*/ 27644522 h 103"/>
              <a:gd name="T82" fmla="*/ 279548092 w 1192"/>
              <a:gd name="T83" fmla="*/ 26480418 h 103"/>
              <a:gd name="T84" fmla="*/ 286257589 w 1192"/>
              <a:gd name="T85" fmla="*/ 25898365 h 103"/>
              <a:gd name="T86" fmla="*/ 292966557 w 1192"/>
              <a:gd name="T87" fmla="*/ 27644522 h 103"/>
              <a:gd name="T88" fmla="*/ 299675525 w 1192"/>
              <a:gd name="T89" fmla="*/ 29681436 h 103"/>
              <a:gd name="T90" fmla="*/ 306385022 w 1192"/>
              <a:gd name="T91" fmla="*/ 22406590 h 103"/>
              <a:gd name="T92" fmla="*/ 313093990 w 1192"/>
              <a:gd name="T93" fmla="*/ 19787624 h 103"/>
              <a:gd name="T94" fmla="*/ 319802958 w 1192"/>
              <a:gd name="T95" fmla="*/ 25898365 h 103"/>
              <a:gd name="T96" fmla="*/ 326512455 w 1192"/>
              <a:gd name="T97" fmla="*/ 28226035 h 103"/>
              <a:gd name="T98" fmla="*/ 333221423 w 1192"/>
              <a:gd name="T99" fmla="*/ 27935279 h 10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103"/>
              <a:gd name="T152" fmla="*/ 1192 w 1192"/>
              <a:gd name="T153" fmla="*/ 103 h 10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103">
                <a:moveTo>
                  <a:pt x="0" y="99"/>
                </a:moveTo>
                <a:lnTo>
                  <a:pt x="12" y="77"/>
                </a:lnTo>
                <a:lnTo>
                  <a:pt x="24" y="87"/>
                </a:lnTo>
                <a:lnTo>
                  <a:pt x="36" y="75"/>
                </a:lnTo>
                <a:lnTo>
                  <a:pt x="48" y="79"/>
                </a:lnTo>
                <a:lnTo>
                  <a:pt x="60" y="50"/>
                </a:lnTo>
                <a:lnTo>
                  <a:pt x="72" y="101"/>
                </a:lnTo>
                <a:lnTo>
                  <a:pt x="84" y="79"/>
                </a:lnTo>
                <a:lnTo>
                  <a:pt x="96" y="80"/>
                </a:lnTo>
                <a:lnTo>
                  <a:pt x="108" y="87"/>
                </a:lnTo>
                <a:lnTo>
                  <a:pt x="121" y="83"/>
                </a:lnTo>
                <a:lnTo>
                  <a:pt x="133" y="75"/>
                </a:lnTo>
                <a:lnTo>
                  <a:pt x="145" y="95"/>
                </a:lnTo>
                <a:lnTo>
                  <a:pt x="157" y="74"/>
                </a:lnTo>
                <a:lnTo>
                  <a:pt x="169" y="71"/>
                </a:lnTo>
                <a:lnTo>
                  <a:pt x="181" y="65"/>
                </a:lnTo>
                <a:lnTo>
                  <a:pt x="193" y="98"/>
                </a:lnTo>
                <a:lnTo>
                  <a:pt x="205" y="0"/>
                </a:lnTo>
                <a:lnTo>
                  <a:pt x="217" y="32"/>
                </a:lnTo>
                <a:lnTo>
                  <a:pt x="229" y="27"/>
                </a:lnTo>
                <a:lnTo>
                  <a:pt x="241" y="27"/>
                </a:lnTo>
                <a:lnTo>
                  <a:pt x="253" y="97"/>
                </a:lnTo>
                <a:lnTo>
                  <a:pt x="265" y="87"/>
                </a:lnTo>
                <a:lnTo>
                  <a:pt x="277" y="96"/>
                </a:lnTo>
                <a:lnTo>
                  <a:pt x="289" y="86"/>
                </a:lnTo>
                <a:lnTo>
                  <a:pt x="301" y="66"/>
                </a:lnTo>
                <a:lnTo>
                  <a:pt x="313" y="28"/>
                </a:lnTo>
                <a:lnTo>
                  <a:pt x="325" y="60"/>
                </a:lnTo>
                <a:lnTo>
                  <a:pt x="337" y="18"/>
                </a:lnTo>
                <a:lnTo>
                  <a:pt x="349" y="98"/>
                </a:lnTo>
                <a:lnTo>
                  <a:pt x="361" y="97"/>
                </a:lnTo>
                <a:lnTo>
                  <a:pt x="373" y="83"/>
                </a:lnTo>
                <a:lnTo>
                  <a:pt x="385" y="20"/>
                </a:lnTo>
                <a:lnTo>
                  <a:pt x="397" y="102"/>
                </a:lnTo>
                <a:lnTo>
                  <a:pt x="409" y="42"/>
                </a:lnTo>
                <a:lnTo>
                  <a:pt x="422" y="75"/>
                </a:lnTo>
                <a:lnTo>
                  <a:pt x="434" y="66"/>
                </a:lnTo>
                <a:lnTo>
                  <a:pt x="446" y="103"/>
                </a:lnTo>
                <a:lnTo>
                  <a:pt x="458" y="67"/>
                </a:lnTo>
                <a:lnTo>
                  <a:pt x="470" y="84"/>
                </a:lnTo>
                <a:lnTo>
                  <a:pt x="482" y="91"/>
                </a:lnTo>
                <a:lnTo>
                  <a:pt x="494" y="79"/>
                </a:lnTo>
                <a:lnTo>
                  <a:pt x="506" y="46"/>
                </a:lnTo>
                <a:lnTo>
                  <a:pt x="518" y="103"/>
                </a:lnTo>
                <a:lnTo>
                  <a:pt x="530" y="72"/>
                </a:lnTo>
                <a:lnTo>
                  <a:pt x="542" y="93"/>
                </a:lnTo>
                <a:lnTo>
                  <a:pt x="554" y="75"/>
                </a:lnTo>
                <a:lnTo>
                  <a:pt x="566" y="69"/>
                </a:lnTo>
                <a:lnTo>
                  <a:pt x="578" y="46"/>
                </a:lnTo>
                <a:lnTo>
                  <a:pt x="590" y="96"/>
                </a:lnTo>
                <a:lnTo>
                  <a:pt x="602" y="63"/>
                </a:lnTo>
                <a:lnTo>
                  <a:pt x="614" y="72"/>
                </a:lnTo>
                <a:lnTo>
                  <a:pt x="626" y="50"/>
                </a:lnTo>
                <a:lnTo>
                  <a:pt x="638" y="63"/>
                </a:lnTo>
                <a:lnTo>
                  <a:pt x="650" y="73"/>
                </a:lnTo>
                <a:lnTo>
                  <a:pt x="662" y="93"/>
                </a:lnTo>
                <a:lnTo>
                  <a:pt x="674" y="67"/>
                </a:lnTo>
                <a:lnTo>
                  <a:pt x="686" y="51"/>
                </a:lnTo>
                <a:lnTo>
                  <a:pt x="698" y="90"/>
                </a:lnTo>
                <a:lnTo>
                  <a:pt x="711" y="59"/>
                </a:lnTo>
                <a:lnTo>
                  <a:pt x="723" y="80"/>
                </a:lnTo>
                <a:lnTo>
                  <a:pt x="735" y="96"/>
                </a:lnTo>
                <a:lnTo>
                  <a:pt x="747" y="83"/>
                </a:lnTo>
                <a:lnTo>
                  <a:pt x="759" y="71"/>
                </a:lnTo>
                <a:lnTo>
                  <a:pt x="771" y="91"/>
                </a:lnTo>
                <a:lnTo>
                  <a:pt x="783" y="79"/>
                </a:lnTo>
                <a:lnTo>
                  <a:pt x="795" y="103"/>
                </a:lnTo>
                <a:lnTo>
                  <a:pt x="807" y="89"/>
                </a:lnTo>
                <a:lnTo>
                  <a:pt x="819" y="75"/>
                </a:lnTo>
                <a:lnTo>
                  <a:pt x="831" y="81"/>
                </a:lnTo>
                <a:lnTo>
                  <a:pt x="843" y="81"/>
                </a:lnTo>
                <a:lnTo>
                  <a:pt x="855" y="71"/>
                </a:lnTo>
                <a:lnTo>
                  <a:pt x="867" y="87"/>
                </a:lnTo>
                <a:lnTo>
                  <a:pt x="879" y="97"/>
                </a:lnTo>
                <a:lnTo>
                  <a:pt x="891" y="60"/>
                </a:lnTo>
                <a:lnTo>
                  <a:pt x="903" y="77"/>
                </a:lnTo>
                <a:lnTo>
                  <a:pt x="915" y="66"/>
                </a:lnTo>
                <a:lnTo>
                  <a:pt x="927" y="67"/>
                </a:lnTo>
                <a:lnTo>
                  <a:pt x="939" y="92"/>
                </a:lnTo>
                <a:lnTo>
                  <a:pt x="951" y="79"/>
                </a:lnTo>
                <a:lnTo>
                  <a:pt x="963" y="103"/>
                </a:lnTo>
                <a:lnTo>
                  <a:pt x="975" y="95"/>
                </a:lnTo>
                <a:lnTo>
                  <a:pt x="987" y="97"/>
                </a:lnTo>
                <a:lnTo>
                  <a:pt x="1000" y="91"/>
                </a:lnTo>
                <a:lnTo>
                  <a:pt x="1012" y="71"/>
                </a:lnTo>
                <a:lnTo>
                  <a:pt x="1024" y="89"/>
                </a:lnTo>
                <a:lnTo>
                  <a:pt x="1036" y="91"/>
                </a:lnTo>
                <a:lnTo>
                  <a:pt x="1048" y="95"/>
                </a:lnTo>
                <a:lnTo>
                  <a:pt x="1060" y="79"/>
                </a:lnTo>
                <a:lnTo>
                  <a:pt x="1072" y="102"/>
                </a:lnTo>
                <a:lnTo>
                  <a:pt x="1084" y="96"/>
                </a:lnTo>
                <a:lnTo>
                  <a:pt x="1096" y="77"/>
                </a:lnTo>
                <a:lnTo>
                  <a:pt x="1108" y="85"/>
                </a:lnTo>
                <a:lnTo>
                  <a:pt x="1120" y="68"/>
                </a:lnTo>
                <a:lnTo>
                  <a:pt x="1132" y="91"/>
                </a:lnTo>
                <a:lnTo>
                  <a:pt x="1144" y="89"/>
                </a:lnTo>
                <a:lnTo>
                  <a:pt x="1156" y="90"/>
                </a:lnTo>
                <a:lnTo>
                  <a:pt x="1168" y="97"/>
                </a:lnTo>
                <a:lnTo>
                  <a:pt x="1180" y="102"/>
                </a:lnTo>
                <a:lnTo>
                  <a:pt x="1192" y="96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36" name="Freeform 105">
            <a:extLst>
              <a:ext uri="{FF2B5EF4-FFF2-40B4-BE49-F238E27FC236}">
                <a16:creationId xmlns:a16="http://schemas.microsoft.com/office/drawing/2014/main" id="{D137F3D4-1CEA-4186-BF9E-E36D9E24ACE1}"/>
              </a:ext>
            </a:extLst>
          </p:cNvPr>
          <p:cNvSpPr>
            <a:spLocks/>
          </p:cNvSpPr>
          <p:nvPr/>
        </p:nvSpPr>
        <p:spPr bwMode="auto">
          <a:xfrm>
            <a:off x="6726240" y="5911852"/>
            <a:ext cx="630237" cy="34925"/>
          </a:xfrm>
          <a:custGeom>
            <a:avLst/>
            <a:gdLst>
              <a:gd name="T0" fmla="*/ 3354743 w 1192"/>
              <a:gd name="T1" fmla="*/ 17321725 h 65"/>
              <a:gd name="T2" fmla="*/ 10063701 w 1192"/>
              <a:gd name="T3" fmla="*/ 11259283 h 65"/>
              <a:gd name="T4" fmla="*/ 16772658 w 1192"/>
              <a:gd name="T5" fmla="*/ 0 h 65"/>
              <a:gd name="T6" fmla="*/ 23482144 w 1192"/>
              <a:gd name="T7" fmla="*/ 9815537 h 65"/>
              <a:gd name="T8" fmla="*/ 30470796 w 1192"/>
              <a:gd name="T9" fmla="*/ 9527003 h 65"/>
              <a:gd name="T10" fmla="*/ 37179753 w 1192"/>
              <a:gd name="T11" fmla="*/ 16744657 h 65"/>
              <a:gd name="T12" fmla="*/ 43888711 w 1192"/>
              <a:gd name="T13" fmla="*/ 10393143 h 65"/>
              <a:gd name="T14" fmla="*/ 50598197 w 1192"/>
              <a:gd name="T15" fmla="*/ 10393143 h 65"/>
              <a:gd name="T16" fmla="*/ 57307154 w 1192"/>
              <a:gd name="T17" fmla="*/ 15589983 h 65"/>
              <a:gd name="T18" fmla="*/ 64016112 w 1192"/>
              <a:gd name="T19" fmla="*/ 6928583 h 65"/>
              <a:gd name="T20" fmla="*/ 70725598 w 1192"/>
              <a:gd name="T21" fmla="*/ 13280097 h 65"/>
              <a:gd name="T22" fmla="*/ 77434555 w 1192"/>
              <a:gd name="T23" fmla="*/ 18476937 h 65"/>
              <a:gd name="T24" fmla="*/ 84143513 w 1192"/>
              <a:gd name="T25" fmla="*/ 12413957 h 65"/>
              <a:gd name="T26" fmla="*/ 90852999 w 1192"/>
              <a:gd name="T27" fmla="*/ 14146237 h 65"/>
              <a:gd name="T28" fmla="*/ 97561957 w 1192"/>
              <a:gd name="T29" fmla="*/ 13280097 h 65"/>
              <a:gd name="T30" fmla="*/ 104270914 w 1192"/>
              <a:gd name="T31" fmla="*/ 17321725 h 65"/>
              <a:gd name="T32" fmla="*/ 111259566 w 1192"/>
              <a:gd name="T33" fmla="*/ 15878517 h 65"/>
              <a:gd name="T34" fmla="*/ 117969052 w 1192"/>
              <a:gd name="T35" fmla="*/ 13568631 h 65"/>
              <a:gd name="T36" fmla="*/ 124678009 w 1192"/>
              <a:gd name="T37" fmla="*/ 10104608 h 65"/>
              <a:gd name="T38" fmla="*/ 131386967 w 1192"/>
              <a:gd name="T39" fmla="*/ 18187865 h 65"/>
              <a:gd name="T40" fmla="*/ 138096453 w 1192"/>
              <a:gd name="T41" fmla="*/ 18476937 h 65"/>
              <a:gd name="T42" fmla="*/ 144805410 w 1192"/>
              <a:gd name="T43" fmla="*/ 15589983 h 65"/>
              <a:gd name="T44" fmla="*/ 151514368 w 1192"/>
              <a:gd name="T45" fmla="*/ 15589983 h 65"/>
              <a:gd name="T46" fmla="*/ 158223854 w 1192"/>
              <a:gd name="T47" fmla="*/ 12125423 h 65"/>
              <a:gd name="T48" fmla="*/ 164932811 w 1192"/>
              <a:gd name="T49" fmla="*/ 10681677 h 65"/>
              <a:gd name="T50" fmla="*/ 171642298 w 1192"/>
              <a:gd name="T51" fmla="*/ 11836888 h 65"/>
              <a:gd name="T52" fmla="*/ 178351255 w 1192"/>
              <a:gd name="T53" fmla="*/ 17321725 h 65"/>
              <a:gd name="T54" fmla="*/ 185060213 w 1192"/>
              <a:gd name="T55" fmla="*/ 15878517 h 65"/>
              <a:gd name="T56" fmla="*/ 192048864 w 1192"/>
              <a:gd name="T57" fmla="*/ 6351514 h 65"/>
              <a:gd name="T58" fmla="*/ 198758350 w 1192"/>
              <a:gd name="T59" fmla="*/ 12991563 h 65"/>
              <a:gd name="T60" fmla="*/ 205467308 w 1192"/>
              <a:gd name="T61" fmla="*/ 14723843 h 65"/>
              <a:gd name="T62" fmla="*/ 212176265 w 1192"/>
              <a:gd name="T63" fmla="*/ 11547817 h 65"/>
              <a:gd name="T64" fmla="*/ 218885751 w 1192"/>
              <a:gd name="T65" fmla="*/ 15589983 h 65"/>
              <a:gd name="T66" fmla="*/ 225594709 w 1192"/>
              <a:gd name="T67" fmla="*/ 8083794 h 65"/>
              <a:gd name="T68" fmla="*/ 232303666 w 1192"/>
              <a:gd name="T69" fmla="*/ 8660863 h 65"/>
              <a:gd name="T70" fmla="*/ 239013152 w 1192"/>
              <a:gd name="T71" fmla="*/ 17610797 h 65"/>
              <a:gd name="T72" fmla="*/ 245722110 w 1192"/>
              <a:gd name="T73" fmla="*/ 14723843 h 65"/>
              <a:gd name="T74" fmla="*/ 252431067 w 1192"/>
              <a:gd name="T75" fmla="*/ 18187865 h 65"/>
              <a:gd name="T76" fmla="*/ 259140554 w 1192"/>
              <a:gd name="T77" fmla="*/ 13280097 h 65"/>
              <a:gd name="T78" fmla="*/ 265849511 w 1192"/>
              <a:gd name="T79" fmla="*/ 15589983 h 65"/>
              <a:gd name="T80" fmla="*/ 272558468 w 1192"/>
              <a:gd name="T81" fmla="*/ 17610797 h 65"/>
              <a:gd name="T82" fmla="*/ 279547120 w 1192"/>
              <a:gd name="T83" fmla="*/ 15589983 h 65"/>
              <a:gd name="T84" fmla="*/ 286256606 w 1192"/>
              <a:gd name="T85" fmla="*/ 2020814 h 65"/>
              <a:gd name="T86" fmla="*/ 292965564 w 1192"/>
              <a:gd name="T87" fmla="*/ 15589983 h 65"/>
              <a:gd name="T88" fmla="*/ 299674521 w 1192"/>
              <a:gd name="T89" fmla="*/ 13568631 h 65"/>
              <a:gd name="T90" fmla="*/ 306384007 w 1192"/>
              <a:gd name="T91" fmla="*/ 15878517 h 65"/>
              <a:gd name="T92" fmla="*/ 313092965 w 1192"/>
              <a:gd name="T93" fmla="*/ 13857703 h 65"/>
              <a:gd name="T94" fmla="*/ 319801922 w 1192"/>
              <a:gd name="T95" fmla="*/ 15878517 h 65"/>
              <a:gd name="T96" fmla="*/ 326511408 w 1192"/>
              <a:gd name="T97" fmla="*/ 12125423 h 65"/>
              <a:gd name="T98" fmla="*/ 333220366 w 1192"/>
              <a:gd name="T99" fmla="*/ 9527003 h 6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65"/>
              <a:gd name="T152" fmla="*/ 1192 w 1192"/>
              <a:gd name="T153" fmla="*/ 65 h 6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65">
                <a:moveTo>
                  <a:pt x="0" y="58"/>
                </a:moveTo>
                <a:lnTo>
                  <a:pt x="12" y="60"/>
                </a:lnTo>
                <a:lnTo>
                  <a:pt x="24" y="51"/>
                </a:lnTo>
                <a:lnTo>
                  <a:pt x="36" y="39"/>
                </a:lnTo>
                <a:lnTo>
                  <a:pt x="48" y="59"/>
                </a:lnTo>
                <a:lnTo>
                  <a:pt x="60" y="0"/>
                </a:lnTo>
                <a:lnTo>
                  <a:pt x="72" y="51"/>
                </a:lnTo>
                <a:lnTo>
                  <a:pt x="84" y="34"/>
                </a:lnTo>
                <a:lnTo>
                  <a:pt x="96" y="37"/>
                </a:lnTo>
                <a:lnTo>
                  <a:pt x="109" y="33"/>
                </a:lnTo>
                <a:lnTo>
                  <a:pt x="121" y="54"/>
                </a:lnTo>
                <a:lnTo>
                  <a:pt x="133" y="58"/>
                </a:lnTo>
                <a:lnTo>
                  <a:pt x="145" y="40"/>
                </a:lnTo>
                <a:lnTo>
                  <a:pt x="157" y="36"/>
                </a:lnTo>
                <a:lnTo>
                  <a:pt x="169" y="57"/>
                </a:lnTo>
                <a:lnTo>
                  <a:pt x="181" y="36"/>
                </a:lnTo>
                <a:lnTo>
                  <a:pt x="193" y="64"/>
                </a:lnTo>
                <a:lnTo>
                  <a:pt x="205" y="54"/>
                </a:lnTo>
                <a:lnTo>
                  <a:pt x="217" y="57"/>
                </a:lnTo>
                <a:lnTo>
                  <a:pt x="229" y="24"/>
                </a:lnTo>
                <a:lnTo>
                  <a:pt x="241" y="63"/>
                </a:lnTo>
                <a:lnTo>
                  <a:pt x="253" y="46"/>
                </a:lnTo>
                <a:lnTo>
                  <a:pt x="265" y="47"/>
                </a:lnTo>
                <a:lnTo>
                  <a:pt x="277" y="64"/>
                </a:lnTo>
                <a:lnTo>
                  <a:pt x="289" y="47"/>
                </a:lnTo>
                <a:lnTo>
                  <a:pt x="301" y="43"/>
                </a:lnTo>
                <a:lnTo>
                  <a:pt x="313" y="63"/>
                </a:lnTo>
                <a:lnTo>
                  <a:pt x="325" y="49"/>
                </a:lnTo>
                <a:lnTo>
                  <a:pt x="337" y="61"/>
                </a:lnTo>
                <a:lnTo>
                  <a:pt x="349" y="46"/>
                </a:lnTo>
                <a:lnTo>
                  <a:pt x="361" y="63"/>
                </a:lnTo>
                <a:lnTo>
                  <a:pt x="373" y="60"/>
                </a:lnTo>
                <a:lnTo>
                  <a:pt x="385" y="33"/>
                </a:lnTo>
                <a:lnTo>
                  <a:pt x="398" y="55"/>
                </a:lnTo>
                <a:lnTo>
                  <a:pt x="410" y="61"/>
                </a:lnTo>
                <a:lnTo>
                  <a:pt x="422" y="47"/>
                </a:lnTo>
                <a:lnTo>
                  <a:pt x="434" y="17"/>
                </a:lnTo>
                <a:lnTo>
                  <a:pt x="446" y="35"/>
                </a:lnTo>
                <a:lnTo>
                  <a:pt x="458" y="34"/>
                </a:lnTo>
                <a:lnTo>
                  <a:pt x="470" y="63"/>
                </a:lnTo>
                <a:lnTo>
                  <a:pt x="482" y="52"/>
                </a:lnTo>
                <a:lnTo>
                  <a:pt x="494" y="64"/>
                </a:lnTo>
                <a:lnTo>
                  <a:pt x="506" y="60"/>
                </a:lnTo>
                <a:lnTo>
                  <a:pt x="518" y="54"/>
                </a:lnTo>
                <a:lnTo>
                  <a:pt x="530" y="58"/>
                </a:lnTo>
                <a:lnTo>
                  <a:pt x="542" y="54"/>
                </a:lnTo>
                <a:lnTo>
                  <a:pt x="554" y="31"/>
                </a:lnTo>
                <a:lnTo>
                  <a:pt x="566" y="42"/>
                </a:lnTo>
                <a:lnTo>
                  <a:pt x="578" y="23"/>
                </a:lnTo>
                <a:lnTo>
                  <a:pt x="590" y="37"/>
                </a:lnTo>
                <a:lnTo>
                  <a:pt x="602" y="43"/>
                </a:lnTo>
                <a:lnTo>
                  <a:pt x="614" y="41"/>
                </a:lnTo>
                <a:lnTo>
                  <a:pt x="626" y="57"/>
                </a:lnTo>
                <a:lnTo>
                  <a:pt x="638" y="60"/>
                </a:lnTo>
                <a:lnTo>
                  <a:pt x="650" y="57"/>
                </a:lnTo>
                <a:lnTo>
                  <a:pt x="662" y="55"/>
                </a:lnTo>
                <a:lnTo>
                  <a:pt x="674" y="39"/>
                </a:lnTo>
                <a:lnTo>
                  <a:pt x="687" y="22"/>
                </a:lnTo>
                <a:lnTo>
                  <a:pt x="699" y="42"/>
                </a:lnTo>
                <a:lnTo>
                  <a:pt x="711" y="45"/>
                </a:lnTo>
                <a:lnTo>
                  <a:pt x="723" y="53"/>
                </a:lnTo>
                <a:lnTo>
                  <a:pt x="735" y="51"/>
                </a:lnTo>
                <a:lnTo>
                  <a:pt x="747" y="51"/>
                </a:lnTo>
                <a:lnTo>
                  <a:pt x="759" y="40"/>
                </a:lnTo>
                <a:lnTo>
                  <a:pt x="771" y="54"/>
                </a:lnTo>
                <a:lnTo>
                  <a:pt x="783" y="54"/>
                </a:lnTo>
                <a:lnTo>
                  <a:pt x="795" y="33"/>
                </a:lnTo>
                <a:lnTo>
                  <a:pt x="807" y="28"/>
                </a:lnTo>
                <a:lnTo>
                  <a:pt x="819" y="47"/>
                </a:lnTo>
                <a:lnTo>
                  <a:pt x="831" y="30"/>
                </a:lnTo>
                <a:lnTo>
                  <a:pt x="843" y="39"/>
                </a:lnTo>
                <a:lnTo>
                  <a:pt x="855" y="61"/>
                </a:lnTo>
                <a:lnTo>
                  <a:pt x="867" y="57"/>
                </a:lnTo>
                <a:lnTo>
                  <a:pt x="879" y="51"/>
                </a:lnTo>
                <a:lnTo>
                  <a:pt x="891" y="54"/>
                </a:lnTo>
                <a:lnTo>
                  <a:pt x="903" y="63"/>
                </a:lnTo>
                <a:lnTo>
                  <a:pt x="915" y="59"/>
                </a:lnTo>
                <a:lnTo>
                  <a:pt x="927" y="46"/>
                </a:lnTo>
                <a:lnTo>
                  <a:pt x="939" y="49"/>
                </a:lnTo>
                <a:lnTo>
                  <a:pt x="951" y="54"/>
                </a:lnTo>
                <a:lnTo>
                  <a:pt x="963" y="42"/>
                </a:lnTo>
                <a:lnTo>
                  <a:pt x="975" y="61"/>
                </a:lnTo>
                <a:lnTo>
                  <a:pt x="988" y="47"/>
                </a:lnTo>
                <a:lnTo>
                  <a:pt x="1000" y="54"/>
                </a:lnTo>
                <a:lnTo>
                  <a:pt x="1012" y="51"/>
                </a:lnTo>
                <a:lnTo>
                  <a:pt x="1024" y="7"/>
                </a:lnTo>
                <a:lnTo>
                  <a:pt x="1036" y="51"/>
                </a:lnTo>
                <a:lnTo>
                  <a:pt x="1048" y="54"/>
                </a:lnTo>
                <a:lnTo>
                  <a:pt x="1060" y="65"/>
                </a:lnTo>
                <a:lnTo>
                  <a:pt x="1072" y="47"/>
                </a:lnTo>
                <a:lnTo>
                  <a:pt x="1084" y="61"/>
                </a:lnTo>
                <a:lnTo>
                  <a:pt x="1096" y="55"/>
                </a:lnTo>
                <a:lnTo>
                  <a:pt x="1108" y="60"/>
                </a:lnTo>
                <a:lnTo>
                  <a:pt x="1120" y="48"/>
                </a:lnTo>
                <a:lnTo>
                  <a:pt x="1132" y="53"/>
                </a:lnTo>
                <a:lnTo>
                  <a:pt x="1144" y="55"/>
                </a:lnTo>
                <a:lnTo>
                  <a:pt x="1156" y="63"/>
                </a:lnTo>
                <a:lnTo>
                  <a:pt x="1168" y="42"/>
                </a:lnTo>
                <a:lnTo>
                  <a:pt x="1180" y="63"/>
                </a:lnTo>
                <a:lnTo>
                  <a:pt x="1192" y="33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37" name="Freeform 106">
            <a:extLst>
              <a:ext uri="{FF2B5EF4-FFF2-40B4-BE49-F238E27FC236}">
                <a16:creationId xmlns:a16="http://schemas.microsoft.com/office/drawing/2014/main" id="{91090173-83C4-4392-9CD8-35E3CFA97524}"/>
              </a:ext>
            </a:extLst>
          </p:cNvPr>
          <p:cNvSpPr>
            <a:spLocks/>
          </p:cNvSpPr>
          <p:nvPr/>
        </p:nvSpPr>
        <p:spPr bwMode="auto">
          <a:xfrm>
            <a:off x="7356477" y="5929313"/>
            <a:ext cx="631825" cy="17462"/>
          </a:xfrm>
          <a:custGeom>
            <a:avLst/>
            <a:gdLst>
              <a:gd name="T0" fmla="*/ 3371677 w 1192"/>
              <a:gd name="T1" fmla="*/ 8040160 h 32"/>
              <a:gd name="T2" fmla="*/ 10114501 w 1192"/>
              <a:gd name="T3" fmla="*/ 9230850 h 32"/>
              <a:gd name="T4" fmla="*/ 16857324 w 1192"/>
              <a:gd name="T5" fmla="*/ 8040160 h 32"/>
              <a:gd name="T6" fmla="*/ 23881607 w 1192"/>
              <a:gd name="T7" fmla="*/ 8040160 h 32"/>
              <a:gd name="T8" fmla="*/ 30624431 w 1192"/>
              <a:gd name="T9" fmla="*/ 9528795 h 32"/>
              <a:gd name="T10" fmla="*/ 37367254 w 1192"/>
              <a:gd name="T11" fmla="*/ 5955633 h 32"/>
              <a:gd name="T12" fmla="*/ 44110608 w 1192"/>
              <a:gd name="T13" fmla="*/ 8040160 h 32"/>
              <a:gd name="T14" fmla="*/ 50853432 w 1192"/>
              <a:gd name="T15" fmla="*/ 5657688 h 32"/>
              <a:gd name="T16" fmla="*/ 57596255 w 1192"/>
              <a:gd name="T17" fmla="*/ 4466452 h 32"/>
              <a:gd name="T18" fmla="*/ 64339079 w 1192"/>
              <a:gd name="T19" fmla="*/ 8040160 h 32"/>
              <a:gd name="T20" fmla="*/ 71082433 w 1192"/>
              <a:gd name="T21" fmla="*/ 4466452 h 32"/>
              <a:gd name="T22" fmla="*/ 77825256 w 1192"/>
              <a:gd name="T23" fmla="*/ 7742214 h 32"/>
              <a:gd name="T24" fmla="*/ 84568080 w 1192"/>
              <a:gd name="T25" fmla="*/ 7444269 h 32"/>
              <a:gd name="T26" fmla="*/ 91311434 w 1192"/>
              <a:gd name="T27" fmla="*/ 5955633 h 32"/>
              <a:gd name="T28" fmla="*/ 98054257 w 1192"/>
              <a:gd name="T29" fmla="*/ 6550978 h 32"/>
              <a:gd name="T30" fmla="*/ 105078010 w 1192"/>
              <a:gd name="T31" fmla="*/ 6253033 h 32"/>
              <a:gd name="T32" fmla="*/ 111821364 w 1192"/>
              <a:gd name="T33" fmla="*/ 6550978 h 32"/>
              <a:gd name="T34" fmla="*/ 118564187 w 1192"/>
              <a:gd name="T35" fmla="*/ 893290 h 32"/>
              <a:gd name="T36" fmla="*/ 125307011 w 1192"/>
              <a:gd name="T37" fmla="*/ 7444269 h 32"/>
              <a:gd name="T38" fmla="*/ 132050365 w 1192"/>
              <a:gd name="T39" fmla="*/ 4466452 h 32"/>
              <a:gd name="T40" fmla="*/ 138793189 w 1192"/>
              <a:gd name="T41" fmla="*/ 7742214 h 32"/>
              <a:gd name="T42" fmla="*/ 145536012 w 1192"/>
              <a:gd name="T43" fmla="*/ 8933450 h 32"/>
              <a:gd name="T44" fmla="*/ 152279366 w 1192"/>
              <a:gd name="T45" fmla="*/ 8040160 h 32"/>
              <a:gd name="T46" fmla="*/ 159022190 w 1192"/>
              <a:gd name="T47" fmla="*/ 7742214 h 32"/>
              <a:gd name="T48" fmla="*/ 165765013 w 1192"/>
              <a:gd name="T49" fmla="*/ 7742214 h 32"/>
              <a:gd name="T50" fmla="*/ 172507837 w 1192"/>
              <a:gd name="T51" fmla="*/ 7146869 h 32"/>
              <a:gd name="T52" fmla="*/ 179251191 w 1192"/>
              <a:gd name="T53" fmla="*/ 8337559 h 32"/>
              <a:gd name="T54" fmla="*/ 185994014 w 1192"/>
              <a:gd name="T55" fmla="*/ 7742214 h 32"/>
              <a:gd name="T56" fmla="*/ 193017767 w 1192"/>
              <a:gd name="T57" fmla="*/ 3573162 h 32"/>
              <a:gd name="T58" fmla="*/ 199761121 w 1192"/>
              <a:gd name="T59" fmla="*/ 9230850 h 32"/>
              <a:gd name="T60" fmla="*/ 206503944 w 1192"/>
              <a:gd name="T61" fmla="*/ 8040160 h 32"/>
              <a:gd name="T62" fmla="*/ 213246768 w 1192"/>
              <a:gd name="T63" fmla="*/ 7146869 h 32"/>
              <a:gd name="T64" fmla="*/ 219990122 w 1192"/>
              <a:gd name="T65" fmla="*/ 8040160 h 32"/>
              <a:gd name="T66" fmla="*/ 226732946 w 1192"/>
              <a:gd name="T67" fmla="*/ 9528795 h 32"/>
              <a:gd name="T68" fmla="*/ 233475769 w 1192"/>
              <a:gd name="T69" fmla="*/ 5955633 h 32"/>
              <a:gd name="T70" fmla="*/ 240219123 w 1192"/>
              <a:gd name="T71" fmla="*/ 7742214 h 32"/>
              <a:gd name="T72" fmla="*/ 246961947 w 1192"/>
              <a:gd name="T73" fmla="*/ 7444269 h 32"/>
              <a:gd name="T74" fmla="*/ 253704770 w 1192"/>
              <a:gd name="T75" fmla="*/ 4764398 h 32"/>
              <a:gd name="T76" fmla="*/ 260448124 w 1192"/>
              <a:gd name="T77" fmla="*/ 4764398 h 32"/>
              <a:gd name="T78" fmla="*/ 267190948 w 1192"/>
              <a:gd name="T79" fmla="*/ 6253033 h 32"/>
              <a:gd name="T80" fmla="*/ 274214700 w 1192"/>
              <a:gd name="T81" fmla="*/ 8040160 h 32"/>
              <a:gd name="T82" fmla="*/ 280958054 w 1192"/>
              <a:gd name="T83" fmla="*/ 7146869 h 32"/>
              <a:gd name="T84" fmla="*/ 287700878 w 1192"/>
              <a:gd name="T85" fmla="*/ 6253033 h 32"/>
              <a:gd name="T86" fmla="*/ 294443701 w 1192"/>
              <a:gd name="T87" fmla="*/ 8337559 h 32"/>
              <a:gd name="T88" fmla="*/ 301186525 w 1192"/>
              <a:gd name="T89" fmla="*/ 2679871 h 32"/>
              <a:gd name="T90" fmla="*/ 307929879 w 1192"/>
              <a:gd name="T91" fmla="*/ 2084526 h 32"/>
              <a:gd name="T92" fmla="*/ 314672702 w 1192"/>
              <a:gd name="T93" fmla="*/ 2679871 h 32"/>
              <a:gd name="T94" fmla="*/ 321415526 w 1192"/>
              <a:gd name="T95" fmla="*/ 5955633 h 32"/>
              <a:gd name="T96" fmla="*/ 328158880 w 1192"/>
              <a:gd name="T97" fmla="*/ 8337559 h 32"/>
              <a:gd name="T98" fmla="*/ 334901704 w 1192"/>
              <a:gd name="T99" fmla="*/ 3871107 h 3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32"/>
              <a:gd name="T152" fmla="*/ 1192 w 1192"/>
              <a:gd name="T153" fmla="*/ 32 h 3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32">
                <a:moveTo>
                  <a:pt x="0" y="0"/>
                </a:moveTo>
                <a:lnTo>
                  <a:pt x="12" y="27"/>
                </a:lnTo>
                <a:lnTo>
                  <a:pt x="24" y="27"/>
                </a:lnTo>
                <a:lnTo>
                  <a:pt x="36" y="31"/>
                </a:lnTo>
                <a:lnTo>
                  <a:pt x="48" y="24"/>
                </a:lnTo>
                <a:lnTo>
                  <a:pt x="60" y="27"/>
                </a:lnTo>
                <a:lnTo>
                  <a:pt x="72" y="20"/>
                </a:lnTo>
                <a:lnTo>
                  <a:pt x="85" y="27"/>
                </a:lnTo>
                <a:lnTo>
                  <a:pt x="97" y="27"/>
                </a:lnTo>
                <a:lnTo>
                  <a:pt x="109" y="32"/>
                </a:lnTo>
                <a:lnTo>
                  <a:pt x="121" y="25"/>
                </a:lnTo>
                <a:lnTo>
                  <a:pt x="133" y="20"/>
                </a:lnTo>
                <a:lnTo>
                  <a:pt x="145" y="24"/>
                </a:lnTo>
                <a:lnTo>
                  <a:pt x="157" y="27"/>
                </a:lnTo>
                <a:lnTo>
                  <a:pt x="169" y="12"/>
                </a:lnTo>
                <a:lnTo>
                  <a:pt x="181" y="19"/>
                </a:lnTo>
                <a:lnTo>
                  <a:pt x="193" y="31"/>
                </a:lnTo>
                <a:lnTo>
                  <a:pt x="205" y="15"/>
                </a:lnTo>
                <a:lnTo>
                  <a:pt x="217" y="14"/>
                </a:lnTo>
                <a:lnTo>
                  <a:pt x="229" y="27"/>
                </a:lnTo>
                <a:lnTo>
                  <a:pt x="241" y="27"/>
                </a:lnTo>
                <a:lnTo>
                  <a:pt x="253" y="15"/>
                </a:lnTo>
                <a:lnTo>
                  <a:pt x="265" y="31"/>
                </a:lnTo>
                <a:lnTo>
                  <a:pt x="277" y="26"/>
                </a:lnTo>
                <a:lnTo>
                  <a:pt x="289" y="30"/>
                </a:lnTo>
                <a:lnTo>
                  <a:pt x="301" y="25"/>
                </a:lnTo>
                <a:lnTo>
                  <a:pt x="313" y="27"/>
                </a:lnTo>
                <a:lnTo>
                  <a:pt x="325" y="20"/>
                </a:lnTo>
                <a:lnTo>
                  <a:pt x="337" y="31"/>
                </a:lnTo>
                <a:lnTo>
                  <a:pt x="349" y="22"/>
                </a:lnTo>
                <a:lnTo>
                  <a:pt x="361" y="14"/>
                </a:lnTo>
                <a:lnTo>
                  <a:pt x="374" y="21"/>
                </a:lnTo>
                <a:lnTo>
                  <a:pt x="386" y="24"/>
                </a:lnTo>
                <a:lnTo>
                  <a:pt x="398" y="22"/>
                </a:lnTo>
                <a:lnTo>
                  <a:pt x="410" y="20"/>
                </a:lnTo>
                <a:lnTo>
                  <a:pt x="422" y="3"/>
                </a:lnTo>
                <a:lnTo>
                  <a:pt x="434" y="26"/>
                </a:lnTo>
                <a:lnTo>
                  <a:pt x="446" y="25"/>
                </a:lnTo>
                <a:lnTo>
                  <a:pt x="458" y="24"/>
                </a:lnTo>
                <a:lnTo>
                  <a:pt x="470" y="15"/>
                </a:lnTo>
                <a:lnTo>
                  <a:pt x="482" y="21"/>
                </a:lnTo>
                <a:lnTo>
                  <a:pt x="494" y="26"/>
                </a:lnTo>
                <a:lnTo>
                  <a:pt x="506" y="16"/>
                </a:lnTo>
                <a:lnTo>
                  <a:pt x="518" y="30"/>
                </a:lnTo>
                <a:lnTo>
                  <a:pt x="530" y="30"/>
                </a:lnTo>
                <a:lnTo>
                  <a:pt x="542" y="27"/>
                </a:lnTo>
                <a:lnTo>
                  <a:pt x="554" y="20"/>
                </a:lnTo>
                <a:lnTo>
                  <a:pt x="566" y="26"/>
                </a:lnTo>
                <a:lnTo>
                  <a:pt x="578" y="30"/>
                </a:lnTo>
                <a:lnTo>
                  <a:pt x="590" y="26"/>
                </a:lnTo>
                <a:lnTo>
                  <a:pt x="602" y="9"/>
                </a:lnTo>
                <a:lnTo>
                  <a:pt x="614" y="24"/>
                </a:lnTo>
                <a:lnTo>
                  <a:pt x="626" y="9"/>
                </a:lnTo>
                <a:lnTo>
                  <a:pt x="638" y="28"/>
                </a:lnTo>
                <a:lnTo>
                  <a:pt x="650" y="31"/>
                </a:lnTo>
                <a:lnTo>
                  <a:pt x="662" y="26"/>
                </a:lnTo>
                <a:lnTo>
                  <a:pt x="675" y="32"/>
                </a:lnTo>
                <a:lnTo>
                  <a:pt x="687" y="12"/>
                </a:lnTo>
                <a:lnTo>
                  <a:pt x="699" y="26"/>
                </a:lnTo>
                <a:lnTo>
                  <a:pt x="711" y="31"/>
                </a:lnTo>
                <a:lnTo>
                  <a:pt x="723" y="15"/>
                </a:lnTo>
                <a:lnTo>
                  <a:pt x="735" y="27"/>
                </a:lnTo>
                <a:lnTo>
                  <a:pt x="747" y="27"/>
                </a:lnTo>
                <a:lnTo>
                  <a:pt x="759" y="24"/>
                </a:lnTo>
                <a:lnTo>
                  <a:pt x="771" y="14"/>
                </a:lnTo>
                <a:lnTo>
                  <a:pt x="783" y="27"/>
                </a:lnTo>
                <a:lnTo>
                  <a:pt x="795" y="21"/>
                </a:lnTo>
                <a:lnTo>
                  <a:pt x="807" y="32"/>
                </a:lnTo>
                <a:lnTo>
                  <a:pt x="819" y="31"/>
                </a:lnTo>
                <a:lnTo>
                  <a:pt x="831" y="20"/>
                </a:lnTo>
                <a:lnTo>
                  <a:pt x="843" y="4"/>
                </a:lnTo>
                <a:lnTo>
                  <a:pt x="855" y="26"/>
                </a:lnTo>
                <a:lnTo>
                  <a:pt x="867" y="28"/>
                </a:lnTo>
                <a:lnTo>
                  <a:pt x="879" y="25"/>
                </a:lnTo>
                <a:lnTo>
                  <a:pt x="891" y="9"/>
                </a:lnTo>
                <a:lnTo>
                  <a:pt x="903" y="16"/>
                </a:lnTo>
                <a:lnTo>
                  <a:pt x="915" y="13"/>
                </a:lnTo>
                <a:lnTo>
                  <a:pt x="927" y="16"/>
                </a:lnTo>
                <a:lnTo>
                  <a:pt x="939" y="30"/>
                </a:lnTo>
                <a:lnTo>
                  <a:pt x="951" y="21"/>
                </a:lnTo>
                <a:lnTo>
                  <a:pt x="964" y="24"/>
                </a:lnTo>
                <a:lnTo>
                  <a:pt x="976" y="27"/>
                </a:lnTo>
                <a:lnTo>
                  <a:pt x="988" y="27"/>
                </a:lnTo>
                <a:lnTo>
                  <a:pt x="1000" y="24"/>
                </a:lnTo>
                <a:lnTo>
                  <a:pt x="1012" y="32"/>
                </a:lnTo>
                <a:lnTo>
                  <a:pt x="1024" y="21"/>
                </a:lnTo>
                <a:lnTo>
                  <a:pt x="1036" y="30"/>
                </a:lnTo>
                <a:lnTo>
                  <a:pt x="1048" y="28"/>
                </a:lnTo>
                <a:lnTo>
                  <a:pt x="1060" y="19"/>
                </a:lnTo>
                <a:lnTo>
                  <a:pt x="1072" y="9"/>
                </a:lnTo>
                <a:lnTo>
                  <a:pt x="1084" y="12"/>
                </a:lnTo>
                <a:lnTo>
                  <a:pt x="1096" y="7"/>
                </a:lnTo>
                <a:lnTo>
                  <a:pt x="1108" y="19"/>
                </a:lnTo>
                <a:lnTo>
                  <a:pt x="1120" y="9"/>
                </a:lnTo>
                <a:lnTo>
                  <a:pt x="1132" y="30"/>
                </a:lnTo>
                <a:lnTo>
                  <a:pt x="1144" y="20"/>
                </a:lnTo>
                <a:lnTo>
                  <a:pt x="1156" y="18"/>
                </a:lnTo>
                <a:lnTo>
                  <a:pt x="1168" y="28"/>
                </a:lnTo>
                <a:lnTo>
                  <a:pt x="1180" y="32"/>
                </a:lnTo>
                <a:lnTo>
                  <a:pt x="1192" y="13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38" name="Freeform 107">
            <a:extLst>
              <a:ext uri="{FF2B5EF4-FFF2-40B4-BE49-F238E27FC236}">
                <a16:creationId xmlns:a16="http://schemas.microsoft.com/office/drawing/2014/main" id="{D54AEE72-67E7-4BFA-950A-1F50B980FDF5}"/>
              </a:ext>
            </a:extLst>
          </p:cNvPr>
          <p:cNvSpPr>
            <a:spLocks/>
          </p:cNvSpPr>
          <p:nvPr/>
        </p:nvSpPr>
        <p:spPr bwMode="auto">
          <a:xfrm>
            <a:off x="7988300" y="5927727"/>
            <a:ext cx="101600" cy="17463"/>
          </a:xfrm>
          <a:custGeom>
            <a:avLst/>
            <a:gdLst>
              <a:gd name="T0" fmla="*/ 0 w 193"/>
              <a:gd name="T1" fmla="*/ 4232033 h 35"/>
              <a:gd name="T2" fmla="*/ 3325426 w 193"/>
              <a:gd name="T3" fmla="*/ 6970232 h 35"/>
              <a:gd name="T4" fmla="*/ 6650852 w 193"/>
              <a:gd name="T5" fmla="*/ 7966122 h 35"/>
              <a:gd name="T6" fmla="*/ 9976278 w 193"/>
              <a:gd name="T7" fmla="*/ 3983061 h 35"/>
              <a:gd name="T8" fmla="*/ 13301704 w 193"/>
              <a:gd name="T9" fmla="*/ 6223813 h 35"/>
              <a:gd name="T10" fmla="*/ 16904555 w 193"/>
              <a:gd name="T11" fmla="*/ 8464067 h 35"/>
              <a:gd name="T12" fmla="*/ 20229981 w 193"/>
              <a:gd name="T13" fmla="*/ 8713039 h 35"/>
              <a:gd name="T14" fmla="*/ 23555407 w 193"/>
              <a:gd name="T15" fmla="*/ 5725868 h 35"/>
              <a:gd name="T16" fmla="*/ 26880833 w 193"/>
              <a:gd name="T17" fmla="*/ 5974841 h 35"/>
              <a:gd name="T18" fmla="*/ 30206259 w 193"/>
              <a:gd name="T19" fmla="*/ 1493835 h 35"/>
              <a:gd name="T20" fmla="*/ 33531685 w 193"/>
              <a:gd name="T21" fmla="*/ 7468177 h 35"/>
              <a:gd name="T22" fmla="*/ 36857637 w 193"/>
              <a:gd name="T23" fmla="*/ 0 h 35"/>
              <a:gd name="T24" fmla="*/ 40183063 w 193"/>
              <a:gd name="T25" fmla="*/ 6472786 h 35"/>
              <a:gd name="T26" fmla="*/ 43508489 w 193"/>
              <a:gd name="T27" fmla="*/ 7717149 h 35"/>
              <a:gd name="T28" fmla="*/ 46833915 w 193"/>
              <a:gd name="T29" fmla="*/ 4729978 h 35"/>
              <a:gd name="T30" fmla="*/ 50159341 w 193"/>
              <a:gd name="T31" fmla="*/ 2987171 h 35"/>
              <a:gd name="T32" fmla="*/ 53484767 w 193"/>
              <a:gd name="T33" fmla="*/ 5725868 h 3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93"/>
              <a:gd name="T52" fmla="*/ 0 h 35"/>
              <a:gd name="T53" fmla="*/ 193 w 193"/>
              <a:gd name="T54" fmla="*/ 35 h 3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93" h="35">
                <a:moveTo>
                  <a:pt x="0" y="17"/>
                </a:moveTo>
                <a:lnTo>
                  <a:pt x="12" y="28"/>
                </a:lnTo>
                <a:lnTo>
                  <a:pt x="24" y="32"/>
                </a:lnTo>
                <a:lnTo>
                  <a:pt x="36" y="16"/>
                </a:lnTo>
                <a:lnTo>
                  <a:pt x="48" y="25"/>
                </a:lnTo>
                <a:lnTo>
                  <a:pt x="61" y="34"/>
                </a:lnTo>
                <a:lnTo>
                  <a:pt x="73" y="35"/>
                </a:lnTo>
                <a:lnTo>
                  <a:pt x="85" y="23"/>
                </a:lnTo>
                <a:lnTo>
                  <a:pt x="97" y="24"/>
                </a:lnTo>
                <a:lnTo>
                  <a:pt x="109" y="6"/>
                </a:lnTo>
                <a:lnTo>
                  <a:pt x="121" y="30"/>
                </a:lnTo>
                <a:lnTo>
                  <a:pt x="133" y="0"/>
                </a:lnTo>
                <a:lnTo>
                  <a:pt x="145" y="26"/>
                </a:lnTo>
                <a:lnTo>
                  <a:pt x="157" y="31"/>
                </a:lnTo>
                <a:lnTo>
                  <a:pt x="169" y="19"/>
                </a:lnTo>
                <a:lnTo>
                  <a:pt x="181" y="12"/>
                </a:lnTo>
                <a:lnTo>
                  <a:pt x="193" y="23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39" name="投影片編號版面配置區 106">
            <a:extLst>
              <a:ext uri="{FF2B5EF4-FFF2-40B4-BE49-F238E27FC236}">
                <a16:creationId xmlns:a16="http://schemas.microsoft.com/office/drawing/2014/main" id="{43C288EE-FF94-4867-86DF-02E6F51C0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5585A45-B0AF-407C-9200-264A395A0A68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Rectangle 2">
            <a:extLst>
              <a:ext uri="{FF2B5EF4-FFF2-40B4-BE49-F238E27FC236}">
                <a16:creationId xmlns:a16="http://schemas.microsoft.com/office/drawing/2014/main" id="{273521E5-E0CA-4002-A81B-D6B8D33E80B3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79450" y="203200"/>
            <a:ext cx="1987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2-</a:t>
            </a: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 DCT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Object 2">
                <a:extLst>
                  <a:ext uri="{FF2B5EF4-FFF2-40B4-BE49-F238E27FC236}">
                    <a16:creationId xmlns:a16="http://schemas.microsoft.com/office/drawing/2014/main" id="{B073553C-B4B3-4DAE-9EEF-5FFE745C6F98}"/>
                  </a:ext>
                </a:extLst>
              </p:cNvPr>
              <p:cNvSpPr txBox="1"/>
              <p:nvPr/>
            </p:nvSpPr>
            <p:spPr bwMode="blackGray">
              <a:xfrm>
                <a:off x="34467" y="1402556"/>
                <a:ext cx="9075067" cy="11668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zh-TW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TW" altLang="en-US" sz="22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TW" altLang="en-US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zh-TW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(2</m:t>
                                          </m:r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+1)</m:t>
                                          </m:r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  <m:func>
                            <m:funcPr>
                              <m:ctrlP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sz="2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(2</m:t>
                                      </m:r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=0,1,⋯,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5059" name="Object 2">
                <a:extLst>
                  <a:ext uri="{FF2B5EF4-FFF2-40B4-BE49-F238E27FC236}">
                    <a16:creationId xmlns:a16="http://schemas.microsoft.com/office/drawing/2014/main" id="{B073553C-B4B3-4DAE-9EEF-5FFE745C6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34467" y="1402556"/>
                <a:ext cx="9075067" cy="1166813"/>
              </a:xfrm>
              <a:prstGeom prst="rect">
                <a:avLst/>
              </a:prstGeom>
              <a:blipFill>
                <a:blip r:embed="rId2"/>
                <a:stretch>
                  <a:fillRect b="-16754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60" name="Object 3">
                <a:extLst>
                  <a:ext uri="{FF2B5EF4-FFF2-40B4-BE49-F238E27FC236}">
                    <a16:creationId xmlns:a16="http://schemas.microsoft.com/office/drawing/2014/main" id="{27F5752E-3990-4E29-B01B-B577EB881CA7}"/>
                  </a:ext>
                </a:extLst>
              </p:cNvPr>
              <p:cNvSpPr txBox="1"/>
              <p:nvPr/>
            </p:nvSpPr>
            <p:spPr bwMode="blackGray">
              <a:xfrm>
                <a:off x="34466" y="3294317"/>
                <a:ext cx="8070850" cy="12827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zh-TW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TW" altLang="en-US" sz="22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TW" altLang="en-US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zh-TW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(2</m:t>
                                          </m:r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+1)</m:t>
                                          </m:r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  <m:func>
                            <m:funcPr>
                              <m:ctrlP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sz="2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(2</m:t>
                                      </m:r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=0,1,⋯,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5060" name="Object 3">
                <a:extLst>
                  <a:ext uri="{FF2B5EF4-FFF2-40B4-BE49-F238E27FC236}">
                    <a16:creationId xmlns:a16="http://schemas.microsoft.com/office/drawing/2014/main" id="{27F5752E-3990-4E29-B01B-B577EB881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34466" y="3294317"/>
                <a:ext cx="8070850" cy="1282700"/>
              </a:xfrm>
              <a:prstGeom prst="rect">
                <a:avLst/>
              </a:prstGeom>
              <a:blipFill>
                <a:blip r:embed="rId3"/>
                <a:stretch>
                  <a:fillRect b="-3128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61" name="Object 4">
                <a:extLst>
                  <a:ext uri="{FF2B5EF4-FFF2-40B4-BE49-F238E27FC236}">
                    <a16:creationId xmlns:a16="http://schemas.microsoft.com/office/drawing/2014/main" id="{655DF472-590D-48A3-A902-90FA43D8D4C0}"/>
                  </a:ext>
                </a:extLst>
              </p:cNvPr>
              <p:cNvSpPr txBox="1"/>
              <p:nvPr/>
            </p:nvSpPr>
            <p:spPr bwMode="blackGray">
              <a:xfrm>
                <a:off x="-137996" y="5322888"/>
                <a:ext cx="6449314" cy="11541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zh-TW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zh-TW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TW" altLang="en-US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=0;</m:t>
                      </m:r>
                    </m:oMath>
                  </m:oMathPara>
                </a14:m>
                <a:br>
                  <a:rPr lang="zh-TW" altLang="en-US" sz="2200" dirty="0">
                    <a:latin typeface="Cambria Math" panose="02040503050406030204" pitchFamily="18" charset="0"/>
                  </a:rPr>
                </a:br>
                <a:r>
                  <a:rPr lang="zh-TW" altLang="en-US" sz="2200" dirty="0">
                    <a:latin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zh-TW" altLang="en-US" sz="22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zh-TW" alt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TW" altLang="en-US" sz="22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TW" altLang="en-US" sz="2200" i="1">
                        <a:latin typeface="Cambria Math" panose="02040503050406030204" pitchFamily="18" charset="0"/>
                      </a:rPr>
                      <m:t>),</m:t>
                    </m:r>
                    <m:r>
                      <a:rPr lang="zh-TW" altLang="en-US" sz="22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zh-TW" alt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TW" altLang="en-US" sz="22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zh-TW" altLang="en-US" sz="2200" i="1">
                        <a:latin typeface="Cambria Math" panose="02040503050406030204" pitchFamily="18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zh-TW" altLang="en-US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TW" altLang="en-US" sz="2200" i="1">
                            <a:latin typeface="Cambria Math" panose="02040503050406030204" pitchFamily="18" charset="0"/>
                          </a:rPr>
                          <m:t>2/</m:t>
                        </m:r>
                        <m:r>
                          <a:rPr lang="zh-TW" altLang="en-US" sz="22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zh-TW" altLang="en-US" sz="22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zh-TW" altLang="en-US" sz="2200" i="1">
                        <a:latin typeface="Cambria Math" panose="02040503050406030204" pitchFamily="18" charset="0"/>
                      </a:rPr>
                      <m:t>𝑜𝑡h𝑒𝑟𝑤𝑖𝑠𝑒</m:t>
                    </m:r>
                    <m:r>
                      <a:rPr lang="zh-TW" altLang="en-US" sz="22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5061" name="Object 4">
                <a:extLst>
                  <a:ext uri="{FF2B5EF4-FFF2-40B4-BE49-F238E27FC236}">
                    <a16:creationId xmlns:a16="http://schemas.microsoft.com/office/drawing/2014/main" id="{655DF472-590D-48A3-A902-90FA43D8D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-137996" y="5322888"/>
                <a:ext cx="6449314" cy="11541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062" name="投影片編號版面配置區 5">
            <a:extLst>
              <a:ext uri="{FF2B5EF4-FFF2-40B4-BE49-F238E27FC236}">
                <a16:creationId xmlns:a16="http://schemas.microsoft.com/office/drawing/2014/main" id="{76F567EA-EC2A-411D-BBF9-A80E919C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DDFDCB8-D228-4A14-9438-7AE1A3D94136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>
            <a:extLst>
              <a:ext uri="{FF2B5EF4-FFF2-40B4-BE49-F238E27FC236}">
                <a16:creationId xmlns:a16="http://schemas.microsoft.com/office/drawing/2014/main" id="{1EECCFF1-30B3-4F1A-8AE3-07E34ABAE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8300" y="174625"/>
            <a:ext cx="7772400" cy="838200"/>
          </a:xfrm>
        </p:spPr>
        <p:txBody>
          <a:bodyPr/>
          <a:lstStyle/>
          <a:p>
            <a:pPr>
              <a:defRPr/>
            </a:pP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Two Examples of 2-D DCT</a:t>
            </a:r>
            <a:endParaRPr lang="en-US" altLang="zh-TW" sz="3600">
              <a:ea typeface="新細明體" pitchFamily="18" charset="-120"/>
            </a:endParaRPr>
          </a:p>
        </p:txBody>
      </p:sp>
      <p:graphicFrame>
        <p:nvGraphicFramePr>
          <p:cNvPr id="46083" name="Object 2">
            <a:extLst>
              <a:ext uri="{FF2B5EF4-FFF2-40B4-BE49-F238E27FC236}">
                <a16:creationId xmlns:a16="http://schemas.microsoft.com/office/drawing/2014/main" id="{BF7E7F1F-49D9-45D6-BECE-366A5BD885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5863" y="1241427"/>
          <a:ext cx="6323012" cy="557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8" name="Bitmap Image" r:id="rId3" imgW="5152381" imgH="4544059" progId="Paint.Picture">
                  <p:embed/>
                </p:oleObj>
              </mc:Choice>
              <mc:Fallback>
                <p:oleObj name="Bitmap Image" r:id="rId3" imgW="5152381" imgH="4544059" progId="Paint.Picture">
                  <p:embed/>
                  <p:pic>
                    <p:nvPicPr>
                      <p:cNvPr id="46083" name="Object 2">
                        <a:extLst>
                          <a:ext uri="{FF2B5EF4-FFF2-40B4-BE49-F238E27FC236}">
                            <a16:creationId xmlns:a16="http://schemas.microsoft.com/office/drawing/2014/main" id="{BF7E7F1F-49D9-45D6-BECE-366A5BD885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1241427"/>
                        <a:ext cx="6323012" cy="557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63DE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4" name="投影片編號版面配置區 3">
            <a:extLst>
              <a:ext uri="{FF2B5EF4-FFF2-40B4-BE49-F238E27FC236}">
                <a16:creationId xmlns:a16="http://schemas.microsoft.com/office/drawing/2014/main" id="{F3AEF730-615A-419A-8895-526BB69B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629152CD-FCC7-4F3A-995C-4810D811EF68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>
            <a:extLst>
              <a:ext uri="{FF2B5EF4-FFF2-40B4-BE49-F238E27FC236}">
                <a16:creationId xmlns:a16="http://schemas.microsoft.com/office/drawing/2014/main" id="{BBECC9FD-C9F9-4D7F-A071-966A0DED67D1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457200" y="217488"/>
            <a:ext cx="1987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8</a:t>
            </a: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x8 DCT</a:t>
            </a:r>
          </a:p>
        </p:txBody>
      </p:sp>
      <p:sp>
        <p:nvSpPr>
          <p:cNvPr id="47107" name="投影片編號版面配置區 5">
            <a:extLst>
              <a:ext uri="{FF2B5EF4-FFF2-40B4-BE49-F238E27FC236}">
                <a16:creationId xmlns:a16="http://schemas.microsoft.com/office/drawing/2014/main" id="{8A234339-31C1-4A91-9514-C0A075470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AB4AB49-C5F3-4700-B810-D0B4B908EE1C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572CA6BA-8AE8-449C-86BA-E4379585FBE0}"/>
                  </a:ext>
                </a:extLst>
              </p:cNvPr>
              <p:cNvSpPr txBox="1"/>
              <p:nvPr/>
            </p:nvSpPr>
            <p:spPr>
              <a:xfrm>
                <a:off x="468774" y="1666109"/>
                <a:ext cx="8104591" cy="117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ctrlPr>
                                                <a:rPr lang="en-US" altLang="zh-TW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zh-TW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altLang="zh-TW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16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f>
                                <m:f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br>
                  <a:rPr lang="en-US" altLang="zh-TW" sz="2000" b="0" dirty="0"/>
                </a:br>
                <a:endParaRPr lang="zh-TW" altLang="en-US" sz="20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572CA6BA-8AE8-449C-86BA-E4379585F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74" y="1666109"/>
                <a:ext cx="8104591" cy="1171667"/>
              </a:xfrm>
              <a:prstGeom prst="rect">
                <a:avLst/>
              </a:prstGeom>
              <a:blipFill>
                <a:blip r:embed="rId2"/>
                <a:stretch>
                  <a:fillRect l="-828" b="-15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BE18F75-8077-4999-8AD7-72F5B7E2AC31}"/>
                  </a:ext>
                </a:extLst>
              </p:cNvPr>
              <p:cNvSpPr txBox="1"/>
              <p:nvPr/>
            </p:nvSpPr>
            <p:spPr>
              <a:xfrm>
                <a:off x="457200" y="5019284"/>
                <a:ext cx="4580964" cy="6110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800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sz="18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=0;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BE18F75-8077-4999-8AD7-72F5B7E2A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19284"/>
                <a:ext cx="4580964" cy="6110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3E2DF7D-538E-46D3-9B39-0FA379E73A31}"/>
                  </a:ext>
                </a:extLst>
              </p:cNvPr>
              <p:cNvSpPr txBox="1"/>
              <p:nvPr/>
            </p:nvSpPr>
            <p:spPr>
              <a:xfrm>
                <a:off x="468774" y="3242254"/>
                <a:ext cx="7357414" cy="114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sz="180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ctrlPr>
                                                <a:rPr lang="en-US" altLang="zh-TW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1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zh-TW" sz="18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altLang="zh-TW" sz="1800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16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f>
                                <m:f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=0,1,…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3E2DF7D-538E-46D3-9B39-0FA379E73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74" y="3242254"/>
                <a:ext cx="7357414" cy="1146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5D26D0A-EBF2-4FBE-BBAB-8953D3D65417}"/>
                  </a:ext>
                </a:extLst>
              </p:cNvPr>
              <p:cNvSpPr txBox="1"/>
              <p:nvPr/>
            </p:nvSpPr>
            <p:spPr>
              <a:xfrm>
                <a:off x="1125070" y="5600421"/>
                <a:ext cx="4580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m:rPr>
                          <m:sty m:val="p"/>
                        </m:rPr>
                        <a:rPr lang="en-US" altLang="zh-TW" sz="1800" b="0" i="0" smtClean="0">
                          <a:latin typeface="Cambria Math" panose="02040503050406030204" pitchFamily="18" charset="0"/>
                        </a:rPr>
                        <m:t>otherwise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5D26D0A-EBF2-4FBE-BBAB-8953D3D65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070" y="5600421"/>
                <a:ext cx="45809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>
            <a:extLst>
              <a:ext uri="{FF2B5EF4-FFF2-40B4-BE49-F238E27FC236}">
                <a16:creationId xmlns:a16="http://schemas.microsoft.com/office/drawing/2014/main" id="{7DD5C8A0-777C-47DC-9428-BBE596ACC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317500"/>
            <a:ext cx="4197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Quantization Levels</a:t>
            </a: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DFFC8D37-D250-480F-8BAA-C6CCCE0E073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1193800"/>
            <a:ext cx="8788400" cy="566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投影片編號版面配置區 5">
            <a:extLst>
              <a:ext uri="{FF2B5EF4-FFF2-40B4-BE49-F238E27FC236}">
                <a16:creationId xmlns:a16="http://schemas.microsoft.com/office/drawing/2014/main" id="{ECDFD2D9-0AA5-4D61-8347-4E826968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D23C02C-4C65-491B-81F8-016ACE0BB244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3" name="Rectangle 3">
            <a:extLst>
              <a:ext uri="{FF2B5EF4-FFF2-40B4-BE49-F238E27FC236}">
                <a16:creationId xmlns:a16="http://schemas.microsoft.com/office/drawing/2014/main" id="{EB37A2C7-A8DC-438F-B2BC-E830CF253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3363"/>
            <a:ext cx="8763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 dirty="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2-D 8-Point DCT Basis Functions</a:t>
            </a:r>
          </a:p>
        </p:txBody>
      </p:sp>
      <p:pic>
        <p:nvPicPr>
          <p:cNvPr id="599044" name="Picture 4" descr="FIG10_3">
            <a:extLst>
              <a:ext uri="{FF2B5EF4-FFF2-40B4-BE49-F238E27FC236}">
                <a16:creationId xmlns:a16="http://schemas.microsoft.com/office/drawing/2014/main" id="{D2EF99A1-1CB7-4A99-AD47-00F0A13D8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8" y="1298577"/>
            <a:ext cx="5203825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0" name="投影片編號版面配置區 155">
            <a:extLst>
              <a:ext uri="{FF2B5EF4-FFF2-40B4-BE49-F238E27FC236}">
                <a16:creationId xmlns:a16="http://schemas.microsoft.com/office/drawing/2014/main" id="{507F0491-0337-4A65-852C-BC7F2832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F814397-B6F8-4341-8973-C9EBD56CE7B5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990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7E3804C7-BE27-4E7B-9767-1AAA157414E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347788" y="1162050"/>
            <a:ext cx="4775200" cy="1974850"/>
          </a:xfrm>
          <a:prstGeom prst="rect">
            <a:avLst/>
          </a:prstGeom>
          <a:solidFill>
            <a:srgbClr val="00279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76020C96-A3B1-4F51-AF16-F82F7878673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347788" y="3790950"/>
            <a:ext cx="4775200" cy="1974850"/>
          </a:xfrm>
          <a:prstGeom prst="rect">
            <a:avLst/>
          </a:prstGeom>
          <a:solidFill>
            <a:srgbClr val="00279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00068" name="Rectangle 4">
            <a:extLst>
              <a:ext uri="{FF2B5EF4-FFF2-40B4-BE49-F238E27FC236}">
                <a16:creationId xmlns:a16="http://schemas.microsoft.com/office/drawing/2014/main" id="{E28B844F-7697-40C7-A83F-F0325A3B7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0" y="228600"/>
            <a:ext cx="82327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An Example of 8x8 DCT</a:t>
            </a:r>
          </a:p>
        </p:txBody>
      </p:sp>
      <p:sp>
        <p:nvSpPr>
          <p:cNvPr id="600069" name="Rectangle 5">
            <a:extLst>
              <a:ext uri="{FF2B5EF4-FFF2-40B4-BE49-F238E27FC236}">
                <a16:creationId xmlns:a16="http://schemas.microsoft.com/office/drawing/2014/main" id="{CC743A28-66F4-4598-BEA0-4418EFABC99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33525" y="1177925"/>
            <a:ext cx="4438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52     55     61     66     70     61     64     73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70" name="Rectangle 6">
            <a:extLst>
              <a:ext uri="{FF2B5EF4-FFF2-40B4-BE49-F238E27FC236}">
                <a16:creationId xmlns:a16="http://schemas.microsoft.com/office/drawing/2014/main" id="{37993B61-7E91-4FD0-B47A-19013795456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33525" y="1400175"/>
            <a:ext cx="4438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63     59     66     90   109     85     69     72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71" name="Rectangle 7">
            <a:extLst>
              <a:ext uri="{FF2B5EF4-FFF2-40B4-BE49-F238E27FC236}">
                <a16:creationId xmlns:a16="http://schemas.microsoft.com/office/drawing/2014/main" id="{7FE8B774-E1AF-4362-BCC8-929DF81FDE2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33525" y="1624013"/>
            <a:ext cx="4438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62     59     68   113   144   104     66     73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72" name="Rectangle 8">
            <a:extLst>
              <a:ext uri="{FF2B5EF4-FFF2-40B4-BE49-F238E27FC236}">
                <a16:creationId xmlns:a16="http://schemas.microsoft.com/office/drawing/2014/main" id="{32E77478-CA16-4C09-9C7F-F83BFE2CEDC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33525" y="1846263"/>
            <a:ext cx="4438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63     58     71   122   154   106     70     69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73" name="Rectangle 9">
            <a:extLst>
              <a:ext uri="{FF2B5EF4-FFF2-40B4-BE49-F238E27FC236}">
                <a16:creationId xmlns:a16="http://schemas.microsoft.com/office/drawing/2014/main" id="{E2C17AC9-8E48-4428-93A8-EE140DA15CB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33525" y="2068513"/>
            <a:ext cx="4438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67     61     68   104   126     88     68     70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74" name="Rectangle 10">
            <a:extLst>
              <a:ext uri="{FF2B5EF4-FFF2-40B4-BE49-F238E27FC236}">
                <a16:creationId xmlns:a16="http://schemas.microsoft.com/office/drawing/2014/main" id="{D52E79CD-330F-469C-A0DF-FD8346CE585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33525" y="2290763"/>
            <a:ext cx="4438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79     65     60     70     77     68     58     75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75" name="Rectangle 11">
            <a:extLst>
              <a:ext uri="{FF2B5EF4-FFF2-40B4-BE49-F238E27FC236}">
                <a16:creationId xmlns:a16="http://schemas.microsoft.com/office/drawing/2014/main" id="{9AACBADD-1B1F-4437-9695-2370CB59446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58925" y="2787652"/>
            <a:ext cx="4502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87     79     69     68     65     76     78     94 </a:t>
            </a:r>
          </a:p>
        </p:txBody>
      </p:sp>
      <p:sp>
        <p:nvSpPr>
          <p:cNvPr id="600076" name="Rectangle 12">
            <a:extLst>
              <a:ext uri="{FF2B5EF4-FFF2-40B4-BE49-F238E27FC236}">
                <a16:creationId xmlns:a16="http://schemas.microsoft.com/office/drawing/2014/main" id="{ADC09E7D-F888-4ACD-A7C4-970F5FE9261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58925" y="2538413"/>
            <a:ext cx="4438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85     71     64     59     55     61     65     83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49165" name="Line 13">
            <a:extLst>
              <a:ext uri="{FF2B5EF4-FFF2-40B4-BE49-F238E27FC236}">
                <a16:creationId xmlns:a16="http://schemas.microsoft.com/office/drawing/2014/main" id="{559BE216-6790-4008-A79A-4C67347385D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197225" y="3209925"/>
            <a:ext cx="0" cy="533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00078" name="Rectangle 14">
            <a:extLst>
              <a:ext uri="{FF2B5EF4-FFF2-40B4-BE49-F238E27FC236}">
                <a16:creationId xmlns:a16="http://schemas.microsoft.com/office/drawing/2014/main" id="{2228429E-BEC7-4BB3-8FFB-6E7505544F7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287590" y="3238502"/>
            <a:ext cx="81913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DCT</a:t>
            </a:r>
          </a:p>
        </p:txBody>
      </p:sp>
      <p:sp>
        <p:nvSpPr>
          <p:cNvPr id="600079" name="Rectangle 15">
            <a:extLst>
              <a:ext uri="{FF2B5EF4-FFF2-40B4-BE49-F238E27FC236}">
                <a16:creationId xmlns:a16="http://schemas.microsoft.com/office/drawing/2014/main" id="{13C87F22-E67C-4FAF-9C4F-38AE47764E1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458913" y="3838575"/>
            <a:ext cx="4489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609   - 29   - 62     25     55   - 20   - 1     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80" name="Rectangle 16">
            <a:extLst>
              <a:ext uri="{FF2B5EF4-FFF2-40B4-BE49-F238E27FC236}">
                <a16:creationId xmlns:a16="http://schemas.microsoft.com/office/drawing/2014/main" id="{5A34372E-9CD4-445A-8DC3-0C13B2AF619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458913" y="4067175"/>
            <a:ext cx="4489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    7   - 21   - 62       9     11     - 7   - 6     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81" name="Rectangle 17">
            <a:extLst>
              <a:ext uri="{FF2B5EF4-FFF2-40B4-BE49-F238E27FC236}">
                <a16:creationId xmlns:a16="http://schemas.microsoft.com/office/drawing/2014/main" id="{2DD04A69-6080-4FD5-897E-576EE40885E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458913" y="4295775"/>
            <a:ext cx="4489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- 46       8     77   - 25   - 30     10     7   - 5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82" name="Rectangle 18">
            <a:extLst>
              <a:ext uri="{FF2B5EF4-FFF2-40B4-BE49-F238E27FC236}">
                <a16:creationId xmlns:a16="http://schemas.microsoft.com/office/drawing/2014/main" id="{9AC2BF33-A6A3-4CCF-898E-3E0B6FA6865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458913" y="4524375"/>
            <a:ext cx="4476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- 50     13     35   - 15     - 9       6     0     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83" name="Rectangle 19">
            <a:extLst>
              <a:ext uri="{FF2B5EF4-FFF2-40B4-BE49-F238E27FC236}">
                <a16:creationId xmlns:a16="http://schemas.microsoft.com/office/drawing/2014/main" id="{2C84FB86-1356-4594-89A0-3475D196A0C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458913" y="4752975"/>
            <a:ext cx="4502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  11     - 8   - 13     - 2     - 1       1   - 4     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84" name="Rectangle 20">
            <a:extLst>
              <a:ext uri="{FF2B5EF4-FFF2-40B4-BE49-F238E27FC236}">
                <a16:creationId xmlns:a16="http://schemas.microsoft.com/office/drawing/2014/main" id="{1FB5195F-057C-46BA-921A-3A3CCBE0482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458913" y="4981575"/>
            <a:ext cx="4489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- 10       1       3     - 3     - 1       0     2   - 1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85" name="Rectangle 21">
            <a:extLst>
              <a:ext uri="{FF2B5EF4-FFF2-40B4-BE49-F238E27FC236}">
                <a16:creationId xmlns:a16="http://schemas.microsoft.com/office/drawing/2014/main" id="{6BD17BC2-7647-43ED-B115-D53B2D4021E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458913" y="5210175"/>
            <a:ext cx="4502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  - 4     - 1       2     - 1       2     - 3     1   - 2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86" name="Rectangle 22">
            <a:extLst>
              <a:ext uri="{FF2B5EF4-FFF2-40B4-BE49-F238E27FC236}">
                <a16:creationId xmlns:a16="http://schemas.microsoft.com/office/drawing/2014/main" id="{F2A80671-6826-4241-9264-4106C4D2D70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458913" y="5438777"/>
            <a:ext cx="452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  - 1     - 1     - 1     - 2     - 1     - 1     0   - 1</a:t>
            </a:r>
          </a:p>
        </p:txBody>
      </p:sp>
      <p:sp>
        <p:nvSpPr>
          <p:cNvPr id="49175" name="Line 23">
            <a:extLst>
              <a:ext uri="{FF2B5EF4-FFF2-40B4-BE49-F238E27FC236}">
                <a16:creationId xmlns:a16="http://schemas.microsoft.com/office/drawing/2014/main" id="{BBB47AF8-355B-432F-B1F9-0078E398D0A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4302125" y="3160713"/>
            <a:ext cx="0" cy="533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00088" name="Rectangle 24">
            <a:extLst>
              <a:ext uri="{FF2B5EF4-FFF2-40B4-BE49-F238E27FC236}">
                <a16:creationId xmlns:a16="http://schemas.microsoft.com/office/drawing/2014/main" id="{AEEE56A2-B837-47E7-BA78-7305CF97169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532313" y="3275015"/>
            <a:ext cx="904094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IDCT</a:t>
            </a:r>
          </a:p>
        </p:txBody>
      </p:sp>
      <p:sp>
        <p:nvSpPr>
          <p:cNvPr id="600089" name="Rectangle 25">
            <a:extLst>
              <a:ext uri="{FF2B5EF4-FFF2-40B4-BE49-F238E27FC236}">
                <a16:creationId xmlns:a16="http://schemas.microsoft.com/office/drawing/2014/main" id="{DD961315-4250-42BA-8D9C-E55DBEFFE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1763" y="1963738"/>
            <a:ext cx="2245808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Pixel domain</a:t>
            </a:r>
          </a:p>
        </p:txBody>
      </p:sp>
      <p:sp>
        <p:nvSpPr>
          <p:cNvPr id="600090" name="Rectangle 26">
            <a:extLst>
              <a:ext uri="{FF2B5EF4-FFF2-40B4-BE49-F238E27FC236}">
                <a16:creationId xmlns:a16="http://schemas.microsoft.com/office/drawing/2014/main" id="{B37E791B-495A-4160-B0A0-189A5820B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6616" y="4325938"/>
            <a:ext cx="1886735" cy="95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Frequency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domain</a:t>
            </a:r>
          </a:p>
        </p:txBody>
      </p:sp>
      <p:sp>
        <p:nvSpPr>
          <p:cNvPr id="600091" name="Text Box 27">
            <a:extLst>
              <a:ext uri="{FF2B5EF4-FFF2-40B4-BE49-F238E27FC236}">
                <a16:creationId xmlns:a16="http://schemas.microsoft.com/office/drawing/2014/main" id="{9D2CFC1F-B211-4A48-9423-117092548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90" y="3440113"/>
            <a:ext cx="625475" cy="4572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DC</a:t>
            </a:r>
          </a:p>
        </p:txBody>
      </p:sp>
      <p:sp>
        <p:nvSpPr>
          <p:cNvPr id="600092" name="Text Box 28">
            <a:extLst>
              <a:ext uri="{FF2B5EF4-FFF2-40B4-BE49-F238E27FC236}">
                <a16:creationId xmlns:a16="http://schemas.microsoft.com/office/drawing/2014/main" id="{314FFF26-DA54-4051-823E-C4312A862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8" y="4710113"/>
            <a:ext cx="608012" cy="4572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AC</a:t>
            </a:r>
          </a:p>
        </p:txBody>
      </p:sp>
      <p:sp>
        <p:nvSpPr>
          <p:cNvPr id="49181" name="Line 29">
            <a:extLst>
              <a:ext uri="{FF2B5EF4-FFF2-40B4-BE49-F238E27FC236}">
                <a16:creationId xmlns:a16="http://schemas.microsoft.com/office/drawing/2014/main" id="{A4821F23-D5B9-463D-A9A2-3F049960BF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0927" y="3694113"/>
            <a:ext cx="563563" cy="260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00094" name="Text Box 30">
            <a:extLst>
              <a:ext uri="{FF2B5EF4-FFF2-40B4-BE49-F238E27FC236}">
                <a16:creationId xmlns:a16="http://schemas.microsoft.com/office/drawing/2014/main" id="{4F4A622D-D001-4CF9-AC7C-4A7BC106B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3840" y="6038850"/>
            <a:ext cx="3813175" cy="4572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DC: </a:t>
            </a:r>
            <a:r>
              <a:rPr lang="en-US" altLang="zh-TW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F</a:t>
            </a: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(0,0)= (1/8) </a:t>
            </a: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  <a:ea typeface="新細明體" pitchFamily="18" charset="-120"/>
              </a:rPr>
              <a:t>SS </a:t>
            </a:r>
            <a:r>
              <a:rPr lang="en-US" altLang="zh-TW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f(</a:t>
            </a:r>
            <a:r>
              <a:rPr lang="en-US" altLang="zh-TW" sz="2400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m,n</a:t>
            </a:r>
            <a:r>
              <a:rPr lang="en-US" altLang="zh-TW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)</a:t>
            </a:r>
            <a:endParaRPr lang="en-US" altLang="zh-TW" sz="2400" i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49183" name="投影片編號版面配置區 30">
            <a:extLst>
              <a:ext uri="{FF2B5EF4-FFF2-40B4-BE49-F238E27FC236}">
                <a16:creationId xmlns:a16="http://schemas.microsoft.com/office/drawing/2014/main" id="{F785F1F5-F516-4050-B84A-D08738F1C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672EEEE-E70C-45AC-B98C-965F4BC70B1D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>
            <a:extLst>
              <a:ext uri="{FF2B5EF4-FFF2-40B4-BE49-F238E27FC236}">
                <a16:creationId xmlns:a16="http://schemas.microsoft.com/office/drawing/2014/main" id="{81CC0295-9DCF-497B-989B-2527100E7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40" y="274638"/>
            <a:ext cx="76723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2-</a:t>
            </a: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 DCT Coefficients</a:t>
            </a:r>
          </a:p>
        </p:txBody>
      </p:sp>
      <p:sp>
        <p:nvSpPr>
          <p:cNvPr id="601091" name="Rectangle 3">
            <a:extLst>
              <a:ext uri="{FF2B5EF4-FFF2-40B4-BE49-F238E27FC236}">
                <a16:creationId xmlns:a16="http://schemas.microsoft.com/office/drawing/2014/main" id="{7E4F3180-1B7C-4E67-B072-C60F409BD19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61965" y="2293940"/>
            <a:ext cx="3781425" cy="3652837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1092" name="Rectangle 4">
            <a:extLst>
              <a:ext uri="{FF2B5EF4-FFF2-40B4-BE49-F238E27FC236}">
                <a16:creationId xmlns:a16="http://schemas.microsoft.com/office/drawing/2014/main" id="{7E38E9BB-50C0-45C4-9F73-6588175F554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711702" y="2330450"/>
            <a:ext cx="3781425" cy="3652838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1093" name="Text Box 5">
            <a:extLst>
              <a:ext uri="{FF2B5EF4-FFF2-40B4-BE49-F238E27FC236}">
                <a16:creationId xmlns:a16="http://schemas.microsoft.com/office/drawing/2014/main" id="{B2075067-7773-4516-A87D-18A30B936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7" y="2311400"/>
            <a:ext cx="506413" cy="4572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dc</a:t>
            </a:r>
          </a:p>
        </p:txBody>
      </p:sp>
      <p:sp>
        <p:nvSpPr>
          <p:cNvPr id="50182" name="Arc 6">
            <a:extLst>
              <a:ext uri="{FF2B5EF4-FFF2-40B4-BE49-F238E27FC236}">
                <a16:creationId xmlns:a16="http://schemas.microsoft.com/office/drawing/2014/main" id="{28AF2301-5784-40F9-993E-976C7FEC6034}"/>
              </a:ext>
            </a:extLst>
          </p:cNvPr>
          <p:cNvSpPr>
            <a:spLocks/>
          </p:cNvSpPr>
          <p:nvPr/>
        </p:nvSpPr>
        <p:spPr bwMode="auto">
          <a:xfrm flipV="1">
            <a:off x="447675" y="2278065"/>
            <a:ext cx="1919288" cy="1817687"/>
          </a:xfrm>
          <a:custGeom>
            <a:avLst/>
            <a:gdLst>
              <a:gd name="T0" fmla="*/ 185209693 w 21600"/>
              <a:gd name="T1" fmla="*/ 0 h 21598"/>
              <a:gd name="T2" fmla="*/ 2147483646 w 21600"/>
              <a:gd name="T3" fmla="*/ 2147483646 h 21598"/>
              <a:gd name="T4" fmla="*/ 0 w 21600"/>
              <a:gd name="T5" fmla="*/ 2147483646 h 21598"/>
              <a:gd name="T6" fmla="*/ 0 60000 65536"/>
              <a:gd name="T7" fmla="*/ 0 60000 65536"/>
              <a:gd name="T8" fmla="*/ 0 60000 65536"/>
              <a:gd name="T9" fmla="*/ 0 w 21600"/>
              <a:gd name="T10" fmla="*/ 0 h 21598"/>
              <a:gd name="T11" fmla="*/ 21600 w 21600"/>
              <a:gd name="T12" fmla="*/ 21598 h 215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598" fill="none" extrusionOk="0">
                <a:moveTo>
                  <a:pt x="264" y="-1"/>
                </a:moveTo>
                <a:cubicBezTo>
                  <a:pt x="12089" y="144"/>
                  <a:pt x="21600" y="9771"/>
                  <a:pt x="21600" y="21598"/>
                </a:cubicBezTo>
              </a:path>
              <a:path w="21600" h="21598" stroke="0" extrusionOk="0">
                <a:moveTo>
                  <a:pt x="264" y="-1"/>
                </a:moveTo>
                <a:cubicBezTo>
                  <a:pt x="12089" y="144"/>
                  <a:pt x="21600" y="9771"/>
                  <a:pt x="21600" y="21598"/>
                </a:cubicBezTo>
                <a:lnTo>
                  <a:pt x="0" y="21598"/>
                </a:lnTo>
                <a:lnTo>
                  <a:pt x="264" y="-1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0183" name="Line 7">
            <a:extLst>
              <a:ext uri="{FF2B5EF4-FFF2-40B4-BE49-F238E27FC236}">
                <a16:creationId xmlns:a16="http://schemas.microsoft.com/office/drawing/2014/main" id="{C709A75B-C586-4971-A813-855D1363C9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965" y="2782888"/>
            <a:ext cx="5921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0184" name="Line 8">
            <a:extLst>
              <a:ext uri="{FF2B5EF4-FFF2-40B4-BE49-F238E27FC236}">
                <a16:creationId xmlns:a16="http://schemas.microsoft.com/office/drawing/2014/main" id="{43F9CFE6-FFA4-4390-A8CB-3ABA3032765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4100" y="2278063"/>
            <a:ext cx="0" cy="520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01097" name="Text Box 9">
            <a:extLst>
              <a:ext uri="{FF2B5EF4-FFF2-40B4-BE49-F238E27FC236}">
                <a16:creationId xmlns:a16="http://schemas.microsoft.com/office/drawing/2014/main" id="{33A3ED3E-31E8-4C66-9B16-0A9723535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7" y="2546352"/>
            <a:ext cx="1497013" cy="7016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Low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frequencies</a:t>
            </a:r>
            <a:endParaRPr lang="en-US" altLang="zh-TW" sz="2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50186" name="Arc 10">
            <a:extLst>
              <a:ext uri="{FF2B5EF4-FFF2-40B4-BE49-F238E27FC236}">
                <a16:creationId xmlns:a16="http://schemas.microsoft.com/office/drawing/2014/main" id="{439C4CB4-DBFD-4172-AAE0-72BB608AEECA}"/>
              </a:ext>
            </a:extLst>
          </p:cNvPr>
          <p:cNvSpPr>
            <a:spLocks/>
          </p:cNvSpPr>
          <p:nvPr/>
        </p:nvSpPr>
        <p:spPr bwMode="auto">
          <a:xfrm flipV="1">
            <a:off x="461965" y="2293940"/>
            <a:ext cx="3203575" cy="308927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01099" name="Text Box 11">
            <a:extLst>
              <a:ext uri="{FF2B5EF4-FFF2-40B4-BE49-F238E27FC236}">
                <a16:creationId xmlns:a16="http://schemas.microsoft.com/office/drawing/2014/main" id="{FB964CBA-AF7E-46EC-B753-4D16CE6EC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2738" y="3516315"/>
            <a:ext cx="1497012" cy="7016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Medium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frequencies</a:t>
            </a:r>
            <a:endParaRPr lang="en-US" altLang="zh-TW" sz="2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1100" name="Text Box 12">
            <a:extLst>
              <a:ext uri="{FF2B5EF4-FFF2-40B4-BE49-F238E27FC236}">
                <a16:creationId xmlns:a16="http://schemas.microsoft.com/office/drawing/2014/main" id="{D8729848-9D3F-45B9-90F7-2840F5C96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9688" y="4713290"/>
            <a:ext cx="1497012" cy="7016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High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frequencies</a:t>
            </a:r>
            <a:endParaRPr lang="en-US" altLang="zh-TW" sz="2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1101" name="Text Box 13">
            <a:extLst>
              <a:ext uri="{FF2B5EF4-FFF2-40B4-BE49-F238E27FC236}">
                <a16:creationId xmlns:a16="http://schemas.microsoft.com/office/drawing/2014/main" id="{9A02466B-FECC-449E-B1B0-E639D0B91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813" y="2347913"/>
            <a:ext cx="506412" cy="4572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dc</a:t>
            </a:r>
          </a:p>
        </p:txBody>
      </p:sp>
      <p:sp>
        <p:nvSpPr>
          <p:cNvPr id="50190" name="Line 14">
            <a:extLst>
              <a:ext uri="{FF2B5EF4-FFF2-40B4-BE49-F238E27FC236}">
                <a16:creationId xmlns:a16="http://schemas.microsoft.com/office/drawing/2014/main" id="{33B9B5E8-B1BC-4364-A8FB-0673B2CE26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000" y="2819400"/>
            <a:ext cx="5921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0191" name="Line 15">
            <a:extLst>
              <a:ext uri="{FF2B5EF4-FFF2-40B4-BE49-F238E27FC236}">
                <a16:creationId xmlns:a16="http://schemas.microsoft.com/office/drawing/2014/main" id="{EE0D2519-9302-433C-B83E-F2BF616989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6850" y="2343150"/>
            <a:ext cx="0" cy="4635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01104" name="Text Box 16">
            <a:extLst>
              <a:ext uri="{FF2B5EF4-FFF2-40B4-BE49-F238E27FC236}">
                <a16:creationId xmlns:a16="http://schemas.microsoft.com/office/drawing/2014/main" id="{3F652445-6097-4F29-A404-5F1DE81FD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3102" y="2544763"/>
            <a:ext cx="2270125" cy="4572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Vertical edges</a:t>
            </a:r>
          </a:p>
        </p:txBody>
      </p:sp>
      <p:sp>
        <p:nvSpPr>
          <p:cNvPr id="601105" name="Text Box 17">
            <a:extLst>
              <a:ext uri="{FF2B5EF4-FFF2-40B4-BE49-F238E27FC236}">
                <a16:creationId xmlns:a16="http://schemas.microsoft.com/office/drawing/2014/main" id="{A33104C3-9060-4C58-8267-48F34C805136}"/>
              </a:ext>
            </a:extLst>
          </p:cNvPr>
          <p:cNvSpPr txBox="1">
            <a:spLocks noChangeArrowheads="1"/>
          </p:cNvSpPr>
          <p:nvPr/>
        </p:nvSpPr>
        <p:spPr bwMode="auto">
          <a:xfrm rot="16177751">
            <a:off x="3636964" y="4241801"/>
            <a:ext cx="2943225" cy="4572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Horizontal edges</a:t>
            </a:r>
          </a:p>
        </p:txBody>
      </p:sp>
      <p:sp>
        <p:nvSpPr>
          <p:cNvPr id="601106" name="Text Box 18">
            <a:extLst>
              <a:ext uri="{FF2B5EF4-FFF2-40B4-BE49-F238E27FC236}">
                <a16:creationId xmlns:a16="http://schemas.microsoft.com/office/drawing/2014/main" id="{D017AE0A-7D4F-45A6-ABD3-82F11D4B2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5364" y="3570290"/>
            <a:ext cx="1402948" cy="830997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Diagonal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edges</a:t>
            </a:r>
          </a:p>
        </p:txBody>
      </p:sp>
      <p:sp>
        <p:nvSpPr>
          <p:cNvPr id="601107" name="Text Box 19">
            <a:extLst>
              <a:ext uri="{FF2B5EF4-FFF2-40B4-BE49-F238E27FC236}">
                <a16:creationId xmlns:a16="http://schemas.microsoft.com/office/drawing/2014/main" id="{E5FF255D-F13B-4DCE-810C-1F9504194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877" y="4783140"/>
            <a:ext cx="1778051" cy="830997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High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frequencies</a:t>
            </a:r>
          </a:p>
        </p:txBody>
      </p:sp>
      <p:sp>
        <p:nvSpPr>
          <p:cNvPr id="50196" name="投影片編號版面配置區 19">
            <a:extLst>
              <a:ext uri="{FF2B5EF4-FFF2-40B4-BE49-F238E27FC236}">
                <a16:creationId xmlns:a16="http://schemas.microsoft.com/office/drawing/2014/main" id="{30A653D2-AC58-4403-A230-BCD6DCCEC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10E8701-5EC2-443E-911E-D38C9EF9785C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2">
            <a:extLst>
              <a:ext uri="{FF2B5EF4-FFF2-40B4-BE49-F238E27FC236}">
                <a16:creationId xmlns:a16="http://schemas.microsoft.com/office/drawing/2014/main" id="{E4170596-066B-46FA-8318-9A096A96A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25" y="190500"/>
            <a:ext cx="87757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Amplitude Distribution of DCT Coefficients</a:t>
            </a:r>
          </a:p>
        </p:txBody>
      </p:sp>
      <p:pic>
        <p:nvPicPr>
          <p:cNvPr id="51203" name="Picture 3" descr="DCT4">
            <a:extLst>
              <a:ext uri="{FF2B5EF4-FFF2-40B4-BE49-F238E27FC236}">
                <a16:creationId xmlns:a16="http://schemas.microsoft.com/office/drawing/2014/main" id="{B5DB4BD9-B74E-4BB2-AEAF-B5C59E762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640" y="2308227"/>
            <a:ext cx="3424237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2116" name="Rectangle 4">
            <a:extLst>
              <a:ext uri="{FF2B5EF4-FFF2-40B4-BE49-F238E27FC236}">
                <a16:creationId xmlns:a16="http://schemas.microsoft.com/office/drawing/2014/main" id="{5CF1433C-11F4-485F-AFA6-5058D48CD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5" y="1360490"/>
            <a:ext cx="8370887" cy="830997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Histogram for 8x8 DCT coefficient amplitudes measured for natural images:</a:t>
            </a:r>
            <a:endParaRPr lang="en-US" altLang="zh-TW" sz="2400">
              <a:solidFill>
                <a:srgbClr val="FFFFFF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602117" name="Rectangle 5">
            <a:extLst>
              <a:ext uri="{FF2B5EF4-FFF2-40B4-BE49-F238E27FC236}">
                <a16:creationId xmlns:a16="http://schemas.microsoft.com/office/drawing/2014/main" id="{0F1D46B2-EDDC-4760-85B4-9AAE4114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5461002"/>
            <a:ext cx="8370888" cy="1200329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DC coefficient is typically uniformly distributed</a:t>
            </a:r>
          </a:p>
          <a:p>
            <a:pPr marL="187325" indent="-1873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For the other AC coefficients, the distribution resembles a Laplacian pdf.</a:t>
            </a:r>
            <a:endParaRPr lang="en-US" altLang="zh-TW" sz="2400">
              <a:solidFill>
                <a:srgbClr val="FFFFFF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51206" name="投影片編號版面配置區 5">
            <a:extLst>
              <a:ext uri="{FF2B5EF4-FFF2-40B4-BE49-F238E27FC236}">
                <a16:creationId xmlns:a16="http://schemas.microsoft.com/office/drawing/2014/main" id="{EC376293-B0BA-47EF-B32D-6F937020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0778A58-2C95-41BA-9406-991C10DC014D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2">
            <a:extLst>
              <a:ext uri="{FF2B5EF4-FFF2-40B4-BE49-F238E27FC236}">
                <a16:creationId xmlns:a16="http://schemas.microsoft.com/office/drawing/2014/main" id="{93B26113-634C-4964-B86C-F90486ACF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61938"/>
            <a:ext cx="8572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Threshold Coding (1/2)</a:t>
            </a:r>
          </a:p>
        </p:txBody>
      </p:sp>
      <p:sp>
        <p:nvSpPr>
          <p:cNvPr id="603139" name="Rectangle 3">
            <a:extLst>
              <a:ext uri="{FF2B5EF4-FFF2-40B4-BE49-F238E27FC236}">
                <a16:creationId xmlns:a16="http://schemas.microsoft.com/office/drawing/2014/main" id="{458C65B9-0E4F-447A-A1C1-6FD9C8DE1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968377"/>
            <a:ext cx="8915400" cy="1200329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Transform coefficients that fall below a threshold are discarded</a:t>
            </a:r>
          </a:p>
          <a:p>
            <a:pPr marL="187325" indent="-1873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Implementation by uniform quantizer with threshold characteristics:</a:t>
            </a:r>
            <a:endParaRPr lang="en-US" altLang="zh-TW" sz="2400">
              <a:solidFill>
                <a:srgbClr val="FFFFFF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603140" name="Rectangle 4">
            <a:extLst>
              <a:ext uri="{FF2B5EF4-FFF2-40B4-BE49-F238E27FC236}">
                <a16:creationId xmlns:a16="http://schemas.microsoft.com/office/drawing/2014/main" id="{43715E30-63AF-412B-8CB0-1168E57AA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" y="5678490"/>
            <a:ext cx="8574088" cy="830997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Positions of non-zero transform coefficients are transmitted in addition to their amplitude values</a:t>
            </a:r>
            <a:endParaRPr lang="en-US" altLang="zh-TW" sz="2400">
              <a:solidFill>
                <a:srgbClr val="FFFFFF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52229" name="Rectangle 6">
            <a:extLst>
              <a:ext uri="{FF2B5EF4-FFF2-40B4-BE49-F238E27FC236}">
                <a16:creationId xmlns:a16="http://schemas.microsoft.com/office/drawing/2014/main" id="{3C09388D-5B2F-4E90-80CC-3EF5969D1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200" y="3875088"/>
            <a:ext cx="135453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Input level</a:t>
            </a:r>
          </a:p>
        </p:txBody>
      </p:sp>
      <p:sp>
        <p:nvSpPr>
          <p:cNvPr id="52230" name="Line 7">
            <a:extLst>
              <a:ext uri="{FF2B5EF4-FFF2-40B4-BE49-F238E27FC236}">
                <a16:creationId xmlns:a16="http://schemas.microsoft.com/office/drawing/2014/main" id="{2EF021BA-9FB5-4436-B744-1F1EA18D2D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4127500"/>
            <a:ext cx="398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med" len="lg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31" name="Line 8">
            <a:extLst>
              <a:ext uri="{FF2B5EF4-FFF2-40B4-BE49-F238E27FC236}">
                <a16:creationId xmlns:a16="http://schemas.microsoft.com/office/drawing/2014/main" id="{0E471368-355D-4569-B213-1DEA438138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1788" y="2552702"/>
            <a:ext cx="0" cy="2970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32" name="Line 9">
            <a:extLst>
              <a:ext uri="{FF2B5EF4-FFF2-40B4-BE49-F238E27FC236}">
                <a16:creationId xmlns:a16="http://schemas.microsoft.com/office/drawing/2014/main" id="{6A65EA5E-8120-4A2E-96D4-CDD9E284E96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33" name="Line 10">
            <a:extLst>
              <a:ext uri="{FF2B5EF4-FFF2-40B4-BE49-F238E27FC236}">
                <a16:creationId xmlns:a16="http://schemas.microsoft.com/office/drawing/2014/main" id="{874F63BB-5363-4044-9929-47726D068D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8963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34" name="Line 11">
            <a:extLst>
              <a:ext uri="{FF2B5EF4-FFF2-40B4-BE49-F238E27FC236}">
                <a16:creationId xmlns:a16="http://schemas.microsoft.com/office/drawing/2014/main" id="{E3CB0F27-6502-4FFB-8828-2BA69C640F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9138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35" name="Line 12">
            <a:extLst>
              <a:ext uri="{FF2B5EF4-FFF2-40B4-BE49-F238E27FC236}">
                <a16:creationId xmlns:a16="http://schemas.microsoft.com/office/drawing/2014/main" id="{746F3D12-5F9F-4EF6-B032-44473C6F6F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2488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36" name="Line 13">
            <a:extLst>
              <a:ext uri="{FF2B5EF4-FFF2-40B4-BE49-F238E27FC236}">
                <a16:creationId xmlns:a16="http://schemas.microsoft.com/office/drawing/2014/main" id="{D20E6FDA-4ABB-48EF-B765-A77F1D28A2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1075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37" name="Line 14">
            <a:extLst>
              <a:ext uri="{FF2B5EF4-FFF2-40B4-BE49-F238E27FC236}">
                <a16:creationId xmlns:a16="http://schemas.microsoft.com/office/drawing/2014/main" id="{F2F21E77-4960-48C0-B32E-F47ECAAD76D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4425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38" name="Line 15">
            <a:extLst>
              <a:ext uri="{FF2B5EF4-FFF2-40B4-BE49-F238E27FC236}">
                <a16:creationId xmlns:a16="http://schemas.microsoft.com/office/drawing/2014/main" id="{AB77388E-E451-4533-8779-38827BB18F2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9838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39" name="Line 16">
            <a:extLst>
              <a:ext uri="{FF2B5EF4-FFF2-40B4-BE49-F238E27FC236}">
                <a16:creationId xmlns:a16="http://schemas.microsoft.com/office/drawing/2014/main" id="{40B7D3A3-8563-4BD5-9DC0-7ADE20328393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40" name="Line 17">
            <a:extLst>
              <a:ext uri="{FF2B5EF4-FFF2-40B4-BE49-F238E27FC236}">
                <a16:creationId xmlns:a16="http://schemas.microsoft.com/office/drawing/2014/main" id="{24D01A0E-C602-488E-B313-64915FB991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1775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41" name="Line 18">
            <a:extLst>
              <a:ext uri="{FF2B5EF4-FFF2-40B4-BE49-F238E27FC236}">
                <a16:creationId xmlns:a16="http://schemas.microsoft.com/office/drawing/2014/main" id="{03A83211-5496-4048-BFC3-E67081F64D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5125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42" name="Line 19">
            <a:extLst>
              <a:ext uri="{FF2B5EF4-FFF2-40B4-BE49-F238E27FC236}">
                <a16:creationId xmlns:a16="http://schemas.microsoft.com/office/drawing/2014/main" id="{E5DD4D6B-FD7E-4104-8DFB-47D36DE6188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3713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43" name="Line 20">
            <a:extLst>
              <a:ext uri="{FF2B5EF4-FFF2-40B4-BE49-F238E27FC236}">
                <a16:creationId xmlns:a16="http://schemas.microsoft.com/office/drawing/2014/main" id="{320C275F-73D7-44A6-A0B7-E34D5D28E1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7063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44" name="Line 21">
            <a:extLst>
              <a:ext uri="{FF2B5EF4-FFF2-40B4-BE49-F238E27FC236}">
                <a16:creationId xmlns:a16="http://schemas.microsoft.com/office/drawing/2014/main" id="{DF79C852-CB58-48A1-972F-42CBDD92D0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0163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45" name="Line 22">
            <a:extLst>
              <a:ext uri="{FF2B5EF4-FFF2-40B4-BE49-F238E27FC236}">
                <a16:creationId xmlns:a16="http://schemas.microsoft.com/office/drawing/2014/main" id="{4245A000-0992-4041-AF7D-1ABF61AD7B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3513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46" name="Line 23">
            <a:extLst>
              <a:ext uri="{FF2B5EF4-FFF2-40B4-BE49-F238E27FC236}">
                <a16:creationId xmlns:a16="http://schemas.microsoft.com/office/drawing/2014/main" id="{5267712E-204A-45A5-982D-9F3ED7DCFD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3688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47" name="Line 24">
            <a:extLst>
              <a:ext uri="{FF2B5EF4-FFF2-40B4-BE49-F238E27FC236}">
                <a16:creationId xmlns:a16="http://schemas.microsoft.com/office/drawing/2014/main" id="{1A5269C7-4397-438B-A279-96C8BB80DF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5450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48" name="Line 25">
            <a:extLst>
              <a:ext uri="{FF2B5EF4-FFF2-40B4-BE49-F238E27FC236}">
                <a16:creationId xmlns:a16="http://schemas.microsoft.com/office/drawing/2014/main" id="{1ABD84EA-A31E-4F08-A00A-6A5C39D71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7213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49" name="Line 26">
            <a:extLst>
              <a:ext uri="{FF2B5EF4-FFF2-40B4-BE49-F238E27FC236}">
                <a16:creationId xmlns:a16="http://schemas.microsoft.com/office/drawing/2014/main" id="{0C7161FF-4D81-4CA3-968D-5B0C1A717A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7388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50" name="Line 27">
            <a:extLst>
              <a:ext uri="{FF2B5EF4-FFF2-40B4-BE49-F238E27FC236}">
                <a16:creationId xmlns:a16="http://schemas.microsoft.com/office/drawing/2014/main" id="{C88D4C02-176A-4E8D-88C1-957C5D1C28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51" name="Line 28">
            <a:extLst>
              <a:ext uri="{FF2B5EF4-FFF2-40B4-BE49-F238E27FC236}">
                <a16:creationId xmlns:a16="http://schemas.microsoft.com/office/drawing/2014/main" id="{1D422F64-AC4C-4647-AEFB-12749CA15B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4563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52" name="Line 29">
            <a:extLst>
              <a:ext uri="{FF2B5EF4-FFF2-40B4-BE49-F238E27FC236}">
                <a16:creationId xmlns:a16="http://schemas.microsoft.com/office/drawing/2014/main" id="{29E6832A-D791-405C-975B-3B1DA76798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6325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53" name="Line 30">
            <a:extLst>
              <a:ext uri="{FF2B5EF4-FFF2-40B4-BE49-F238E27FC236}">
                <a16:creationId xmlns:a16="http://schemas.microsoft.com/office/drawing/2014/main" id="{945F1BB9-B23D-464D-B8F1-259101B4B40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54" name="Line 31">
            <a:extLst>
              <a:ext uri="{FF2B5EF4-FFF2-40B4-BE49-F238E27FC236}">
                <a16:creationId xmlns:a16="http://schemas.microsoft.com/office/drawing/2014/main" id="{5A9041BF-25D3-445E-95E0-2A63AA15DD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9850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55" name="Line 32">
            <a:extLst>
              <a:ext uri="{FF2B5EF4-FFF2-40B4-BE49-F238E27FC236}">
                <a16:creationId xmlns:a16="http://schemas.microsoft.com/office/drawing/2014/main" id="{F7FAA23E-C749-4ED7-B581-16EA43218A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0025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56" name="Line 33">
            <a:extLst>
              <a:ext uri="{FF2B5EF4-FFF2-40B4-BE49-F238E27FC236}">
                <a16:creationId xmlns:a16="http://schemas.microsoft.com/office/drawing/2014/main" id="{EEE643C7-2B9A-4139-8361-062CED362B5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3325" y="4113215"/>
            <a:ext cx="800100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57" name="Line 34">
            <a:extLst>
              <a:ext uri="{FF2B5EF4-FFF2-40B4-BE49-F238E27FC236}">
                <a16:creationId xmlns:a16="http://schemas.microsoft.com/office/drawing/2014/main" id="{649C7BC3-EE46-42DE-82F6-21786BA399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7338" y="3883025"/>
            <a:ext cx="8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58" name="Line 35">
            <a:extLst>
              <a:ext uri="{FF2B5EF4-FFF2-40B4-BE49-F238E27FC236}">
                <a16:creationId xmlns:a16="http://schemas.microsoft.com/office/drawing/2014/main" id="{D619BEDA-E6A7-4271-8DC4-6DF66A26E3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7338" y="4364038"/>
            <a:ext cx="8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59" name="Line 36">
            <a:extLst>
              <a:ext uri="{FF2B5EF4-FFF2-40B4-BE49-F238E27FC236}">
                <a16:creationId xmlns:a16="http://schemas.microsoft.com/office/drawing/2014/main" id="{D30497A4-997E-4A4F-9074-81C2ECC5A0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7338" y="4606925"/>
            <a:ext cx="8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60" name="Line 37">
            <a:extLst>
              <a:ext uri="{FF2B5EF4-FFF2-40B4-BE49-F238E27FC236}">
                <a16:creationId xmlns:a16="http://schemas.microsoft.com/office/drawing/2014/main" id="{3BC479FB-508A-40A8-A76E-E1B7DB5705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7338" y="5089525"/>
            <a:ext cx="8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61" name="Line 38">
            <a:extLst>
              <a:ext uri="{FF2B5EF4-FFF2-40B4-BE49-F238E27FC236}">
                <a16:creationId xmlns:a16="http://schemas.microsoft.com/office/drawing/2014/main" id="{6B0DC3A7-AE50-4C59-B21C-0CE1A7CEF2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7338" y="4854575"/>
            <a:ext cx="8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62" name="Line 39">
            <a:extLst>
              <a:ext uri="{FF2B5EF4-FFF2-40B4-BE49-F238E27FC236}">
                <a16:creationId xmlns:a16="http://schemas.microsoft.com/office/drawing/2014/main" id="{89653DB0-3445-4BB4-920C-7D4D04BE1B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7338" y="5322888"/>
            <a:ext cx="8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63" name="Line 40">
            <a:extLst>
              <a:ext uri="{FF2B5EF4-FFF2-40B4-BE49-F238E27FC236}">
                <a16:creationId xmlns:a16="http://schemas.microsoft.com/office/drawing/2014/main" id="{51B88513-9B73-4973-8F02-3D17AB6B06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7338" y="2874963"/>
            <a:ext cx="8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64" name="Line 41">
            <a:extLst>
              <a:ext uri="{FF2B5EF4-FFF2-40B4-BE49-F238E27FC236}">
                <a16:creationId xmlns:a16="http://schemas.microsoft.com/office/drawing/2014/main" id="{5B6981A3-ECAF-426B-8256-8AA46B279F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7338" y="3117850"/>
            <a:ext cx="8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65" name="Line 42">
            <a:extLst>
              <a:ext uri="{FF2B5EF4-FFF2-40B4-BE49-F238E27FC236}">
                <a16:creationId xmlns:a16="http://schemas.microsoft.com/office/drawing/2014/main" id="{0BEE99EC-5945-450B-813C-48ADACE1F4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7338" y="3598863"/>
            <a:ext cx="8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66" name="Line 43">
            <a:extLst>
              <a:ext uri="{FF2B5EF4-FFF2-40B4-BE49-F238E27FC236}">
                <a16:creationId xmlns:a16="http://schemas.microsoft.com/office/drawing/2014/main" id="{3F7C0092-0F45-49EF-9386-BD89217700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7338" y="3363913"/>
            <a:ext cx="8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67" name="Line 46">
            <a:extLst>
              <a:ext uri="{FF2B5EF4-FFF2-40B4-BE49-F238E27FC236}">
                <a16:creationId xmlns:a16="http://schemas.microsoft.com/office/drawing/2014/main" id="{9BE6BFC3-6761-4307-B0DF-3855711FBCE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19615" y="3611563"/>
            <a:ext cx="14287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68" name="Line 47">
            <a:extLst>
              <a:ext uri="{FF2B5EF4-FFF2-40B4-BE49-F238E27FC236}">
                <a16:creationId xmlns:a16="http://schemas.microsoft.com/office/drawing/2014/main" id="{7E89513F-BC9B-4482-944F-D9B271CF7B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3263" y="3600450"/>
            <a:ext cx="265112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69" name="Line 48">
            <a:extLst>
              <a:ext uri="{FF2B5EF4-FFF2-40B4-BE49-F238E27FC236}">
                <a16:creationId xmlns:a16="http://schemas.microsoft.com/office/drawing/2014/main" id="{E3171A99-3794-44BD-9F69-5F2199B56B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70438" y="3359150"/>
            <a:ext cx="0" cy="247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70" name="Line 49">
            <a:extLst>
              <a:ext uri="{FF2B5EF4-FFF2-40B4-BE49-F238E27FC236}">
                <a16:creationId xmlns:a16="http://schemas.microsoft.com/office/drawing/2014/main" id="{A924D866-4CDE-4B86-853F-77CA9E922B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75202" y="3359150"/>
            <a:ext cx="265113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71" name="Line 50">
            <a:extLst>
              <a:ext uri="{FF2B5EF4-FFF2-40B4-BE49-F238E27FC236}">
                <a16:creationId xmlns:a16="http://schemas.microsoft.com/office/drawing/2014/main" id="{85CB314B-E64B-4689-A22F-B78114ECF7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375" y="3095625"/>
            <a:ext cx="0" cy="2492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72" name="Line 51">
            <a:extLst>
              <a:ext uri="{FF2B5EF4-FFF2-40B4-BE49-F238E27FC236}">
                <a16:creationId xmlns:a16="http://schemas.microsoft.com/office/drawing/2014/main" id="{6612331D-DE37-4059-B574-2EE5302C3F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6027" y="3095625"/>
            <a:ext cx="265113" cy="79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73" name="Line 54">
            <a:extLst>
              <a:ext uri="{FF2B5EF4-FFF2-40B4-BE49-F238E27FC236}">
                <a16:creationId xmlns:a16="http://schemas.microsoft.com/office/drawing/2014/main" id="{6FEC5169-C9B0-4ACB-AD2C-48084DA8ED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56025" y="4138615"/>
            <a:ext cx="0" cy="466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74" name="Line 55">
            <a:extLst>
              <a:ext uri="{FF2B5EF4-FFF2-40B4-BE49-F238E27FC236}">
                <a16:creationId xmlns:a16="http://schemas.microsoft.com/office/drawing/2014/main" id="{A73CCD71-9ED1-4FE1-B799-4DE881C3A4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7738" y="4597400"/>
            <a:ext cx="265112" cy="79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75" name="Line 56">
            <a:extLst>
              <a:ext uri="{FF2B5EF4-FFF2-40B4-BE49-F238E27FC236}">
                <a16:creationId xmlns:a16="http://schemas.microsoft.com/office/drawing/2014/main" id="{06A7A766-3C1E-4D87-94E6-E39A5C0E4A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2975" y="4597400"/>
            <a:ext cx="0" cy="2492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76" name="Line 57">
            <a:extLst>
              <a:ext uri="{FF2B5EF4-FFF2-40B4-BE49-F238E27FC236}">
                <a16:creationId xmlns:a16="http://schemas.microsoft.com/office/drawing/2014/main" id="{15A5F528-145C-453E-AE64-020E1208F0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25802" y="4838700"/>
            <a:ext cx="265113" cy="79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77" name="Line 58">
            <a:extLst>
              <a:ext uri="{FF2B5EF4-FFF2-40B4-BE49-F238E27FC236}">
                <a16:creationId xmlns:a16="http://schemas.microsoft.com/office/drawing/2014/main" id="{0F885892-C4EA-4199-B819-724A0F2976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2150" y="4838700"/>
            <a:ext cx="0" cy="2492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78" name="Line 59">
            <a:extLst>
              <a:ext uri="{FF2B5EF4-FFF2-40B4-BE49-F238E27FC236}">
                <a16:creationId xmlns:a16="http://schemas.microsoft.com/office/drawing/2014/main" id="{3201E6E7-9421-4347-8339-322691A2E5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4977" y="5091115"/>
            <a:ext cx="265113" cy="79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79" name="Rectangle 61">
            <a:extLst>
              <a:ext uri="{FF2B5EF4-FFF2-40B4-BE49-F238E27FC236}">
                <a16:creationId xmlns:a16="http://schemas.microsoft.com/office/drawing/2014/main" id="{DF90FD6B-F6A6-4C22-89A2-4397D0F9E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888" y="2097088"/>
            <a:ext cx="169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Output value</a:t>
            </a:r>
          </a:p>
        </p:txBody>
      </p:sp>
      <p:sp>
        <p:nvSpPr>
          <p:cNvPr id="52280" name="投影片編號版面配置區 55">
            <a:extLst>
              <a:ext uri="{FF2B5EF4-FFF2-40B4-BE49-F238E27FC236}">
                <a16:creationId xmlns:a16="http://schemas.microsoft.com/office/drawing/2014/main" id="{840F98A9-D2D6-4ABE-BDB8-DEB6CDAE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3877AD0-2A67-4993-95A0-0B021ADA9459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>
            <a:extLst>
              <a:ext uri="{FF2B5EF4-FFF2-40B4-BE49-F238E27FC236}">
                <a16:creationId xmlns:a16="http://schemas.microsoft.com/office/drawing/2014/main" id="{2F0AEE15-148B-47B8-B5ED-1F7EE6FBC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247650"/>
            <a:ext cx="81073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Threshold Coding (2/2)</a:t>
            </a:r>
          </a:p>
        </p:txBody>
      </p:sp>
      <p:sp>
        <p:nvSpPr>
          <p:cNvPr id="604163" name="Rectangle 3">
            <a:extLst>
              <a:ext uri="{FF2B5EF4-FFF2-40B4-BE49-F238E27FC236}">
                <a16:creationId xmlns:a16="http://schemas.microsoft.com/office/drawing/2014/main" id="{568BC5A0-FDD0-45BE-9EA7-6C05AF4F5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16027"/>
            <a:ext cx="8915400" cy="830997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Efficient encoding of the position of non-zero transform coefficients: zig-zag-scan+run-level-coding</a:t>
            </a:r>
            <a:endParaRPr lang="en-US" altLang="zh-TW" sz="2400">
              <a:solidFill>
                <a:srgbClr val="FFFFFF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53252" name="Rectangle 4">
            <a:extLst>
              <a:ext uri="{FF2B5EF4-FFF2-40B4-BE49-F238E27FC236}">
                <a16:creationId xmlns:a16="http://schemas.microsoft.com/office/drawing/2014/main" id="{8125F41D-EC2E-4EA6-9F08-F5AC047D3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5292725"/>
            <a:ext cx="220893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b="1">
                <a:solidFill>
                  <a:srgbClr val="FFFFFF"/>
                </a:solidFill>
                <a:ea typeface="新細明體" panose="02020500000000000000" pitchFamily="18" charset="-120"/>
              </a:rPr>
              <a:t>DCT coefficients</a:t>
            </a:r>
          </a:p>
        </p:txBody>
      </p:sp>
      <p:sp>
        <p:nvSpPr>
          <p:cNvPr id="53253" name="Rectangle 5">
            <a:extLst>
              <a:ext uri="{FF2B5EF4-FFF2-40B4-BE49-F238E27FC236}">
                <a16:creationId xmlns:a16="http://schemas.microsoft.com/office/drawing/2014/main" id="{3BC39FB7-4671-45B9-AC89-90EF1420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2982913"/>
            <a:ext cx="311150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54" name="Rectangle 6">
            <a:extLst>
              <a:ext uri="{FF2B5EF4-FFF2-40B4-BE49-F238E27FC236}">
                <a16:creationId xmlns:a16="http://schemas.microsoft.com/office/drawing/2014/main" id="{76E4C910-2016-44A1-A8AA-3D7590312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5" y="2982913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55" name="Rectangle 7">
            <a:extLst>
              <a:ext uri="{FF2B5EF4-FFF2-40B4-BE49-F238E27FC236}">
                <a16:creationId xmlns:a16="http://schemas.microsoft.com/office/drawing/2014/main" id="{7FFF5D40-FA00-4897-A2E1-CA956C1E9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982913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56" name="Rectangle 8">
            <a:extLst>
              <a:ext uri="{FF2B5EF4-FFF2-40B4-BE49-F238E27FC236}">
                <a16:creationId xmlns:a16="http://schemas.microsoft.com/office/drawing/2014/main" id="{28605296-3C50-4480-89F3-7D9F10ABE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40" y="2982913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57" name="Rectangle 9">
            <a:extLst>
              <a:ext uri="{FF2B5EF4-FFF2-40B4-BE49-F238E27FC236}">
                <a16:creationId xmlns:a16="http://schemas.microsoft.com/office/drawing/2014/main" id="{0BC18831-831A-471C-A19D-3E8379C85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982913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58" name="Rectangle 10">
            <a:extLst>
              <a:ext uri="{FF2B5EF4-FFF2-40B4-BE49-F238E27FC236}">
                <a16:creationId xmlns:a16="http://schemas.microsoft.com/office/drawing/2014/main" id="{EE81FD5D-65EF-403A-9C84-B355E828C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15" y="2982913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59" name="Rectangle 11">
            <a:extLst>
              <a:ext uri="{FF2B5EF4-FFF2-40B4-BE49-F238E27FC236}">
                <a16:creationId xmlns:a16="http://schemas.microsoft.com/office/drawing/2014/main" id="{61C5BC5E-2F17-4B5E-97DC-60CADDEC2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350" y="2982913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60" name="Rectangle 12">
            <a:extLst>
              <a:ext uri="{FF2B5EF4-FFF2-40B4-BE49-F238E27FC236}">
                <a16:creationId xmlns:a16="http://schemas.microsoft.com/office/drawing/2014/main" id="{0EE6C523-551E-4C52-9A52-0AE207F1E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775" y="3268663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61" name="Rectangle 13">
            <a:extLst>
              <a:ext uri="{FF2B5EF4-FFF2-40B4-BE49-F238E27FC236}">
                <a16:creationId xmlns:a16="http://schemas.microsoft.com/office/drawing/2014/main" id="{3963E2BB-F8AC-4FD7-B570-0D0A72CC1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268663"/>
            <a:ext cx="311150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62" name="Rectangle 14">
            <a:extLst>
              <a:ext uri="{FF2B5EF4-FFF2-40B4-BE49-F238E27FC236}">
                <a16:creationId xmlns:a16="http://schemas.microsoft.com/office/drawing/2014/main" id="{D4B4C96E-E647-4818-A083-B19CB7DBD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5" y="3268663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63" name="Rectangle 15">
            <a:extLst>
              <a:ext uri="{FF2B5EF4-FFF2-40B4-BE49-F238E27FC236}">
                <a16:creationId xmlns:a16="http://schemas.microsoft.com/office/drawing/2014/main" id="{EEB67493-71D7-4EAD-96CD-A8D9F6E7C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268663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64" name="Rectangle 16">
            <a:extLst>
              <a:ext uri="{FF2B5EF4-FFF2-40B4-BE49-F238E27FC236}">
                <a16:creationId xmlns:a16="http://schemas.microsoft.com/office/drawing/2014/main" id="{0A5FA16A-94FE-4527-93F9-DE419C2B8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40" y="3268663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65" name="Rectangle 17">
            <a:extLst>
              <a:ext uri="{FF2B5EF4-FFF2-40B4-BE49-F238E27FC236}">
                <a16:creationId xmlns:a16="http://schemas.microsoft.com/office/drawing/2014/main" id="{5D62AFBE-740F-438B-A802-E2C8A81E3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3268663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66" name="Rectangle 18">
            <a:extLst>
              <a:ext uri="{FF2B5EF4-FFF2-40B4-BE49-F238E27FC236}">
                <a16:creationId xmlns:a16="http://schemas.microsoft.com/office/drawing/2014/main" id="{B2EDE9F3-122A-4788-BD26-E2D5FC18F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15" y="3268663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67" name="Rectangle 19">
            <a:extLst>
              <a:ext uri="{FF2B5EF4-FFF2-40B4-BE49-F238E27FC236}">
                <a16:creationId xmlns:a16="http://schemas.microsoft.com/office/drawing/2014/main" id="{EE9D2146-3096-4402-B2AC-2622809F7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350" y="3268663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68" name="Rectangle 20">
            <a:extLst>
              <a:ext uri="{FF2B5EF4-FFF2-40B4-BE49-F238E27FC236}">
                <a16:creationId xmlns:a16="http://schemas.microsoft.com/office/drawing/2014/main" id="{75EA09D6-9435-4B24-89DA-0449E4CA5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775" y="355282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69" name="Rectangle 21">
            <a:extLst>
              <a:ext uri="{FF2B5EF4-FFF2-40B4-BE49-F238E27FC236}">
                <a16:creationId xmlns:a16="http://schemas.microsoft.com/office/drawing/2014/main" id="{2EE0CCCF-B954-4A77-93CC-79E2F7AAD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552825"/>
            <a:ext cx="311150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70" name="Rectangle 22">
            <a:extLst>
              <a:ext uri="{FF2B5EF4-FFF2-40B4-BE49-F238E27FC236}">
                <a16:creationId xmlns:a16="http://schemas.microsoft.com/office/drawing/2014/main" id="{3D9125C7-3057-4980-9121-FBDB9E6C0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5" y="355282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71" name="Rectangle 23">
            <a:extLst>
              <a:ext uri="{FF2B5EF4-FFF2-40B4-BE49-F238E27FC236}">
                <a16:creationId xmlns:a16="http://schemas.microsoft.com/office/drawing/2014/main" id="{0270A2B4-4786-44B5-9D32-C018A8ABF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55282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72" name="Rectangle 24">
            <a:extLst>
              <a:ext uri="{FF2B5EF4-FFF2-40B4-BE49-F238E27FC236}">
                <a16:creationId xmlns:a16="http://schemas.microsoft.com/office/drawing/2014/main" id="{FE3FE0F1-D2F9-40AF-BDF3-4BBB361E5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40" y="355282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73" name="Rectangle 25">
            <a:extLst>
              <a:ext uri="{FF2B5EF4-FFF2-40B4-BE49-F238E27FC236}">
                <a16:creationId xmlns:a16="http://schemas.microsoft.com/office/drawing/2014/main" id="{A216A929-17CD-41BB-9BEE-BB466330E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355282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74" name="Rectangle 26">
            <a:extLst>
              <a:ext uri="{FF2B5EF4-FFF2-40B4-BE49-F238E27FC236}">
                <a16:creationId xmlns:a16="http://schemas.microsoft.com/office/drawing/2014/main" id="{CE7A7208-F89E-4043-9E14-8CA1948EB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15" y="355282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75" name="Rectangle 27">
            <a:extLst>
              <a:ext uri="{FF2B5EF4-FFF2-40B4-BE49-F238E27FC236}">
                <a16:creationId xmlns:a16="http://schemas.microsoft.com/office/drawing/2014/main" id="{1B30C1BF-9ADC-4CCF-8FEE-4ECE600C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350" y="355282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76" name="Rectangle 28">
            <a:extLst>
              <a:ext uri="{FF2B5EF4-FFF2-40B4-BE49-F238E27FC236}">
                <a16:creationId xmlns:a16="http://schemas.microsoft.com/office/drawing/2014/main" id="{A918A892-6B80-4235-BCD2-E894BDCE1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775" y="383857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77" name="Rectangle 29">
            <a:extLst>
              <a:ext uri="{FF2B5EF4-FFF2-40B4-BE49-F238E27FC236}">
                <a16:creationId xmlns:a16="http://schemas.microsoft.com/office/drawing/2014/main" id="{FC415500-B84F-47D2-8A02-970C8DE6B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838575"/>
            <a:ext cx="311150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78" name="Rectangle 30">
            <a:extLst>
              <a:ext uri="{FF2B5EF4-FFF2-40B4-BE49-F238E27FC236}">
                <a16:creationId xmlns:a16="http://schemas.microsoft.com/office/drawing/2014/main" id="{1992EB73-FFBD-4CD6-B7FB-331B9E8FC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5" y="383857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79" name="Rectangle 31">
            <a:extLst>
              <a:ext uri="{FF2B5EF4-FFF2-40B4-BE49-F238E27FC236}">
                <a16:creationId xmlns:a16="http://schemas.microsoft.com/office/drawing/2014/main" id="{7E0BA075-C699-4CAC-910C-0AA1E29A1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83857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80" name="Rectangle 32">
            <a:extLst>
              <a:ext uri="{FF2B5EF4-FFF2-40B4-BE49-F238E27FC236}">
                <a16:creationId xmlns:a16="http://schemas.microsoft.com/office/drawing/2014/main" id="{B1E6DDBB-08F3-4E69-8870-2CD40FE14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40" y="383857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81" name="Rectangle 33">
            <a:extLst>
              <a:ext uri="{FF2B5EF4-FFF2-40B4-BE49-F238E27FC236}">
                <a16:creationId xmlns:a16="http://schemas.microsoft.com/office/drawing/2014/main" id="{E4481A08-FCD6-44CD-AEDD-6664BA7A8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383857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82" name="Rectangle 34">
            <a:extLst>
              <a:ext uri="{FF2B5EF4-FFF2-40B4-BE49-F238E27FC236}">
                <a16:creationId xmlns:a16="http://schemas.microsoft.com/office/drawing/2014/main" id="{43D15C97-D694-4445-9BEA-6F6922EE6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15" y="383857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83" name="Rectangle 35">
            <a:extLst>
              <a:ext uri="{FF2B5EF4-FFF2-40B4-BE49-F238E27FC236}">
                <a16:creationId xmlns:a16="http://schemas.microsoft.com/office/drawing/2014/main" id="{3F9EDE00-765C-42B7-9700-F26C2FA0A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350" y="383857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84" name="Rectangle 36">
            <a:extLst>
              <a:ext uri="{FF2B5EF4-FFF2-40B4-BE49-F238E27FC236}">
                <a16:creationId xmlns:a16="http://schemas.microsoft.com/office/drawing/2014/main" id="{7DA99222-700B-449A-A479-BA81B01B0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775" y="4124327"/>
            <a:ext cx="312738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85" name="Rectangle 37">
            <a:extLst>
              <a:ext uri="{FF2B5EF4-FFF2-40B4-BE49-F238E27FC236}">
                <a16:creationId xmlns:a16="http://schemas.microsoft.com/office/drawing/2014/main" id="{DA5CA2B1-2F8D-43E4-B3A4-873E1144A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4124327"/>
            <a:ext cx="311150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86" name="Rectangle 38">
            <a:extLst>
              <a:ext uri="{FF2B5EF4-FFF2-40B4-BE49-F238E27FC236}">
                <a16:creationId xmlns:a16="http://schemas.microsoft.com/office/drawing/2014/main" id="{C31D7589-30DA-45E3-B54D-2402885C8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5" y="4124327"/>
            <a:ext cx="312737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87" name="Rectangle 39">
            <a:extLst>
              <a:ext uri="{FF2B5EF4-FFF2-40B4-BE49-F238E27FC236}">
                <a16:creationId xmlns:a16="http://schemas.microsoft.com/office/drawing/2014/main" id="{00BF41F2-2BE1-420B-A29E-CDE9A00B9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124327"/>
            <a:ext cx="312738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88" name="Rectangle 40">
            <a:extLst>
              <a:ext uri="{FF2B5EF4-FFF2-40B4-BE49-F238E27FC236}">
                <a16:creationId xmlns:a16="http://schemas.microsoft.com/office/drawing/2014/main" id="{23145CA3-4C78-4565-AACF-A78183EDF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40" y="4124327"/>
            <a:ext cx="312737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89" name="Rectangle 41">
            <a:extLst>
              <a:ext uri="{FF2B5EF4-FFF2-40B4-BE49-F238E27FC236}">
                <a16:creationId xmlns:a16="http://schemas.microsoft.com/office/drawing/2014/main" id="{5F9C7852-2C84-408C-B966-904AE8FCC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4124327"/>
            <a:ext cx="312738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90" name="Rectangle 42">
            <a:extLst>
              <a:ext uri="{FF2B5EF4-FFF2-40B4-BE49-F238E27FC236}">
                <a16:creationId xmlns:a16="http://schemas.microsoft.com/office/drawing/2014/main" id="{47CADDDA-89F9-4579-91EC-3D6CD33A0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15" y="4124327"/>
            <a:ext cx="312737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91" name="Rectangle 43">
            <a:extLst>
              <a:ext uri="{FF2B5EF4-FFF2-40B4-BE49-F238E27FC236}">
                <a16:creationId xmlns:a16="http://schemas.microsoft.com/office/drawing/2014/main" id="{3B6CA592-7795-4E73-94CE-DA0770FC4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350" y="4124327"/>
            <a:ext cx="312738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92" name="Rectangle 44">
            <a:extLst>
              <a:ext uri="{FF2B5EF4-FFF2-40B4-BE49-F238E27FC236}">
                <a16:creationId xmlns:a16="http://schemas.microsoft.com/office/drawing/2014/main" id="{D4CDC39F-BEDA-4EF7-AF09-F60C58287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775" y="4408488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93" name="Rectangle 45">
            <a:extLst>
              <a:ext uri="{FF2B5EF4-FFF2-40B4-BE49-F238E27FC236}">
                <a16:creationId xmlns:a16="http://schemas.microsoft.com/office/drawing/2014/main" id="{DD0EEBE6-7C4C-4A76-9905-C6DC22E49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4408488"/>
            <a:ext cx="311150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94" name="Rectangle 46">
            <a:extLst>
              <a:ext uri="{FF2B5EF4-FFF2-40B4-BE49-F238E27FC236}">
                <a16:creationId xmlns:a16="http://schemas.microsoft.com/office/drawing/2014/main" id="{814A7ACC-FFAD-4BD8-A66D-6917ED865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5" y="4408488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95" name="Rectangle 47">
            <a:extLst>
              <a:ext uri="{FF2B5EF4-FFF2-40B4-BE49-F238E27FC236}">
                <a16:creationId xmlns:a16="http://schemas.microsoft.com/office/drawing/2014/main" id="{DC0A3CA4-E85B-450C-B3E6-6584AE31F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408488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96" name="Rectangle 48">
            <a:extLst>
              <a:ext uri="{FF2B5EF4-FFF2-40B4-BE49-F238E27FC236}">
                <a16:creationId xmlns:a16="http://schemas.microsoft.com/office/drawing/2014/main" id="{006B5F33-5F32-4290-B409-8D1EAA15D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40" y="4408488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97" name="Rectangle 49">
            <a:extLst>
              <a:ext uri="{FF2B5EF4-FFF2-40B4-BE49-F238E27FC236}">
                <a16:creationId xmlns:a16="http://schemas.microsoft.com/office/drawing/2014/main" id="{DB52C5DE-5AB5-4804-ADBA-04FD5F87C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4408488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98" name="Rectangle 50">
            <a:extLst>
              <a:ext uri="{FF2B5EF4-FFF2-40B4-BE49-F238E27FC236}">
                <a16:creationId xmlns:a16="http://schemas.microsoft.com/office/drawing/2014/main" id="{13CB4AFE-DB13-410F-85C0-011A3D2D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15" y="4408488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99" name="Rectangle 51">
            <a:extLst>
              <a:ext uri="{FF2B5EF4-FFF2-40B4-BE49-F238E27FC236}">
                <a16:creationId xmlns:a16="http://schemas.microsoft.com/office/drawing/2014/main" id="{B5105CA2-A515-44EE-8B37-7D6441D8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350" y="4408488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00" name="Rectangle 52">
            <a:extLst>
              <a:ext uri="{FF2B5EF4-FFF2-40B4-BE49-F238E27FC236}">
                <a16:creationId xmlns:a16="http://schemas.microsoft.com/office/drawing/2014/main" id="{3357365B-C87F-4CDE-B2D3-36EF0D40D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775" y="4694238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01" name="Rectangle 53">
            <a:extLst>
              <a:ext uri="{FF2B5EF4-FFF2-40B4-BE49-F238E27FC236}">
                <a16:creationId xmlns:a16="http://schemas.microsoft.com/office/drawing/2014/main" id="{418E675A-FE42-43B8-9DE4-687EEBCAA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4694238"/>
            <a:ext cx="311150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02" name="Rectangle 54">
            <a:extLst>
              <a:ext uri="{FF2B5EF4-FFF2-40B4-BE49-F238E27FC236}">
                <a16:creationId xmlns:a16="http://schemas.microsoft.com/office/drawing/2014/main" id="{918F3916-F6A6-4834-BD70-7238D2068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5" y="4694238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03" name="Rectangle 55">
            <a:extLst>
              <a:ext uri="{FF2B5EF4-FFF2-40B4-BE49-F238E27FC236}">
                <a16:creationId xmlns:a16="http://schemas.microsoft.com/office/drawing/2014/main" id="{B7354338-C20D-45E2-9E5E-B4CF65BDD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694238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04" name="Rectangle 56">
            <a:extLst>
              <a:ext uri="{FF2B5EF4-FFF2-40B4-BE49-F238E27FC236}">
                <a16:creationId xmlns:a16="http://schemas.microsoft.com/office/drawing/2014/main" id="{34AF7031-EF25-4DAB-8518-421AE7171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40" y="4694238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05" name="Rectangle 57">
            <a:extLst>
              <a:ext uri="{FF2B5EF4-FFF2-40B4-BE49-F238E27FC236}">
                <a16:creationId xmlns:a16="http://schemas.microsoft.com/office/drawing/2014/main" id="{B5D5C139-5553-4365-9391-19B55F156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4694238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06" name="Rectangle 58">
            <a:extLst>
              <a:ext uri="{FF2B5EF4-FFF2-40B4-BE49-F238E27FC236}">
                <a16:creationId xmlns:a16="http://schemas.microsoft.com/office/drawing/2014/main" id="{E79E7F76-2557-42DA-A915-F36857D73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15" y="4694238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07" name="Rectangle 59">
            <a:extLst>
              <a:ext uri="{FF2B5EF4-FFF2-40B4-BE49-F238E27FC236}">
                <a16:creationId xmlns:a16="http://schemas.microsoft.com/office/drawing/2014/main" id="{95BA7DD7-C09D-46E5-89DB-E3465F876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350" y="4694238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08" name="Rectangle 60">
            <a:extLst>
              <a:ext uri="{FF2B5EF4-FFF2-40B4-BE49-F238E27FC236}">
                <a16:creationId xmlns:a16="http://schemas.microsoft.com/office/drawing/2014/main" id="{B34BF874-4832-46A5-A74C-0EB93F2F9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775" y="4978400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09" name="Rectangle 61">
            <a:extLst>
              <a:ext uri="{FF2B5EF4-FFF2-40B4-BE49-F238E27FC236}">
                <a16:creationId xmlns:a16="http://schemas.microsoft.com/office/drawing/2014/main" id="{3E2CE4D6-B3B3-41CD-9190-58FE2BAA1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4978400"/>
            <a:ext cx="311150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10" name="Rectangle 62">
            <a:extLst>
              <a:ext uri="{FF2B5EF4-FFF2-40B4-BE49-F238E27FC236}">
                <a16:creationId xmlns:a16="http://schemas.microsoft.com/office/drawing/2014/main" id="{AA598D0A-E2D0-4B00-8BC5-0B9CD594E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5" y="4978400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11" name="Rectangle 63">
            <a:extLst>
              <a:ext uri="{FF2B5EF4-FFF2-40B4-BE49-F238E27FC236}">
                <a16:creationId xmlns:a16="http://schemas.microsoft.com/office/drawing/2014/main" id="{3DEDAB2A-2D33-4FEB-ADE0-39FED2DAF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978400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12" name="Rectangle 64">
            <a:extLst>
              <a:ext uri="{FF2B5EF4-FFF2-40B4-BE49-F238E27FC236}">
                <a16:creationId xmlns:a16="http://schemas.microsoft.com/office/drawing/2014/main" id="{47E7A584-AE47-4DD8-80C7-B5F020A66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40" y="4978400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13" name="Rectangle 65">
            <a:extLst>
              <a:ext uri="{FF2B5EF4-FFF2-40B4-BE49-F238E27FC236}">
                <a16:creationId xmlns:a16="http://schemas.microsoft.com/office/drawing/2014/main" id="{5A21C41E-BC0B-4CC7-BFEF-D09ADCC4A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4978400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14" name="Rectangle 66">
            <a:extLst>
              <a:ext uri="{FF2B5EF4-FFF2-40B4-BE49-F238E27FC236}">
                <a16:creationId xmlns:a16="http://schemas.microsoft.com/office/drawing/2014/main" id="{18EE1848-4EB5-4386-9AB6-DB8AFED0D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15" y="4978400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15" name="Rectangle 67">
            <a:extLst>
              <a:ext uri="{FF2B5EF4-FFF2-40B4-BE49-F238E27FC236}">
                <a16:creationId xmlns:a16="http://schemas.microsoft.com/office/drawing/2014/main" id="{814F026A-2E5F-4316-B894-D546836D2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350" y="4978400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16" name="Line 68">
            <a:extLst>
              <a:ext uri="{FF2B5EF4-FFF2-40B4-BE49-F238E27FC236}">
                <a16:creationId xmlns:a16="http://schemas.microsoft.com/office/drawing/2014/main" id="{7C883979-61A0-47E5-A6C4-9F523C1191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6775" y="2662238"/>
            <a:ext cx="6238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17" name="Text Box 69">
            <a:extLst>
              <a:ext uri="{FF2B5EF4-FFF2-40B4-BE49-F238E27FC236}">
                <a16:creationId xmlns:a16="http://schemas.microsoft.com/office/drawing/2014/main" id="{F5FFECDF-3685-46DE-B779-3FF7C4EA3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7338" y="2436815"/>
            <a:ext cx="190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Horizontal freq.</a:t>
            </a:r>
          </a:p>
        </p:txBody>
      </p:sp>
      <p:grpSp>
        <p:nvGrpSpPr>
          <p:cNvPr id="53318" name="Group 70">
            <a:extLst>
              <a:ext uri="{FF2B5EF4-FFF2-40B4-BE49-F238E27FC236}">
                <a16:creationId xmlns:a16="http://schemas.microsoft.com/office/drawing/2014/main" id="{2F3F26F1-2DEC-4737-8B71-410EB9B362BD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1877103" y="3916925"/>
            <a:ext cx="2315180" cy="399530"/>
            <a:chOff x="2939" y="3594"/>
            <a:chExt cx="1066" cy="202"/>
          </a:xfrm>
        </p:grpSpPr>
        <p:sp>
          <p:nvSpPr>
            <p:cNvPr id="53465" name="Line 71">
              <a:extLst>
                <a:ext uri="{FF2B5EF4-FFF2-40B4-BE49-F238E27FC236}">
                  <a16:creationId xmlns:a16="http://schemas.microsoft.com/office/drawing/2014/main" id="{EC3BA834-909E-4B03-9C06-291F6FE59C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9" y="3658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466" name="Text Box 72">
              <a:extLst>
                <a:ext uri="{FF2B5EF4-FFF2-40B4-BE49-F238E27FC236}">
                  <a16:creationId xmlns:a16="http://schemas.microsoft.com/office/drawing/2014/main" id="{D93C0D86-067B-4AE8-B9DA-59A9593654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3594"/>
              <a:ext cx="741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FFFFFF"/>
                  </a:solidFill>
                  <a:ea typeface="新細明體" panose="02020500000000000000" pitchFamily="18" charset="-120"/>
                </a:rPr>
                <a:t>Vertical freq.</a:t>
              </a:r>
            </a:p>
          </p:txBody>
        </p:sp>
      </p:grpSp>
      <p:grpSp>
        <p:nvGrpSpPr>
          <p:cNvPr id="53319" name="Group 73">
            <a:extLst>
              <a:ext uri="{FF2B5EF4-FFF2-40B4-BE49-F238E27FC236}">
                <a16:creationId xmlns:a16="http://schemas.microsoft.com/office/drawing/2014/main" id="{A465C03E-52CB-46CE-AA27-52C83AF8E80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06777" y="2982915"/>
            <a:ext cx="2500313" cy="2281237"/>
            <a:chOff x="816" y="2544"/>
            <a:chExt cx="768" cy="768"/>
          </a:xfrm>
        </p:grpSpPr>
        <p:grpSp>
          <p:nvGrpSpPr>
            <p:cNvPr id="53349" name="Group 74">
              <a:extLst>
                <a:ext uri="{FF2B5EF4-FFF2-40B4-BE49-F238E27FC236}">
                  <a16:creationId xmlns:a16="http://schemas.microsoft.com/office/drawing/2014/main" id="{1CF6EC67-22EF-4CE5-BED1-6E9F744C1A5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16" y="2544"/>
              <a:ext cx="384" cy="384"/>
              <a:chOff x="816" y="2544"/>
              <a:chExt cx="384" cy="384"/>
            </a:xfrm>
          </p:grpSpPr>
          <p:grpSp>
            <p:nvGrpSpPr>
              <p:cNvPr id="53437" name="Group 75">
                <a:extLst>
                  <a:ext uri="{FF2B5EF4-FFF2-40B4-BE49-F238E27FC236}">
                    <a16:creationId xmlns:a16="http://schemas.microsoft.com/office/drawing/2014/main" id="{949872D3-121B-423D-B30B-61234B24B27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544"/>
                <a:ext cx="192" cy="192"/>
                <a:chOff x="432" y="2640"/>
                <a:chExt cx="192" cy="192"/>
              </a:xfrm>
            </p:grpSpPr>
            <p:grpSp>
              <p:nvGrpSpPr>
                <p:cNvPr id="53459" name="Group 76">
                  <a:extLst>
                    <a:ext uri="{FF2B5EF4-FFF2-40B4-BE49-F238E27FC236}">
                      <a16:creationId xmlns:a16="http://schemas.microsoft.com/office/drawing/2014/main" id="{FFD8BD7E-F212-4D7B-8C67-DFF337C271A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63" name="Rectangle 77">
                    <a:extLst>
                      <a:ext uri="{FF2B5EF4-FFF2-40B4-BE49-F238E27FC236}">
                        <a16:creationId xmlns:a16="http://schemas.microsoft.com/office/drawing/2014/main" id="{29BDF187-A38A-4368-B2BE-1DD7B4B4825F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64" name="Rectangle 78">
                    <a:extLst>
                      <a:ext uri="{FF2B5EF4-FFF2-40B4-BE49-F238E27FC236}">
                        <a16:creationId xmlns:a16="http://schemas.microsoft.com/office/drawing/2014/main" id="{4148FEFC-4856-4A98-82AC-0F7F113C3AF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460" name="Group 79">
                  <a:extLst>
                    <a:ext uri="{FF2B5EF4-FFF2-40B4-BE49-F238E27FC236}">
                      <a16:creationId xmlns:a16="http://schemas.microsoft.com/office/drawing/2014/main" id="{124E7FA0-397D-4B9F-B8E9-4173A49CCAF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61" name="Rectangle 80">
                    <a:extLst>
                      <a:ext uri="{FF2B5EF4-FFF2-40B4-BE49-F238E27FC236}">
                        <a16:creationId xmlns:a16="http://schemas.microsoft.com/office/drawing/2014/main" id="{CCE3C648-BC3C-4A8C-8EB9-69E38B164C5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62" name="Rectangle 81">
                    <a:extLst>
                      <a:ext uri="{FF2B5EF4-FFF2-40B4-BE49-F238E27FC236}">
                        <a16:creationId xmlns:a16="http://schemas.microsoft.com/office/drawing/2014/main" id="{C4627E98-CEF0-432E-940C-92A677121FB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438" name="Group 82">
                <a:extLst>
                  <a:ext uri="{FF2B5EF4-FFF2-40B4-BE49-F238E27FC236}">
                    <a16:creationId xmlns:a16="http://schemas.microsoft.com/office/drawing/2014/main" id="{4E7C89B5-98B9-4D69-AB61-DDD56BBCC96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544"/>
                <a:ext cx="192" cy="192"/>
                <a:chOff x="432" y="2640"/>
                <a:chExt cx="192" cy="192"/>
              </a:xfrm>
            </p:grpSpPr>
            <p:grpSp>
              <p:nvGrpSpPr>
                <p:cNvPr id="53453" name="Group 83">
                  <a:extLst>
                    <a:ext uri="{FF2B5EF4-FFF2-40B4-BE49-F238E27FC236}">
                      <a16:creationId xmlns:a16="http://schemas.microsoft.com/office/drawing/2014/main" id="{7CC1E5AC-5A67-4544-9330-E9983B1E82F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57" name="Rectangle 84">
                    <a:extLst>
                      <a:ext uri="{FF2B5EF4-FFF2-40B4-BE49-F238E27FC236}">
                        <a16:creationId xmlns:a16="http://schemas.microsoft.com/office/drawing/2014/main" id="{E9A5E8AB-706D-4692-B489-059CB565B25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58" name="Rectangle 85">
                    <a:extLst>
                      <a:ext uri="{FF2B5EF4-FFF2-40B4-BE49-F238E27FC236}">
                        <a16:creationId xmlns:a16="http://schemas.microsoft.com/office/drawing/2014/main" id="{D76C2A3F-1FD2-476D-91F0-CE58748CC29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454" name="Group 86">
                  <a:extLst>
                    <a:ext uri="{FF2B5EF4-FFF2-40B4-BE49-F238E27FC236}">
                      <a16:creationId xmlns:a16="http://schemas.microsoft.com/office/drawing/2014/main" id="{17674EB9-FC9B-4335-86F6-1925460807C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55" name="Rectangle 87">
                    <a:extLst>
                      <a:ext uri="{FF2B5EF4-FFF2-40B4-BE49-F238E27FC236}">
                        <a16:creationId xmlns:a16="http://schemas.microsoft.com/office/drawing/2014/main" id="{744B3CF7-BF58-44BD-8670-80769010F36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56" name="Rectangle 88">
                    <a:extLst>
                      <a:ext uri="{FF2B5EF4-FFF2-40B4-BE49-F238E27FC236}">
                        <a16:creationId xmlns:a16="http://schemas.microsoft.com/office/drawing/2014/main" id="{B32A90FE-54E3-4054-BBE7-7B78844EED5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439" name="Group 89">
                <a:extLst>
                  <a:ext uri="{FF2B5EF4-FFF2-40B4-BE49-F238E27FC236}">
                    <a16:creationId xmlns:a16="http://schemas.microsoft.com/office/drawing/2014/main" id="{9C398F01-833C-4F64-8DA7-3B633BD783E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736"/>
                <a:ext cx="192" cy="192"/>
                <a:chOff x="432" y="2640"/>
                <a:chExt cx="192" cy="192"/>
              </a:xfrm>
            </p:grpSpPr>
            <p:grpSp>
              <p:nvGrpSpPr>
                <p:cNvPr id="53447" name="Group 90">
                  <a:extLst>
                    <a:ext uri="{FF2B5EF4-FFF2-40B4-BE49-F238E27FC236}">
                      <a16:creationId xmlns:a16="http://schemas.microsoft.com/office/drawing/2014/main" id="{CC484617-17E7-4A55-B266-A16BCA98495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51" name="Rectangle 91">
                    <a:extLst>
                      <a:ext uri="{FF2B5EF4-FFF2-40B4-BE49-F238E27FC236}">
                        <a16:creationId xmlns:a16="http://schemas.microsoft.com/office/drawing/2014/main" id="{649C350A-86FD-4769-9A8F-D1DA0E05BE2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52" name="Rectangle 92">
                    <a:extLst>
                      <a:ext uri="{FF2B5EF4-FFF2-40B4-BE49-F238E27FC236}">
                        <a16:creationId xmlns:a16="http://schemas.microsoft.com/office/drawing/2014/main" id="{2640FF98-AF43-45CD-8A95-AA02268E286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448" name="Group 93">
                  <a:extLst>
                    <a:ext uri="{FF2B5EF4-FFF2-40B4-BE49-F238E27FC236}">
                      <a16:creationId xmlns:a16="http://schemas.microsoft.com/office/drawing/2014/main" id="{6589AB8F-DC40-46FC-8096-D4788909880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49" name="Rectangle 94">
                    <a:extLst>
                      <a:ext uri="{FF2B5EF4-FFF2-40B4-BE49-F238E27FC236}">
                        <a16:creationId xmlns:a16="http://schemas.microsoft.com/office/drawing/2014/main" id="{73B17CA6-696D-434C-B588-F45FAF49632F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50" name="Rectangle 95">
                    <a:extLst>
                      <a:ext uri="{FF2B5EF4-FFF2-40B4-BE49-F238E27FC236}">
                        <a16:creationId xmlns:a16="http://schemas.microsoft.com/office/drawing/2014/main" id="{E6965611-1E8A-4FEC-AD4D-7D7E38CA807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440" name="Group 96">
                <a:extLst>
                  <a:ext uri="{FF2B5EF4-FFF2-40B4-BE49-F238E27FC236}">
                    <a16:creationId xmlns:a16="http://schemas.microsoft.com/office/drawing/2014/main" id="{C3B44E22-87CB-4BAE-A89D-3861485831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736"/>
                <a:ext cx="192" cy="192"/>
                <a:chOff x="432" y="2640"/>
                <a:chExt cx="192" cy="192"/>
              </a:xfrm>
            </p:grpSpPr>
            <p:grpSp>
              <p:nvGrpSpPr>
                <p:cNvPr id="53441" name="Group 97">
                  <a:extLst>
                    <a:ext uri="{FF2B5EF4-FFF2-40B4-BE49-F238E27FC236}">
                      <a16:creationId xmlns:a16="http://schemas.microsoft.com/office/drawing/2014/main" id="{41BAB85B-4D17-4A3B-A41D-2D77EB76B33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45" name="Rectangle 98">
                    <a:extLst>
                      <a:ext uri="{FF2B5EF4-FFF2-40B4-BE49-F238E27FC236}">
                        <a16:creationId xmlns:a16="http://schemas.microsoft.com/office/drawing/2014/main" id="{622C957F-0B9A-4E1E-A00D-9A9194B2B00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46" name="Rectangle 99">
                    <a:extLst>
                      <a:ext uri="{FF2B5EF4-FFF2-40B4-BE49-F238E27FC236}">
                        <a16:creationId xmlns:a16="http://schemas.microsoft.com/office/drawing/2014/main" id="{167C88A2-2120-4B10-AD5F-2D6DFC5C3C2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442" name="Group 100">
                  <a:extLst>
                    <a:ext uri="{FF2B5EF4-FFF2-40B4-BE49-F238E27FC236}">
                      <a16:creationId xmlns:a16="http://schemas.microsoft.com/office/drawing/2014/main" id="{B2588899-8BB0-432A-9115-577BD74C30A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43" name="Rectangle 101">
                    <a:extLst>
                      <a:ext uri="{FF2B5EF4-FFF2-40B4-BE49-F238E27FC236}">
                        <a16:creationId xmlns:a16="http://schemas.microsoft.com/office/drawing/2014/main" id="{051C7E48-29F9-41F9-AC07-96A3FFCCA8B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44" name="Rectangle 102">
                    <a:extLst>
                      <a:ext uri="{FF2B5EF4-FFF2-40B4-BE49-F238E27FC236}">
                        <a16:creationId xmlns:a16="http://schemas.microsoft.com/office/drawing/2014/main" id="{A5621F77-3FA2-47A6-BE1D-E2EE47CE244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53350" name="Group 103">
              <a:extLst>
                <a:ext uri="{FF2B5EF4-FFF2-40B4-BE49-F238E27FC236}">
                  <a16:creationId xmlns:a16="http://schemas.microsoft.com/office/drawing/2014/main" id="{385D4D18-D3CD-4A34-BB92-EAEF4463E6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00" y="2544"/>
              <a:ext cx="384" cy="384"/>
              <a:chOff x="816" y="2544"/>
              <a:chExt cx="384" cy="384"/>
            </a:xfrm>
          </p:grpSpPr>
          <p:grpSp>
            <p:nvGrpSpPr>
              <p:cNvPr id="53409" name="Group 104">
                <a:extLst>
                  <a:ext uri="{FF2B5EF4-FFF2-40B4-BE49-F238E27FC236}">
                    <a16:creationId xmlns:a16="http://schemas.microsoft.com/office/drawing/2014/main" id="{A715FC54-33CB-428C-A59F-0904414CDEB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544"/>
                <a:ext cx="192" cy="192"/>
                <a:chOff x="432" y="2640"/>
                <a:chExt cx="192" cy="192"/>
              </a:xfrm>
            </p:grpSpPr>
            <p:grpSp>
              <p:nvGrpSpPr>
                <p:cNvPr id="53431" name="Group 105">
                  <a:extLst>
                    <a:ext uri="{FF2B5EF4-FFF2-40B4-BE49-F238E27FC236}">
                      <a16:creationId xmlns:a16="http://schemas.microsoft.com/office/drawing/2014/main" id="{E153DD55-D09F-440A-B3A2-AB3080E2AA5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35" name="Rectangle 106">
                    <a:extLst>
                      <a:ext uri="{FF2B5EF4-FFF2-40B4-BE49-F238E27FC236}">
                        <a16:creationId xmlns:a16="http://schemas.microsoft.com/office/drawing/2014/main" id="{6405192F-893E-4D92-87B0-7E3C3DA117C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36" name="Rectangle 107">
                    <a:extLst>
                      <a:ext uri="{FF2B5EF4-FFF2-40B4-BE49-F238E27FC236}">
                        <a16:creationId xmlns:a16="http://schemas.microsoft.com/office/drawing/2014/main" id="{9E9C51D8-13DF-4E99-A78E-51D29056C29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432" name="Group 108">
                  <a:extLst>
                    <a:ext uri="{FF2B5EF4-FFF2-40B4-BE49-F238E27FC236}">
                      <a16:creationId xmlns:a16="http://schemas.microsoft.com/office/drawing/2014/main" id="{83952A93-F664-49AB-BE5E-4098C48F3D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33" name="Rectangle 109">
                    <a:extLst>
                      <a:ext uri="{FF2B5EF4-FFF2-40B4-BE49-F238E27FC236}">
                        <a16:creationId xmlns:a16="http://schemas.microsoft.com/office/drawing/2014/main" id="{0A76B31E-1321-4DB2-ACA1-51870218AF7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34" name="Rectangle 110">
                    <a:extLst>
                      <a:ext uri="{FF2B5EF4-FFF2-40B4-BE49-F238E27FC236}">
                        <a16:creationId xmlns:a16="http://schemas.microsoft.com/office/drawing/2014/main" id="{5F7120EB-627D-41FD-863B-912B7A57253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410" name="Group 111">
                <a:extLst>
                  <a:ext uri="{FF2B5EF4-FFF2-40B4-BE49-F238E27FC236}">
                    <a16:creationId xmlns:a16="http://schemas.microsoft.com/office/drawing/2014/main" id="{0B1B57D5-ECD1-4154-9CA7-C1954F18260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544"/>
                <a:ext cx="192" cy="192"/>
                <a:chOff x="432" y="2640"/>
                <a:chExt cx="192" cy="192"/>
              </a:xfrm>
            </p:grpSpPr>
            <p:grpSp>
              <p:nvGrpSpPr>
                <p:cNvPr id="53425" name="Group 112">
                  <a:extLst>
                    <a:ext uri="{FF2B5EF4-FFF2-40B4-BE49-F238E27FC236}">
                      <a16:creationId xmlns:a16="http://schemas.microsoft.com/office/drawing/2014/main" id="{EECDF0A7-1ADF-4114-96DF-C9E5C0FB155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29" name="Rectangle 113">
                    <a:extLst>
                      <a:ext uri="{FF2B5EF4-FFF2-40B4-BE49-F238E27FC236}">
                        <a16:creationId xmlns:a16="http://schemas.microsoft.com/office/drawing/2014/main" id="{4C6BE759-EFAD-4B61-B5F5-8EEB40C663A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30" name="Rectangle 114">
                    <a:extLst>
                      <a:ext uri="{FF2B5EF4-FFF2-40B4-BE49-F238E27FC236}">
                        <a16:creationId xmlns:a16="http://schemas.microsoft.com/office/drawing/2014/main" id="{8344665E-4ADC-45FA-BFC2-4AFA7BE1636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426" name="Group 115">
                  <a:extLst>
                    <a:ext uri="{FF2B5EF4-FFF2-40B4-BE49-F238E27FC236}">
                      <a16:creationId xmlns:a16="http://schemas.microsoft.com/office/drawing/2014/main" id="{228D7957-FD9B-4A76-BC45-C3CA48B53F8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27" name="Rectangle 116">
                    <a:extLst>
                      <a:ext uri="{FF2B5EF4-FFF2-40B4-BE49-F238E27FC236}">
                        <a16:creationId xmlns:a16="http://schemas.microsoft.com/office/drawing/2014/main" id="{0E0A1229-CC35-441B-AAA1-3BBFE80FCFE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28" name="Rectangle 117">
                    <a:extLst>
                      <a:ext uri="{FF2B5EF4-FFF2-40B4-BE49-F238E27FC236}">
                        <a16:creationId xmlns:a16="http://schemas.microsoft.com/office/drawing/2014/main" id="{D1132035-2069-4B49-9D1E-C851678E0C8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411" name="Group 118">
                <a:extLst>
                  <a:ext uri="{FF2B5EF4-FFF2-40B4-BE49-F238E27FC236}">
                    <a16:creationId xmlns:a16="http://schemas.microsoft.com/office/drawing/2014/main" id="{BDFB992A-ED09-46E2-895F-4FBCEAEB63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736"/>
                <a:ext cx="192" cy="192"/>
                <a:chOff x="432" y="2640"/>
                <a:chExt cx="192" cy="192"/>
              </a:xfrm>
            </p:grpSpPr>
            <p:grpSp>
              <p:nvGrpSpPr>
                <p:cNvPr id="53419" name="Group 119">
                  <a:extLst>
                    <a:ext uri="{FF2B5EF4-FFF2-40B4-BE49-F238E27FC236}">
                      <a16:creationId xmlns:a16="http://schemas.microsoft.com/office/drawing/2014/main" id="{D09D743D-B40D-41D5-BD56-8D0A031B4BE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23" name="Rectangle 120">
                    <a:extLst>
                      <a:ext uri="{FF2B5EF4-FFF2-40B4-BE49-F238E27FC236}">
                        <a16:creationId xmlns:a16="http://schemas.microsoft.com/office/drawing/2014/main" id="{D88A0A9B-208A-4630-8A58-0B0F4C3862A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24" name="Rectangle 121">
                    <a:extLst>
                      <a:ext uri="{FF2B5EF4-FFF2-40B4-BE49-F238E27FC236}">
                        <a16:creationId xmlns:a16="http://schemas.microsoft.com/office/drawing/2014/main" id="{3C6E25F0-BBAD-45A9-94BB-624CB8FCB6CF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420" name="Group 122">
                  <a:extLst>
                    <a:ext uri="{FF2B5EF4-FFF2-40B4-BE49-F238E27FC236}">
                      <a16:creationId xmlns:a16="http://schemas.microsoft.com/office/drawing/2014/main" id="{6F6C117D-E570-4FBA-A2B8-AEC11FBC538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21" name="Rectangle 123">
                    <a:extLst>
                      <a:ext uri="{FF2B5EF4-FFF2-40B4-BE49-F238E27FC236}">
                        <a16:creationId xmlns:a16="http://schemas.microsoft.com/office/drawing/2014/main" id="{3296C24D-2903-40A6-B47C-131D75EAFA7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22" name="Rectangle 124">
                    <a:extLst>
                      <a:ext uri="{FF2B5EF4-FFF2-40B4-BE49-F238E27FC236}">
                        <a16:creationId xmlns:a16="http://schemas.microsoft.com/office/drawing/2014/main" id="{D1B8833D-7E10-4A43-8BBF-F3C40A65831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412" name="Group 125">
                <a:extLst>
                  <a:ext uri="{FF2B5EF4-FFF2-40B4-BE49-F238E27FC236}">
                    <a16:creationId xmlns:a16="http://schemas.microsoft.com/office/drawing/2014/main" id="{BA74C8B0-6D74-46E8-88CA-BA4A8018DE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736"/>
                <a:ext cx="192" cy="192"/>
                <a:chOff x="432" y="2640"/>
                <a:chExt cx="192" cy="192"/>
              </a:xfrm>
            </p:grpSpPr>
            <p:grpSp>
              <p:nvGrpSpPr>
                <p:cNvPr id="53413" name="Group 126">
                  <a:extLst>
                    <a:ext uri="{FF2B5EF4-FFF2-40B4-BE49-F238E27FC236}">
                      <a16:creationId xmlns:a16="http://schemas.microsoft.com/office/drawing/2014/main" id="{B348B667-2088-419F-80AD-F61B4CE1FC6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17" name="Rectangle 127">
                    <a:extLst>
                      <a:ext uri="{FF2B5EF4-FFF2-40B4-BE49-F238E27FC236}">
                        <a16:creationId xmlns:a16="http://schemas.microsoft.com/office/drawing/2014/main" id="{4151C0B0-A846-4D45-AE8D-6AC3B5E9EE5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18" name="Rectangle 128">
                    <a:extLst>
                      <a:ext uri="{FF2B5EF4-FFF2-40B4-BE49-F238E27FC236}">
                        <a16:creationId xmlns:a16="http://schemas.microsoft.com/office/drawing/2014/main" id="{9691F797-3D9E-4880-A20B-6B00120C58F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414" name="Group 129">
                  <a:extLst>
                    <a:ext uri="{FF2B5EF4-FFF2-40B4-BE49-F238E27FC236}">
                      <a16:creationId xmlns:a16="http://schemas.microsoft.com/office/drawing/2014/main" id="{0E74BC5F-A601-4C6B-AD80-D8EEB07775B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15" name="Rectangle 130">
                    <a:extLst>
                      <a:ext uri="{FF2B5EF4-FFF2-40B4-BE49-F238E27FC236}">
                        <a16:creationId xmlns:a16="http://schemas.microsoft.com/office/drawing/2014/main" id="{12CD38DA-6377-4C2A-BDA6-D9BD9F25E26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16" name="Rectangle 131">
                    <a:extLst>
                      <a:ext uri="{FF2B5EF4-FFF2-40B4-BE49-F238E27FC236}">
                        <a16:creationId xmlns:a16="http://schemas.microsoft.com/office/drawing/2014/main" id="{EE6E69D9-BD14-476D-963F-0E85F62DA4E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53351" name="Group 132">
              <a:extLst>
                <a:ext uri="{FF2B5EF4-FFF2-40B4-BE49-F238E27FC236}">
                  <a16:creationId xmlns:a16="http://schemas.microsoft.com/office/drawing/2014/main" id="{CCA83843-B56D-4C32-B712-C1806FE44CF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16" y="2928"/>
              <a:ext cx="384" cy="384"/>
              <a:chOff x="816" y="2544"/>
              <a:chExt cx="384" cy="384"/>
            </a:xfrm>
          </p:grpSpPr>
          <p:grpSp>
            <p:nvGrpSpPr>
              <p:cNvPr id="53381" name="Group 133">
                <a:extLst>
                  <a:ext uri="{FF2B5EF4-FFF2-40B4-BE49-F238E27FC236}">
                    <a16:creationId xmlns:a16="http://schemas.microsoft.com/office/drawing/2014/main" id="{88A9BD3F-8ABE-4FA1-83C1-27905BD348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544"/>
                <a:ext cx="192" cy="192"/>
                <a:chOff x="432" y="2640"/>
                <a:chExt cx="192" cy="192"/>
              </a:xfrm>
            </p:grpSpPr>
            <p:grpSp>
              <p:nvGrpSpPr>
                <p:cNvPr id="53403" name="Group 134">
                  <a:extLst>
                    <a:ext uri="{FF2B5EF4-FFF2-40B4-BE49-F238E27FC236}">
                      <a16:creationId xmlns:a16="http://schemas.microsoft.com/office/drawing/2014/main" id="{29771526-014D-40D3-AB96-C1595E136DE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07" name="Rectangle 135">
                    <a:extLst>
                      <a:ext uri="{FF2B5EF4-FFF2-40B4-BE49-F238E27FC236}">
                        <a16:creationId xmlns:a16="http://schemas.microsoft.com/office/drawing/2014/main" id="{C10CEF30-E679-41D8-ADA7-72672E17351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08" name="Rectangle 136">
                    <a:extLst>
                      <a:ext uri="{FF2B5EF4-FFF2-40B4-BE49-F238E27FC236}">
                        <a16:creationId xmlns:a16="http://schemas.microsoft.com/office/drawing/2014/main" id="{E4791363-8CA6-47CB-AA48-9FCA8833D49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404" name="Group 137">
                  <a:extLst>
                    <a:ext uri="{FF2B5EF4-FFF2-40B4-BE49-F238E27FC236}">
                      <a16:creationId xmlns:a16="http://schemas.microsoft.com/office/drawing/2014/main" id="{99D0BF48-CB15-452F-9A04-AC1C763FAFB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05" name="Rectangle 138">
                    <a:extLst>
                      <a:ext uri="{FF2B5EF4-FFF2-40B4-BE49-F238E27FC236}">
                        <a16:creationId xmlns:a16="http://schemas.microsoft.com/office/drawing/2014/main" id="{1F7E22F7-6DEF-4938-B27C-42C31CDCE35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06" name="Rectangle 139">
                    <a:extLst>
                      <a:ext uri="{FF2B5EF4-FFF2-40B4-BE49-F238E27FC236}">
                        <a16:creationId xmlns:a16="http://schemas.microsoft.com/office/drawing/2014/main" id="{41B8066D-ECC8-44A0-A19A-831AE4344F1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382" name="Group 140">
                <a:extLst>
                  <a:ext uri="{FF2B5EF4-FFF2-40B4-BE49-F238E27FC236}">
                    <a16:creationId xmlns:a16="http://schemas.microsoft.com/office/drawing/2014/main" id="{48C9DA6E-8ED5-4CF3-9245-E8B60F9D1E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544"/>
                <a:ext cx="192" cy="192"/>
                <a:chOff x="432" y="2640"/>
                <a:chExt cx="192" cy="192"/>
              </a:xfrm>
            </p:grpSpPr>
            <p:grpSp>
              <p:nvGrpSpPr>
                <p:cNvPr id="53397" name="Group 141">
                  <a:extLst>
                    <a:ext uri="{FF2B5EF4-FFF2-40B4-BE49-F238E27FC236}">
                      <a16:creationId xmlns:a16="http://schemas.microsoft.com/office/drawing/2014/main" id="{7849490E-A83D-42BB-AB11-628851B47D1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01" name="Rectangle 142">
                    <a:extLst>
                      <a:ext uri="{FF2B5EF4-FFF2-40B4-BE49-F238E27FC236}">
                        <a16:creationId xmlns:a16="http://schemas.microsoft.com/office/drawing/2014/main" id="{9472E343-5E5D-488B-8249-768565648A0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02" name="Rectangle 143">
                    <a:extLst>
                      <a:ext uri="{FF2B5EF4-FFF2-40B4-BE49-F238E27FC236}">
                        <a16:creationId xmlns:a16="http://schemas.microsoft.com/office/drawing/2014/main" id="{35B1A8C3-EABF-4832-A60A-46A7039A664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398" name="Group 144">
                  <a:extLst>
                    <a:ext uri="{FF2B5EF4-FFF2-40B4-BE49-F238E27FC236}">
                      <a16:creationId xmlns:a16="http://schemas.microsoft.com/office/drawing/2014/main" id="{10A28DD5-82E3-4C22-9EC4-3851F7B48D1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99" name="Rectangle 145">
                    <a:extLst>
                      <a:ext uri="{FF2B5EF4-FFF2-40B4-BE49-F238E27FC236}">
                        <a16:creationId xmlns:a16="http://schemas.microsoft.com/office/drawing/2014/main" id="{B29FEB2E-A618-460D-A965-FCEF3A6AA4F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00" name="Rectangle 146">
                    <a:extLst>
                      <a:ext uri="{FF2B5EF4-FFF2-40B4-BE49-F238E27FC236}">
                        <a16:creationId xmlns:a16="http://schemas.microsoft.com/office/drawing/2014/main" id="{BBCFA96E-BACE-4E4F-83E4-D5FEF952B08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383" name="Group 147">
                <a:extLst>
                  <a:ext uri="{FF2B5EF4-FFF2-40B4-BE49-F238E27FC236}">
                    <a16:creationId xmlns:a16="http://schemas.microsoft.com/office/drawing/2014/main" id="{1EE945A9-8AA3-488B-A7AC-44D43265BBA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736"/>
                <a:ext cx="192" cy="192"/>
                <a:chOff x="432" y="2640"/>
                <a:chExt cx="192" cy="192"/>
              </a:xfrm>
            </p:grpSpPr>
            <p:grpSp>
              <p:nvGrpSpPr>
                <p:cNvPr id="53391" name="Group 148">
                  <a:extLst>
                    <a:ext uri="{FF2B5EF4-FFF2-40B4-BE49-F238E27FC236}">
                      <a16:creationId xmlns:a16="http://schemas.microsoft.com/office/drawing/2014/main" id="{1824EBA4-36F7-466D-8334-41C82C52BD3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95" name="Rectangle 149">
                    <a:extLst>
                      <a:ext uri="{FF2B5EF4-FFF2-40B4-BE49-F238E27FC236}">
                        <a16:creationId xmlns:a16="http://schemas.microsoft.com/office/drawing/2014/main" id="{A215FC61-118C-405B-931A-226E1CC1ABE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96" name="Rectangle 150">
                    <a:extLst>
                      <a:ext uri="{FF2B5EF4-FFF2-40B4-BE49-F238E27FC236}">
                        <a16:creationId xmlns:a16="http://schemas.microsoft.com/office/drawing/2014/main" id="{BD4CB107-CACA-4B88-881B-86562CD80CA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392" name="Group 151">
                  <a:extLst>
                    <a:ext uri="{FF2B5EF4-FFF2-40B4-BE49-F238E27FC236}">
                      <a16:creationId xmlns:a16="http://schemas.microsoft.com/office/drawing/2014/main" id="{DDA1F416-B1EA-441C-AFDA-6B01ADCD6A5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93" name="Rectangle 152">
                    <a:extLst>
                      <a:ext uri="{FF2B5EF4-FFF2-40B4-BE49-F238E27FC236}">
                        <a16:creationId xmlns:a16="http://schemas.microsoft.com/office/drawing/2014/main" id="{3B99E1E4-83E2-4A94-A4DF-20EACE6CF30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94" name="Rectangle 153">
                    <a:extLst>
                      <a:ext uri="{FF2B5EF4-FFF2-40B4-BE49-F238E27FC236}">
                        <a16:creationId xmlns:a16="http://schemas.microsoft.com/office/drawing/2014/main" id="{AB7769E7-AF59-42CB-B1AD-236FCDD2305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384" name="Group 154">
                <a:extLst>
                  <a:ext uri="{FF2B5EF4-FFF2-40B4-BE49-F238E27FC236}">
                    <a16:creationId xmlns:a16="http://schemas.microsoft.com/office/drawing/2014/main" id="{F78FEB45-917D-4F9C-A614-DEA500DCE3A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736"/>
                <a:ext cx="192" cy="192"/>
                <a:chOff x="432" y="2640"/>
                <a:chExt cx="192" cy="192"/>
              </a:xfrm>
            </p:grpSpPr>
            <p:grpSp>
              <p:nvGrpSpPr>
                <p:cNvPr id="53385" name="Group 155">
                  <a:extLst>
                    <a:ext uri="{FF2B5EF4-FFF2-40B4-BE49-F238E27FC236}">
                      <a16:creationId xmlns:a16="http://schemas.microsoft.com/office/drawing/2014/main" id="{14C1A8E6-FF1B-4724-A69C-9E512F114C4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89" name="Rectangle 156">
                    <a:extLst>
                      <a:ext uri="{FF2B5EF4-FFF2-40B4-BE49-F238E27FC236}">
                        <a16:creationId xmlns:a16="http://schemas.microsoft.com/office/drawing/2014/main" id="{C7CD2545-70DD-49F5-B5DB-6BD078D523B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90" name="Rectangle 157">
                    <a:extLst>
                      <a:ext uri="{FF2B5EF4-FFF2-40B4-BE49-F238E27FC236}">
                        <a16:creationId xmlns:a16="http://schemas.microsoft.com/office/drawing/2014/main" id="{FC03C794-2F43-4738-9E4F-5E2EDECFBB8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386" name="Group 158">
                  <a:extLst>
                    <a:ext uri="{FF2B5EF4-FFF2-40B4-BE49-F238E27FC236}">
                      <a16:creationId xmlns:a16="http://schemas.microsoft.com/office/drawing/2014/main" id="{25D68F83-45B4-440C-8775-185E20FCF50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87" name="Rectangle 159">
                    <a:extLst>
                      <a:ext uri="{FF2B5EF4-FFF2-40B4-BE49-F238E27FC236}">
                        <a16:creationId xmlns:a16="http://schemas.microsoft.com/office/drawing/2014/main" id="{1C2C1A45-4A90-45C3-99CA-BAEE33541F5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88" name="Rectangle 160">
                    <a:extLst>
                      <a:ext uri="{FF2B5EF4-FFF2-40B4-BE49-F238E27FC236}">
                        <a16:creationId xmlns:a16="http://schemas.microsoft.com/office/drawing/2014/main" id="{7858DC7A-1C92-49A2-8B9F-11929C41744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53352" name="Group 161">
              <a:extLst>
                <a:ext uri="{FF2B5EF4-FFF2-40B4-BE49-F238E27FC236}">
                  <a16:creationId xmlns:a16="http://schemas.microsoft.com/office/drawing/2014/main" id="{9AFA230B-F851-4F1E-AA04-BEF777CA48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00" y="2928"/>
              <a:ext cx="384" cy="384"/>
              <a:chOff x="816" y="2544"/>
              <a:chExt cx="384" cy="384"/>
            </a:xfrm>
          </p:grpSpPr>
          <p:grpSp>
            <p:nvGrpSpPr>
              <p:cNvPr id="53353" name="Group 162">
                <a:extLst>
                  <a:ext uri="{FF2B5EF4-FFF2-40B4-BE49-F238E27FC236}">
                    <a16:creationId xmlns:a16="http://schemas.microsoft.com/office/drawing/2014/main" id="{E2C9C8CA-946F-48BE-9303-0BD99C3B21C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544"/>
                <a:ext cx="192" cy="192"/>
                <a:chOff x="432" y="2640"/>
                <a:chExt cx="192" cy="192"/>
              </a:xfrm>
            </p:grpSpPr>
            <p:grpSp>
              <p:nvGrpSpPr>
                <p:cNvPr id="53375" name="Group 163">
                  <a:extLst>
                    <a:ext uri="{FF2B5EF4-FFF2-40B4-BE49-F238E27FC236}">
                      <a16:creationId xmlns:a16="http://schemas.microsoft.com/office/drawing/2014/main" id="{67C2C094-7C51-4BB9-AE18-818374CD649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79" name="Rectangle 164">
                    <a:extLst>
                      <a:ext uri="{FF2B5EF4-FFF2-40B4-BE49-F238E27FC236}">
                        <a16:creationId xmlns:a16="http://schemas.microsoft.com/office/drawing/2014/main" id="{4BE40353-5206-402D-8E43-5FA308EBFF7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80" name="Rectangle 165">
                    <a:extLst>
                      <a:ext uri="{FF2B5EF4-FFF2-40B4-BE49-F238E27FC236}">
                        <a16:creationId xmlns:a16="http://schemas.microsoft.com/office/drawing/2014/main" id="{88550975-ADAC-4AD7-AA36-AF1A854B601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376" name="Group 166">
                  <a:extLst>
                    <a:ext uri="{FF2B5EF4-FFF2-40B4-BE49-F238E27FC236}">
                      <a16:creationId xmlns:a16="http://schemas.microsoft.com/office/drawing/2014/main" id="{0670D090-B034-4B62-A27D-7902E17EFF2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77" name="Rectangle 167">
                    <a:extLst>
                      <a:ext uri="{FF2B5EF4-FFF2-40B4-BE49-F238E27FC236}">
                        <a16:creationId xmlns:a16="http://schemas.microsoft.com/office/drawing/2014/main" id="{7F5A705D-5B63-4D92-B906-C32C54EBD28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78" name="Rectangle 168">
                    <a:extLst>
                      <a:ext uri="{FF2B5EF4-FFF2-40B4-BE49-F238E27FC236}">
                        <a16:creationId xmlns:a16="http://schemas.microsoft.com/office/drawing/2014/main" id="{31ABBB36-6BC6-401F-A9C1-1EA3183F7C1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354" name="Group 169">
                <a:extLst>
                  <a:ext uri="{FF2B5EF4-FFF2-40B4-BE49-F238E27FC236}">
                    <a16:creationId xmlns:a16="http://schemas.microsoft.com/office/drawing/2014/main" id="{A1D05D26-A1D5-499A-92B8-0589E6082F4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544"/>
                <a:ext cx="192" cy="192"/>
                <a:chOff x="432" y="2640"/>
                <a:chExt cx="192" cy="192"/>
              </a:xfrm>
            </p:grpSpPr>
            <p:grpSp>
              <p:nvGrpSpPr>
                <p:cNvPr id="53369" name="Group 170">
                  <a:extLst>
                    <a:ext uri="{FF2B5EF4-FFF2-40B4-BE49-F238E27FC236}">
                      <a16:creationId xmlns:a16="http://schemas.microsoft.com/office/drawing/2014/main" id="{1294AE74-FC11-4769-B11E-BBEFC31E548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73" name="Rectangle 171">
                    <a:extLst>
                      <a:ext uri="{FF2B5EF4-FFF2-40B4-BE49-F238E27FC236}">
                        <a16:creationId xmlns:a16="http://schemas.microsoft.com/office/drawing/2014/main" id="{F6E0798A-B155-4FCD-B819-5C8FC4044A8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74" name="Rectangle 172">
                    <a:extLst>
                      <a:ext uri="{FF2B5EF4-FFF2-40B4-BE49-F238E27FC236}">
                        <a16:creationId xmlns:a16="http://schemas.microsoft.com/office/drawing/2014/main" id="{587B9E97-2CCE-48C4-BA49-DAB10328F6C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370" name="Group 173">
                  <a:extLst>
                    <a:ext uri="{FF2B5EF4-FFF2-40B4-BE49-F238E27FC236}">
                      <a16:creationId xmlns:a16="http://schemas.microsoft.com/office/drawing/2014/main" id="{29C58A4D-4D18-462C-98DA-E3F80DE9779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71" name="Rectangle 174">
                    <a:extLst>
                      <a:ext uri="{FF2B5EF4-FFF2-40B4-BE49-F238E27FC236}">
                        <a16:creationId xmlns:a16="http://schemas.microsoft.com/office/drawing/2014/main" id="{F9509F8F-C3AB-46DA-8700-03FC3D0904F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72" name="Rectangle 175">
                    <a:extLst>
                      <a:ext uri="{FF2B5EF4-FFF2-40B4-BE49-F238E27FC236}">
                        <a16:creationId xmlns:a16="http://schemas.microsoft.com/office/drawing/2014/main" id="{6CE1326C-5A23-4DFD-B89A-9B165D1DBE8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355" name="Group 176">
                <a:extLst>
                  <a:ext uri="{FF2B5EF4-FFF2-40B4-BE49-F238E27FC236}">
                    <a16:creationId xmlns:a16="http://schemas.microsoft.com/office/drawing/2014/main" id="{83DCFFE1-4467-440F-B164-D52B1A9B490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736"/>
                <a:ext cx="192" cy="192"/>
                <a:chOff x="432" y="2640"/>
                <a:chExt cx="192" cy="192"/>
              </a:xfrm>
            </p:grpSpPr>
            <p:grpSp>
              <p:nvGrpSpPr>
                <p:cNvPr id="53363" name="Group 177">
                  <a:extLst>
                    <a:ext uri="{FF2B5EF4-FFF2-40B4-BE49-F238E27FC236}">
                      <a16:creationId xmlns:a16="http://schemas.microsoft.com/office/drawing/2014/main" id="{6EFAA86D-4E50-4C4D-B839-B7EBFB64261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67" name="Rectangle 178">
                    <a:extLst>
                      <a:ext uri="{FF2B5EF4-FFF2-40B4-BE49-F238E27FC236}">
                        <a16:creationId xmlns:a16="http://schemas.microsoft.com/office/drawing/2014/main" id="{E4EC9B20-1998-47D7-A4A2-260D724B4E9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68" name="Rectangle 179">
                    <a:extLst>
                      <a:ext uri="{FF2B5EF4-FFF2-40B4-BE49-F238E27FC236}">
                        <a16:creationId xmlns:a16="http://schemas.microsoft.com/office/drawing/2014/main" id="{741566AE-A58A-42F4-ACAB-13DC8D52B05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364" name="Group 180">
                  <a:extLst>
                    <a:ext uri="{FF2B5EF4-FFF2-40B4-BE49-F238E27FC236}">
                      <a16:creationId xmlns:a16="http://schemas.microsoft.com/office/drawing/2014/main" id="{100DF15D-DA75-452A-B25D-FF1E8A40BD3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65" name="Rectangle 181">
                    <a:extLst>
                      <a:ext uri="{FF2B5EF4-FFF2-40B4-BE49-F238E27FC236}">
                        <a16:creationId xmlns:a16="http://schemas.microsoft.com/office/drawing/2014/main" id="{FA897A3D-0B4F-4118-AC02-CDF3539EED6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66" name="Rectangle 182">
                    <a:extLst>
                      <a:ext uri="{FF2B5EF4-FFF2-40B4-BE49-F238E27FC236}">
                        <a16:creationId xmlns:a16="http://schemas.microsoft.com/office/drawing/2014/main" id="{B7E51CAD-5EF0-41A6-B717-0CBA51AE5D8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356" name="Group 183">
                <a:extLst>
                  <a:ext uri="{FF2B5EF4-FFF2-40B4-BE49-F238E27FC236}">
                    <a16:creationId xmlns:a16="http://schemas.microsoft.com/office/drawing/2014/main" id="{8E587C3D-EDBF-4568-9493-D894297BC17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736"/>
                <a:ext cx="192" cy="192"/>
                <a:chOff x="432" y="2640"/>
                <a:chExt cx="192" cy="192"/>
              </a:xfrm>
            </p:grpSpPr>
            <p:grpSp>
              <p:nvGrpSpPr>
                <p:cNvPr id="53357" name="Group 184">
                  <a:extLst>
                    <a:ext uri="{FF2B5EF4-FFF2-40B4-BE49-F238E27FC236}">
                      <a16:creationId xmlns:a16="http://schemas.microsoft.com/office/drawing/2014/main" id="{501877D2-A07F-4985-B8AB-6E0A46BDC38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61" name="Rectangle 185">
                    <a:extLst>
                      <a:ext uri="{FF2B5EF4-FFF2-40B4-BE49-F238E27FC236}">
                        <a16:creationId xmlns:a16="http://schemas.microsoft.com/office/drawing/2014/main" id="{731B9E2D-3BC7-4141-8F08-C0387ACDBE5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62" name="Rectangle 186">
                    <a:extLst>
                      <a:ext uri="{FF2B5EF4-FFF2-40B4-BE49-F238E27FC236}">
                        <a16:creationId xmlns:a16="http://schemas.microsoft.com/office/drawing/2014/main" id="{CBDD4861-C8AF-47CD-920A-48E35CA49A3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358" name="Group 187">
                  <a:extLst>
                    <a:ext uri="{FF2B5EF4-FFF2-40B4-BE49-F238E27FC236}">
                      <a16:creationId xmlns:a16="http://schemas.microsoft.com/office/drawing/2014/main" id="{34085758-EA60-4F78-AAB9-B547F32C572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59" name="Rectangle 188">
                    <a:extLst>
                      <a:ext uri="{FF2B5EF4-FFF2-40B4-BE49-F238E27FC236}">
                        <a16:creationId xmlns:a16="http://schemas.microsoft.com/office/drawing/2014/main" id="{69CA8BF8-745A-47E5-B804-E38BD404DD3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60" name="Rectangle 189">
                    <a:extLst>
                      <a:ext uri="{FF2B5EF4-FFF2-40B4-BE49-F238E27FC236}">
                        <a16:creationId xmlns:a16="http://schemas.microsoft.com/office/drawing/2014/main" id="{2FB0789E-A047-4805-AC6D-1FC5FF5400F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</p:grpSp>
      <p:sp>
        <p:nvSpPr>
          <p:cNvPr id="53320" name="Line 190">
            <a:extLst>
              <a:ext uri="{FF2B5EF4-FFF2-40B4-BE49-F238E27FC236}">
                <a16:creationId xmlns:a16="http://schemas.microsoft.com/office/drawing/2014/main" id="{031D8827-659B-41A2-BEF1-0693C3C2FE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68700" y="3132138"/>
            <a:ext cx="325438" cy="247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21" name="Line 191">
            <a:extLst>
              <a:ext uri="{FF2B5EF4-FFF2-40B4-BE49-F238E27FC236}">
                <a16:creationId xmlns:a16="http://schemas.microsoft.com/office/drawing/2014/main" id="{9DBD0903-70B0-4A17-9D85-53CD64D09B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8700" y="3379788"/>
            <a:ext cx="0" cy="3476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22" name="Line 192">
            <a:extLst>
              <a:ext uri="{FF2B5EF4-FFF2-40B4-BE49-F238E27FC236}">
                <a16:creationId xmlns:a16="http://schemas.microsoft.com/office/drawing/2014/main" id="{4C9F65E1-AB59-4C56-BD3B-79FDC50A37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68700" y="3082927"/>
            <a:ext cx="654050" cy="595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23" name="Line 193">
            <a:extLst>
              <a:ext uri="{FF2B5EF4-FFF2-40B4-BE49-F238E27FC236}">
                <a16:creationId xmlns:a16="http://schemas.microsoft.com/office/drawing/2014/main" id="{3AE6B9A9-A30A-4D65-9D54-E23519F014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68775" y="3132138"/>
            <a:ext cx="325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24" name="Line 194">
            <a:extLst>
              <a:ext uri="{FF2B5EF4-FFF2-40B4-BE49-F238E27FC236}">
                <a16:creationId xmlns:a16="http://schemas.microsoft.com/office/drawing/2014/main" id="{9E24606A-0691-4604-BD89-57AB390A8A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68702" y="3132138"/>
            <a:ext cx="925513" cy="842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25" name="Line 195">
            <a:extLst>
              <a:ext uri="{FF2B5EF4-FFF2-40B4-BE49-F238E27FC236}">
                <a16:creationId xmlns:a16="http://schemas.microsoft.com/office/drawing/2014/main" id="{014B8D19-9BFB-4E9F-B6D7-D7F213CB44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9650" y="5114925"/>
            <a:ext cx="325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26" name="Line 196">
            <a:extLst>
              <a:ext uri="{FF2B5EF4-FFF2-40B4-BE49-F238E27FC236}">
                <a16:creationId xmlns:a16="http://schemas.microsoft.com/office/drawing/2014/main" id="{8991C870-D27F-4C1C-8504-A8CBDDF275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8700" y="3975102"/>
            <a:ext cx="0" cy="2968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27" name="Line 197">
            <a:extLst>
              <a:ext uri="{FF2B5EF4-FFF2-40B4-BE49-F238E27FC236}">
                <a16:creationId xmlns:a16="http://schemas.microsoft.com/office/drawing/2014/main" id="{7BE384E6-4174-4C70-85DE-639509E67A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40" y="5114925"/>
            <a:ext cx="325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28" name="Line 198">
            <a:extLst>
              <a:ext uri="{FF2B5EF4-FFF2-40B4-BE49-F238E27FC236}">
                <a16:creationId xmlns:a16="http://schemas.microsoft.com/office/drawing/2014/main" id="{186B5AAC-0FE0-44BB-B0AD-9DF7D69864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8775" y="5114925"/>
            <a:ext cx="325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29" name="Line 199">
            <a:extLst>
              <a:ext uri="{FF2B5EF4-FFF2-40B4-BE49-F238E27FC236}">
                <a16:creationId xmlns:a16="http://schemas.microsoft.com/office/drawing/2014/main" id="{0CA7D85F-C7BB-4E6B-AE6E-AE0F0EA083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8138" y="3132138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30" name="Line 200">
            <a:extLst>
              <a:ext uri="{FF2B5EF4-FFF2-40B4-BE49-F238E27FC236}">
                <a16:creationId xmlns:a16="http://schemas.microsoft.com/office/drawing/2014/main" id="{2AF555E3-2C67-4F12-B60F-BE9D33D24A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9650" y="3132138"/>
            <a:ext cx="325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31" name="Line 201">
            <a:extLst>
              <a:ext uri="{FF2B5EF4-FFF2-40B4-BE49-F238E27FC236}">
                <a16:creationId xmlns:a16="http://schemas.microsoft.com/office/drawing/2014/main" id="{15EFBF07-CF4D-47EB-AC23-8ED8EE892A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8700" y="5114925"/>
            <a:ext cx="325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32" name="Line 202">
            <a:extLst>
              <a:ext uri="{FF2B5EF4-FFF2-40B4-BE49-F238E27FC236}">
                <a16:creationId xmlns:a16="http://schemas.microsoft.com/office/drawing/2014/main" id="{69CE1FDE-C7E1-46DB-9293-36791828A2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4568825"/>
            <a:ext cx="0" cy="298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33" name="Line 203">
            <a:extLst>
              <a:ext uri="{FF2B5EF4-FFF2-40B4-BE49-F238E27FC236}">
                <a16:creationId xmlns:a16="http://schemas.microsoft.com/office/drawing/2014/main" id="{A18CEC4E-E4F6-48F1-B98F-5E9A59451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3975102"/>
            <a:ext cx="0" cy="2968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34" name="Line 204">
            <a:extLst>
              <a:ext uri="{FF2B5EF4-FFF2-40B4-BE49-F238E27FC236}">
                <a16:creationId xmlns:a16="http://schemas.microsoft.com/office/drawing/2014/main" id="{ED0B918E-94A6-49B4-9010-E1AB1699A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3379788"/>
            <a:ext cx="0" cy="298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35" name="Line 205">
            <a:extLst>
              <a:ext uri="{FF2B5EF4-FFF2-40B4-BE49-F238E27FC236}">
                <a16:creationId xmlns:a16="http://schemas.microsoft.com/office/drawing/2014/main" id="{92E5EC29-E607-4142-B72A-8EFC6A1A05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8700" y="4568825"/>
            <a:ext cx="0" cy="298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36" name="Line 206">
            <a:extLst>
              <a:ext uri="{FF2B5EF4-FFF2-40B4-BE49-F238E27FC236}">
                <a16:creationId xmlns:a16="http://schemas.microsoft.com/office/drawing/2014/main" id="{1C773571-7986-47E6-94A9-B549F14939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94140" y="3379790"/>
            <a:ext cx="1849437" cy="1735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37" name="Line 207">
            <a:extLst>
              <a:ext uri="{FF2B5EF4-FFF2-40B4-BE49-F238E27FC236}">
                <a16:creationId xmlns:a16="http://schemas.microsoft.com/office/drawing/2014/main" id="{B532C375-79F6-41B0-99FC-DFE121FC41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68700" y="3132140"/>
            <a:ext cx="1849438" cy="1685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38" name="Line 208">
            <a:extLst>
              <a:ext uri="{FF2B5EF4-FFF2-40B4-BE49-F238E27FC236}">
                <a16:creationId xmlns:a16="http://schemas.microsoft.com/office/drawing/2014/main" id="{84BF056A-13A4-469E-8E07-FAFA4CA80F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68700" y="3132140"/>
            <a:ext cx="1250950" cy="1139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39" name="Line 209">
            <a:extLst>
              <a:ext uri="{FF2B5EF4-FFF2-40B4-BE49-F238E27FC236}">
                <a16:creationId xmlns:a16="http://schemas.microsoft.com/office/drawing/2014/main" id="{436A89C7-59C3-4884-B526-66938AB66D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68775" y="3629025"/>
            <a:ext cx="1574800" cy="148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40" name="Line 210">
            <a:extLst>
              <a:ext uri="{FF2B5EF4-FFF2-40B4-BE49-F238E27FC236}">
                <a16:creationId xmlns:a16="http://schemas.microsoft.com/office/drawing/2014/main" id="{FEF125B1-C0A6-4396-81F0-E6DD18FC63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68702" y="3132140"/>
            <a:ext cx="2174875" cy="19827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41" name="Line 211">
            <a:extLst>
              <a:ext uri="{FF2B5EF4-FFF2-40B4-BE49-F238E27FC236}">
                <a16:creationId xmlns:a16="http://schemas.microsoft.com/office/drawing/2014/main" id="{7E92296C-48C1-4B8D-94B2-25257E2B2F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68700" y="3132140"/>
            <a:ext cx="1576388" cy="1436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42" name="Line 212">
            <a:extLst>
              <a:ext uri="{FF2B5EF4-FFF2-40B4-BE49-F238E27FC236}">
                <a16:creationId xmlns:a16="http://schemas.microsoft.com/office/drawing/2014/main" id="{DA49F778-8BDA-40C1-B9C9-5B48EAA152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5090" y="4568825"/>
            <a:ext cx="598487" cy="546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43" name="Line 213">
            <a:extLst>
              <a:ext uri="{FF2B5EF4-FFF2-40B4-BE49-F238E27FC236}">
                <a16:creationId xmlns:a16="http://schemas.microsoft.com/office/drawing/2014/main" id="{14B7C8C0-AE7C-4BA3-A930-AE5075A7F7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4213" y="3975102"/>
            <a:ext cx="1249362" cy="1139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44" name="Line 214">
            <a:extLst>
              <a:ext uri="{FF2B5EF4-FFF2-40B4-BE49-F238E27FC236}">
                <a16:creationId xmlns:a16="http://schemas.microsoft.com/office/drawing/2014/main" id="{3C748DDB-7606-4FF1-89A3-14590684D6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8140" y="4867275"/>
            <a:ext cx="325437" cy="247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45" name="Line 215">
            <a:extLst>
              <a:ext uri="{FF2B5EF4-FFF2-40B4-BE49-F238E27FC236}">
                <a16:creationId xmlns:a16="http://schemas.microsoft.com/office/drawing/2014/main" id="{D145DE45-72A0-44B4-9366-6AF3CFD6EF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5675" y="4271963"/>
            <a:ext cx="977900" cy="842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46" name="Rectangle 216">
            <a:extLst>
              <a:ext uri="{FF2B5EF4-FFF2-40B4-BE49-F238E27FC236}">
                <a16:creationId xmlns:a16="http://schemas.microsoft.com/office/drawing/2014/main" id="{541BFF46-97D6-4246-9102-50375030D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775" y="2982913"/>
            <a:ext cx="312738" cy="285750"/>
          </a:xfrm>
          <a:prstGeom prst="rect">
            <a:avLst/>
          </a:prstGeom>
          <a:solidFill>
            <a:srgbClr val="B3B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47" name="Line 217">
            <a:extLst>
              <a:ext uri="{FF2B5EF4-FFF2-40B4-BE49-F238E27FC236}">
                <a16:creationId xmlns:a16="http://schemas.microsoft.com/office/drawing/2014/main" id="{1AE493D5-D76C-4CD7-8F34-971B39BAB8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8700" y="3132138"/>
            <a:ext cx="325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48" name="投影片編號版面配置區 217">
            <a:extLst>
              <a:ext uri="{FF2B5EF4-FFF2-40B4-BE49-F238E27FC236}">
                <a16:creationId xmlns:a16="http://schemas.microsoft.com/office/drawing/2014/main" id="{E5B74D47-9CCB-4C1E-96A3-649D4CB5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B435873-D1BC-40E2-8778-E9EA2A7AB4B7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>
            <a:extLst>
              <a:ext uri="{FF2B5EF4-FFF2-40B4-BE49-F238E27FC236}">
                <a16:creationId xmlns:a16="http://schemas.microsoft.com/office/drawing/2014/main" id="{5F85210B-68D8-4959-97D1-02C2B90AB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" y="246063"/>
            <a:ext cx="8572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DCT + Quantization + Run-Level-Coding</a:t>
            </a:r>
          </a:p>
        </p:txBody>
      </p:sp>
      <p:pic>
        <p:nvPicPr>
          <p:cNvPr id="54275" name="Picture 3" descr="dct2">
            <a:extLst>
              <a:ext uri="{FF2B5EF4-FFF2-40B4-BE49-F238E27FC236}">
                <a16:creationId xmlns:a16="http://schemas.microsoft.com/office/drawing/2014/main" id="{E170CBCF-6C2E-4440-A941-92CD15177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1346202"/>
            <a:ext cx="8774112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投影片編號版面配置區 3">
            <a:extLst>
              <a:ext uri="{FF2B5EF4-FFF2-40B4-BE49-F238E27FC236}">
                <a16:creationId xmlns:a16="http://schemas.microsoft.com/office/drawing/2014/main" id="{53EA3F5C-A873-4C50-9A57-14663AC4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2315335-4015-4973-B0C0-2111BF119203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>
            <a:extLst>
              <a:ext uri="{FF2B5EF4-FFF2-40B4-BE49-F238E27FC236}">
                <a16:creationId xmlns:a16="http://schemas.microsoft.com/office/drawing/2014/main" id="{E23872EC-F2AC-42C5-BAC1-2F179E387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263" y="2"/>
            <a:ext cx="8572500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Details in A Block vs. DCT Coefficients Transmitted</a:t>
            </a:r>
          </a:p>
        </p:txBody>
      </p:sp>
      <p:pic>
        <p:nvPicPr>
          <p:cNvPr id="55299" name="Picture 3" descr="dct">
            <a:extLst>
              <a:ext uri="{FF2B5EF4-FFF2-40B4-BE49-F238E27FC236}">
                <a16:creationId xmlns:a16="http://schemas.microsoft.com/office/drawing/2014/main" id="{C59AC4DE-7E01-48F4-A507-F4C4CC642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5" y="1651002"/>
            <a:ext cx="8931275" cy="46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投影片編號版面配置區 3">
            <a:extLst>
              <a:ext uri="{FF2B5EF4-FFF2-40B4-BE49-F238E27FC236}">
                <a16:creationId xmlns:a16="http://schemas.microsoft.com/office/drawing/2014/main" id="{196E620A-35EC-4943-9813-08503E7B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5BDB6E0-BBF6-4773-9656-1AA1ACC72516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>
            <a:extLst>
              <a:ext uri="{FF2B5EF4-FFF2-40B4-BE49-F238E27FC236}">
                <a16:creationId xmlns:a16="http://schemas.microsoft.com/office/drawing/2014/main" id="{91024E7F-E987-45AA-8D8E-E6727DB25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" y="276225"/>
            <a:ext cx="8572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Typical DCT Coding Artifacts</a:t>
            </a:r>
          </a:p>
        </p:txBody>
      </p:sp>
      <p:sp>
        <p:nvSpPr>
          <p:cNvPr id="607236" name="Rectangle 4">
            <a:extLst>
              <a:ext uri="{FF2B5EF4-FFF2-40B4-BE49-F238E27FC236}">
                <a16:creationId xmlns:a16="http://schemas.microsoft.com/office/drawing/2014/main" id="{2F924191-E118-4EC9-B117-9E901163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09688"/>
            <a:ext cx="9144000" cy="4572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DCT coding with increasingly coarse quantization, block size 8x8</a:t>
            </a:r>
            <a:endParaRPr lang="en-US" altLang="zh-TW" sz="2400">
              <a:solidFill>
                <a:srgbClr val="FFFFFF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pic>
        <p:nvPicPr>
          <p:cNvPr id="56324" name="Picture 6">
            <a:extLst>
              <a:ext uri="{FF2B5EF4-FFF2-40B4-BE49-F238E27FC236}">
                <a16:creationId xmlns:a16="http://schemas.microsoft.com/office/drawing/2014/main" id="{EBB946E9-06E4-4052-BCB3-47B4200DE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2" y="2274890"/>
            <a:ext cx="269557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6325" name="Picture 7">
            <a:extLst>
              <a:ext uri="{FF2B5EF4-FFF2-40B4-BE49-F238E27FC236}">
                <a16:creationId xmlns:a16="http://schemas.microsoft.com/office/drawing/2014/main" id="{843BB01C-E09B-4C38-B8AC-9ACA1B49B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2" y="2260602"/>
            <a:ext cx="2678113" cy="269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6326" name="Picture 8">
            <a:extLst>
              <a:ext uri="{FF2B5EF4-FFF2-40B4-BE49-F238E27FC236}">
                <a16:creationId xmlns:a16="http://schemas.microsoft.com/office/drawing/2014/main" id="{66117315-70F1-44B0-BFF1-E1F33F1A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2274890"/>
            <a:ext cx="2673350" cy="268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6327" name="Text Box 9">
            <a:extLst>
              <a:ext uri="{FF2B5EF4-FFF2-40B4-BE49-F238E27FC236}">
                <a16:creationId xmlns:a16="http://schemas.microsoft.com/office/drawing/2014/main" id="{569BC140-D11C-49F5-AC2F-2529EAC83E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8" y="5011738"/>
            <a:ext cx="23987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>
                <a:solidFill>
                  <a:srgbClr val="FFFFFF"/>
                </a:solidFill>
                <a:ea typeface="新細明體" panose="02020500000000000000" pitchFamily="18" charset="-120"/>
              </a:rPr>
              <a:t>quantizer step-size for AC coefficient: 25</a:t>
            </a:r>
          </a:p>
        </p:txBody>
      </p:sp>
      <p:sp>
        <p:nvSpPr>
          <p:cNvPr id="56328" name="Text Box 10">
            <a:extLst>
              <a:ext uri="{FF2B5EF4-FFF2-40B4-BE49-F238E27FC236}">
                <a16:creationId xmlns:a16="http://schemas.microsoft.com/office/drawing/2014/main" id="{B1D8E092-E543-4791-AA0A-FF9C70DC1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5975" y="5011738"/>
            <a:ext cx="24717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>
                <a:solidFill>
                  <a:srgbClr val="FFFFFF"/>
                </a:solidFill>
                <a:ea typeface="新細明體" panose="02020500000000000000" pitchFamily="18" charset="-120"/>
              </a:rPr>
              <a:t>quantizer step-size for AC coefficient: 100</a:t>
            </a:r>
          </a:p>
        </p:txBody>
      </p:sp>
      <p:sp>
        <p:nvSpPr>
          <p:cNvPr id="56329" name="Text Box 11">
            <a:extLst>
              <a:ext uri="{FF2B5EF4-FFF2-40B4-BE49-F238E27FC236}">
                <a16:creationId xmlns:a16="http://schemas.microsoft.com/office/drawing/2014/main" id="{8D8B0357-D9E9-4939-81C8-B77F512A6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7925" y="5011738"/>
            <a:ext cx="24717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>
                <a:solidFill>
                  <a:srgbClr val="FFFFFF"/>
                </a:solidFill>
                <a:ea typeface="新細明體" panose="02020500000000000000" pitchFamily="18" charset="-120"/>
              </a:rPr>
              <a:t>quantizer step-size for AC coefficient: 200</a:t>
            </a:r>
          </a:p>
        </p:txBody>
      </p:sp>
      <p:sp>
        <p:nvSpPr>
          <p:cNvPr id="56330" name="投影片編號版面配置區 9">
            <a:extLst>
              <a:ext uri="{FF2B5EF4-FFF2-40B4-BE49-F238E27FC236}">
                <a16:creationId xmlns:a16="http://schemas.microsoft.com/office/drawing/2014/main" id="{0C2B00F2-5A7A-4308-91D7-828F7349B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B5DBF9D-BCD5-4C68-938D-AC670F1DE302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62" name="Rectangle 10">
            <a:extLst>
              <a:ext uri="{FF2B5EF4-FFF2-40B4-BE49-F238E27FC236}">
                <a16:creationId xmlns:a16="http://schemas.microsoft.com/office/drawing/2014/main" id="{3FFDED0A-91D5-4654-9F44-25BAC506BA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713" y="2"/>
            <a:ext cx="8648700" cy="1012825"/>
          </a:xfrm>
        </p:spPr>
        <p:txBody>
          <a:bodyPr/>
          <a:lstStyle/>
          <a:p>
            <a:pPr>
              <a:defRPr/>
            </a:pPr>
            <a:r>
              <a:rPr lang="en-US" altLang="zh-TW" sz="3600">
                <a:ea typeface="新細明體" pitchFamily="18" charset="-120"/>
              </a:rPr>
              <a:t>Image Approximated by Different Number of DCT Coefficients</a:t>
            </a:r>
          </a:p>
        </p:txBody>
      </p:sp>
      <p:pic>
        <p:nvPicPr>
          <p:cNvPr id="57347" name="Picture 11">
            <a:extLst>
              <a:ext uri="{FF2B5EF4-FFF2-40B4-BE49-F238E27FC236}">
                <a16:creationId xmlns:a16="http://schemas.microsoft.com/office/drawing/2014/main" id="{17586926-8481-452A-803B-A7FD04585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7" y="1327152"/>
            <a:ext cx="5330825" cy="531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Text Box 12">
            <a:extLst>
              <a:ext uri="{FF2B5EF4-FFF2-40B4-BE49-F238E27FC236}">
                <a16:creationId xmlns:a16="http://schemas.microsoft.com/office/drawing/2014/main" id="{ACB1324C-A113-4B02-A92D-38D376817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2290765"/>
            <a:ext cx="10048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original</a:t>
            </a:r>
          </a:p>
        </p:txBody>
      </p:sp>
      <p:sp>
        <p:nvSpPr>
          <p:cNvPr id="57349" name="Text Box 13">
            <a:extLst>
              <a:ext uri="{FF2B5EF4-FFF2-40B4-BE49-F238E27FC236}">
                <a16:creationId xmlns:a16="http://schemas.microsoft.com/office/drawing/2014/main" id="{131B802D-7225-4923-9588-0E102D560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4857752"/>
            <a:ext cx="15065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with 8/64 coefficients</a:t>
            </a:r>
          </a:p>
        </p:txBody>
      </p:sp>
      <p:sp>
        <p:nvSpPr>
          <p:cNvPr id="57350" name="Text Box 14">
            <a:extLst>
              <a:ext uri="{FF2B5EF4-FFF2-40B4-BE49-F238E27FC236}">
                <a16:creationId xmlns:a16="http://schemas.microsoft.com/office/drawing/2014/main" id="{6EA9040E-A6B7-4404-BA48-2DC8CE01F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854577"/>
            <a:ext cx="15065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with 4/64 coefficients</a:t>
            </a:r>
          </a:p>
        </p:txBody>
      </p:sp>
      <p:sp>
        <p:nvSpPr>
          <p:cNvPr id="57351" name="Text Box 15">
            <a:extLst>
              <a:ext uri="{FF2B5EF4-FFF2-40B4-BE49-F238E27FC236}">
                <a16:creationId xmlns:a16="http://schemas.microsoft.com/office/drawing/2014/main" id="{6DE27917-445D-436F-B983-8E3E8428E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9015" y="2054227"/>
            <a:ext cx="15065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with 16/64 coefficients</a:t>
            </a:r>
          </a:p>
        </p:txBody>
      </p:sp>
      <p:sp>
        <p:nvSpPr>
          <p:cNvPr id="57352" name="投影片編號版面配置區 7">
            <a:extLst>
              <a:ext uri="{FF2B5EF4-FFF2-40B4-BE49-F238E27FC236}">
                <a16:creationId xmlns:a16="http://schemas.microsoft.com/office/drawing/2014/main" id="{25195916-1FA0-41EE-B8DD-460D0C4BD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F75A1C4-E796-4C66-B71F-B969369EADDA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>
            <a:extLst>
              <a:ext uri="{FF2B5EF4-FFF2-40B4-BE49-F238E27FC236}">
                <a16:creationId xmlns:a16="http://schemas.microsoft.com/office/drawing/2014/main" id="{CDAD5AEB-5335-4704-A2D3-0C00E8BB2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3" y="266700"/>
            <a:ext cx="4121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Quantization Errors</a:t>
            </a:r>
          </a:p>
        </p:txBody>
      </p:sp>
      <p:pic>
        <p:nvPicPr>
          <p:cNvPr id="9219" name="Picture 3" descr="quan2">
            <a:extLst>
              <a:ext uri="{FF2B5EF4-FFF2-40B4-BE49-F238E27FC236}">
                <a16:creationId xmlns:a16="http://schemas.microsoft.com/office/drawing/2014/main" id="{6DA2526A-A428-46F1-B5E9-D13EF6D14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273177"/>
            <a:ext cx="866775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投影片編號版面配置區 5">
            <a:extLst>
              <a:ext uri="{FF2B5EF4-FFF2-40B4-BE49-F238E27FC236}">
                <a16:creationId xmlns:a16="http://schemas.microsoft.com/office/drawing/2014/main" id="{F5A6E112-DC86-4D0E-8C25-B5113B861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48413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FAAD860-D0B4-4A74-940C-397B7D57A38E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>
            <a:extLst>
              <a:ext uri="{FF2B5EF4-FFF2-40B4-BE49-F238E27FC236}">
                <a16:creationId xmlns:a16="http://schemas.microsoft.com/office/drawing/2014/main" id="{EAAF0188-F36E-4C9E-83A2-6C6B0F28B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88" y="2"/>
            <a:ext cx="8572500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Energy Distribution of DCT Coefficients in Typical Images</a:t>
            </a:r>
          </a:p>
        </p:txBody>
      </p:sp>
      <p:pic>
        <p:nvPicPr>
          <p:cNvPr id="58371" name="Picture 6">
            <a:extLst>
              <a:ext uri="{FF2B5EF4-FFF2-40B4-BE49-F238E27FC236}">
                <a16:creationId xmlns:a16="http://schemas.microsoft.com/office/drawing/2014/main" id="{AC360B1A-DD8B-4FDA-8764-BEA8F3430358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2" y="1558925"/>
            <a:ext cx="5438775" cy="4381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2" name="Rectangle 8">
            <a:extLst>
              <a:ext uri="{FF2B5EF4-FFF2-40B4-BE49-F238E27FC236}">
                <a16:creationId xmlns:a16="http://schemas.microsoft.com/office/drawing/2014/main" id="{955DA6D9-F13F-4839-A235-73DD0DC52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5913" y="5191125"/>
            <a:ext cx="220893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b="1">
                <a:solidFill>
                  <a:srgbClr val="FFFFFF"/>
                </a:solidFill>
                <a:ea typeface="新細明體" panose="02020500000000000000" pitchFamily="18" charset="-120"/>
              </a:rPr>
              <a:t>DCT coefficients</a:t>
            </a:r>
          </a:p>
        </p:txBody>
      </p:sp>
      <p:sp>
        <p:nvSpPr>
          <p:cNvPr id="58373" name="Rectangle 9">
            <a:extLst>
              <a:ext uri="{FF2B5EF4-FFF2-40B4-BE49-F238E27FC236}">
                <a16:creationId xmlns:a16="http://schemas.microsoft.com/office/drawing/2014/main" id="{6B953EB2-185A-4428-9681-5EF2916EB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81313"/>
            <a:ext cx="311150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74" name="Rectangle 10">
            <a:extLst>
              <a:ext uri="{FF2B5EF4-FFF2-40B4-BE49-F238E27FC236}">
                <a16:creationId xmlns:a16="http://schemas.microsoft.com/office/drawing/2014/main" id="{DEC648C8-76E7-4DBE-A09C-E0BFF759C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350" y="2881313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75" name="Rectangle 11">
            <a:extLst>
              <a:ext uri="{FF2B5EF4-FFF2-40B4-BE49-F238E27FC236}">
                <a16:creationId xmlns:a16="http://schemas.microsoft.com/office/drawing/2014/main" id="{097D99D6-A37F-4C6D-A8B3-A3433A286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090" y="2881313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76" name="Rectangle 12">
            <a:extLst>
              <a:ext uri="{FF2B5EF4-FFF2-40B4-BE49-F238E27FC236}">
                <a16:creationId xmlns:a16="http://schemas.microsoft.com/office/drawing/2014/main" id="{F165545B-7DD4-42CF-B5AD-612BF27B5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2881313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77" name="Rectangle 13">
            <a:extLst>
              <a:ext uri="{FF2B5EF4-FFF2-40B4-BE49-F238E27FC236}">
                <a16:creationId xmlns:a16="http://schemas.microsoft.com/office/drawing/2014/main" id="{DE103B37-251B-427A-B61F-44A65407D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5" y="2881313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78" name="Rectangle 14">
            <a:extLst>
              <a:ext uri="{FF2B5EF4-FFF2-40B4-BE49-F238E27FC236}">
                <a16:creationId xmlns:a16="http://schemas.microsoft.com/office/drawing/2014/main" id="{5A453A77-9296-40C5-B6D4-BE7308C70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2300" y="2881313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79" name="Rectangle 15">
            <a:extLst>
              <a:ext uri="{FF2B5EF4-FFF2-40B4-BE49-F238E27FC236}">
                <a16:creationId xmlns:a16="http://schemas.microsoft.com/office/drawing/2014/main" id="{C3B9CFE7-5C02-4D20-ABA1-DBF3F43B1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5040" y="2881313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80" name="Rectangle 16">
            <a:extLst>
              <a:ext uri="{FF2B5EF4-FFF2-40B4-BE49-F238E27FC236}">
                <a16:creationId xmlns:a16="http://schemas.microsoft.com/office/drawing/2014/main" id="{5F3FD5AC-74CA-44CE-8770-16CB75A60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5" y="3167063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81" name="Rectangle 17">
            <a:extLst>
              <a:ext uri="{FF2B5EF4-FFF2-40B4-BE49-F238E27FC236}">
                <a16:creationId xmlns:a16="http://schemas.microsoft.com/office/drawing/2014/main" id="{648DC79A-E068-4AEE-8069-D32C23FE5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3167063"/>
            <a:ext cx="311150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82" name="Rectangle 18">
            <a:extLst>
              <a:ext uri="{FF2B5EF4-FFF2-40B4-BE49-F238E27FC236}">
                <a16:creationId xmlns:a16="http://schemas.microsoft.com/office/drawing/2014/main" id="{D2CB8656-0C82-409F-B309-C0C4F567F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350" y="3167063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83" name="Rectangle 19">
            <a:extLst>
              <a:ext uri="{FF2B5EF4-FFF2-40B4-BE49-F238E27FC236}">
                <a16:creationId xmlns:a16="http://schemas.microsoft.com/office/drawing/2014/main" id="{07FE5828-AD34-420A-8A7D-13CB4E839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090" y="3167063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84" name="Rectangle 20">
            <a:extLst>
              <a:ext uri="{FF2B5EF4-FFF2-40B4-BE49-F238E27FC236}">
                <a16:creationId xmlns:a16="http://schemas.microsoft.com/office/drawing/2014/main" id="{AD234290-EE8F-45B4-B263-1D52B1F09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3167063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85" name="Rectangle 21">
            <a:extLst>
              <a:ext uri="{FF2B5EF4-FFF2-40B4-BE49-F238E27FC236}">
                <a16:creationId xmlns:a16="http://schemas.microsoft.com/office/drawing/2014/main" id="{B80BEBB5-90B8-42DA-8A98-303C1BB94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5" y="3167063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86" name="Rectangle 22">
            <a:extLst>
              <a:ext uri="{FF2B5EF4-FFF2-40B4-BE49-F238E27FC236}">
                <a16:creationId xmlns:a16="http://schemas.microsoft.com/office/drawing/2014/main" id="{C085E3F2-A91C-45FB-9587-E280D090F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2300" y="3167063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87" name="Rectangle 23">
            <a:extLst>
              <a:ext uri="{FF2B5EF4-FFF2-40B4-BE49-F238E27FC236}">
                <a16:creationId xmlns:a16="http://schemas.microsoft.com/office/drawing/2014/main" id="{DF5DDA71-0696-4BB0-B83B-FBAB08CA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5040" y="3167063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88" name="Rectangle 24">
            <a:extLst>
              <a:ext uri="{FF2B5EF4-FFF2-40B4-BE49-F238E27FC236}">
                <a16:creationId xmlns:a16="http://schemas.microsoft.com/office/drawing/2014/main" id="{E1460FF3-B780-4097-B639-ED542D272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5" y="345122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89" name="Rectangle 25">
            <a:extLst>
              <a:ext uri="{FF2B5EF4-FFF2-40B4-BE49-F238E27FC236}">
                <a16:creationId xmlns:a16="http://schemas.microsoft.com/office/drawing/2014/main" id="{E0CE3C02-01E5-430C-95A9-A60D56DBF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3451225"/>
            <a:ext cx="311150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90" name="Rectangle 26">
            <a:extLst>
              <a:ext uri="{FF2B5EF4-FFF2-40B4-BE49-F238E27FC236}">
                <a16:creationId xmlns:a16="http://schemas.microsoft.com/office/drawing/2014/main" id="{E87E578F-1DE3-4AD9-8697-CDBCFDB9F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350" y="345122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91" name="Rectangle 27">
            <a:extLst>
              <a:ext uri="{FF2B5EF4-FFF2-40B4-BE49-F238E27FC236}">
                <a16:creationId xmlns:a16="http://schemas.microsoft.com/office/drawing/2014/main" id="{11F9AEC0-B0FF-49BE-B873-6BB6414FB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090" y="345122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92" name="Rectangle 28">
            <a:extLst>
              <a:ext uri="{FF2B5EF4-FFF2-40B4-BE49-F238E27FC236}">
                <a16:creationId xmlns:a16="http://schemas.microsoft.com/office/drawing/2014/main" id="{3F44B87D-0927-461D-BDB8-11A5B27B5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345122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93" name="Rectangle 29">
            <a:extLst>
              <a:ext uri="{FF2B5EF4-FFF2-40B4-BE49-F238E27FC236}">
                <a16:creationId xmlns:a16="http://schemas.microsoft.com/office/drawing/2014/main" id="{05BAB1D7-57C3-4C7E-A872-4AC7EB3F0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5" y="345122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94" name="Rectangle 30">
            <a:extLst>
              <a:ext uri="{FF2B5EF4-FFF2-40B4-BE49-F238E27FC236}">
                <a16:creationId xmlns:a16="http://schemas.microsoft.com/office/drawing/2014/main" id="{99C7C59B-BECB-4E5E-8BEB-459526521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2300" y="345122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95" name="Rectangle 31">
            <a:extLst>
              <a:ext uri="{FF2B5EF4-FFF2-40B4-BE49-F238E27FC236}">
                <a16:creationId xmlns:a16="http://schemas.microsoft.com/office/drawing/2014/main" id="{9875CF02-B69A-4A8B-977D-54728B154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5040" y="345122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96" name="Rectangle 32">
            <a:extLst>
              <a:ext uri="{FF2B5EF4-FFF2-40B4-BE49-F238E27FC236}">
                <a16:creationId xmlns:a16="http://schemas.microsoft.com/office/drawing/2014/main" id="{75E00E68-7EFD-408F-A013-5A2F68979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5" y="373697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97" name="Rectangle 33">
            <a:extLst>
              <a:ext uri="{FF2B5EF4-FFF2-40B4-BE49-F238E27FC236}">
                <a16:creationId xmlns:a16="http://schemas.microsoft.com/office/drawing/2014/main" id="{774B5689-B5A6-42DF-8940-46E55ADBE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3736975"/>
            <a:ext cx="311150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98" name="Rectangle 34">
            <a:extLst>
              <a:ext uri="{FF2B5EF4-FFF2-40B4-BE49-F238E27FC236}">
                <a16:creationId xmlns:a16="http://schemas.microsoft.com/office/drawing/2014/main" id="{57AB6B59-3A1B-4EFD-A71F-F1EAB9C5C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350" y="373697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99" name="Rectangle 35">
            <a:extLst>
              <a:ext uri="{FF2B5EF4-FFF2-40B4-BE49-F238E27FC236}">
                <a16:creationId xmlns:a16="http://schemas.microsoft.com/office/drawing/2014/main" id="{4C1DB7E2-675B-4A79-AEE6-9CA67B972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090" y="373697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00" name="Rectangle 36">
            <a:extLst>
              <a:ext uri="{FF2B5EF4-FFF2-40B4-BE49-F238E27FC236}">
                <a16:creationId xmlns:a16="http://schemas.microsoft.com/office/drawing/2014/main" id="{6295B35C-4AE6-47E3-8636-9D9968833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373697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01" name="Rectangle 37">
            <a:extLst>
              <a:ext uri="{FF2B5EF4-FFF2-40B4-BE49-F238E27FC236}">
                <a16:creationId xmlns:a16="http://schemas.microsoft.com/office/drawing/2014/main" id="{DD7806CA-1617-48D6-A4DB-96613EB68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5" y="373697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02" name="Rectangle 38">
            <a:extLst>
              <a:ext uri="{FF2B5EF4-FFF2-40B4-BE49-F238E27FC236}">
                <a16:creationId xmlns:a16="http://schemas.microsoft.com/office/drawing/2014/main" id="{818CCE1D-5C41-4C6D-9BC5-5F6F23777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2300" y="373697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03" name="Rectangle 39">
            <a:extLst>
              <a:ext uri="{FF2B5EF4-FFF2-40B4-BE49-F238E27FC236}">
                <a16:creationId xmlns:a16="http://schemas.microsoft.com/office/drawing/2014/main" id="{CAA51F39-FDD3-402D-B5CC-454B92D3E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5040" y="373697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04" name="Rectangle 40">
            <a:extLst>
              <a:ext uri="{FF2B5EF4-FFF2-40B4-BE49-F238E27FC236}">
                <a16:creationId xmlns:a16="http://schemas.microsoft.com/office/drawing/2014/main" id="{AC6739DD-1F42-4812-A79E-38DE0B124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5" y="4022727"/>
            <a:ext cx="312737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05" name="Rectangle 41">
            <a:extLst>
              <a:ext uri="{FF2B5EF4-FFF2-40B4-BE49-F238E27FC236}">
                <a16:creationId xmlns:a16="http://schemas.microsoft.com/office/drawing/2014/main" id="{AB75B6E5-6FEF-4D40-8C2E-B8839772E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4022727"/>
            <a:ext cx="311150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06" name="Rectangle 42">
            <a:extLst>
              <a:ext uri="{FF2B5EF4-FFF2-40B4-BE49-F238E27FC236}">
                <a16:creationId xmlns:a16="http://schemas.microsoft.com/office/drawing/2014/main" id="{809348B0-3797-4A4F-80F9-E774596C9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350" y="4022727"/>
            <a:ext cx="312738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07" name="Rectangle 43">
            <a:extLst>
              <a:ext uri="{FF2B5EF4-FFF2-40B4-BE49-F238E27FC236}">
                <a16:creationId xmlns:a16="http://schemas.microsoft.com/office/drawing/2014/main" id="{8FCC245B-A243-42F8-8B0E-24618F274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090" y="4022727"/>
            <a:ext cx="312737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08" name="Rectangle 44">
            <a:extLst>
              <a:ext uri="{FF2B5EF4-FFF2-40B4-BE49-F238E27FC236}">
                <a16:creationId xmlns:a16="http://schemas.microsoft.com/office/drawing/2014/main" id="{DB81738A-B13D-4BAD-8A75-B2DA29078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4022727"/>
            <a:ext cx="312738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09" name="Rectangle 45">
            <a:extLst>
              <a:ext uri="{FF2B5EF4-FFF2-40B4-BE49-F238E27FC236}">
                <a16:creationId xmlns:a16="http://schemas.microsoft.com/office/drawing/2014/main" id="{77531E6E-9523-42F3-87B6-B8A0D2F50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5" y="4022727"/>
            <a:ext cx="312737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10" name="Rectangle 46">
            <a:extLst>
              <a:ext uri="{FF2B5EF4-FFF2-40B4-BE49-F238E27FC236}">
                <a16:creationId xmlns:a16="http://schemas.microsoft.com/office/drawing/2014/main" id="{F3E02B58-384B-4F7D-84D2-752BDF746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2300" y="4022727"/>
            <a:ext cx="312738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11" name="Rectangle 47">
            <a:extLst>
              <a:ext uri="{FF2B5EF4-FFF2-40B4-BE49-F238E27FC236}">
                <a16:creationId xmlns:a16="http://schemas.microsoft.com/office/drawing/2014/main" id="{F4535E99-380B-468F-8E91-F71F76D64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5040" y="4022727"/>
            <a:ext cx="312737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12" name="Rectangle 48">
            <a:extLst>
              <a:ext uri="{FF2B5EF4-FFF2-40B4-BE49-F238E27FC236}">
                <a16:creationId xmlns:a16="http://schemas.microsoft.com/office/drawing/2014/main" id="{1C42232C-D791-47A7-8B11-43FAFFD4A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5" y="4306888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13" name="Rectangle 49">
            <a:extLst>
              <a:ext uri="{FF2B5EF4-FFF2-40B4-BE49-F238E27FC236}">
                <a16:creationId xmlns:a16="http://schemas.microsoft.com/office/drawing/2014/main" id="{7ACEFEF7-08C8-4C46-82FA-FA01B268E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4306888"/>
            <a:ext cx="311150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14" name="Rectangle 50">
            <a:extLst>
              <a:ext uri="{FF2B5EF4-FFF2-40B4-BE49-F238E27FC236}">
                <a16:creationId xmlns:a16="http://schemas.microsoft.com/office/drawing/2014/main" id="{9A16FA87-25EC-4390-9005-1E87FFC9B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350" y="4306888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15" name="Rectangle 51">
            <a:extLst>
              <a:ext uri="{FF2B5EF4-FFF2-40B4-BE49-F238E27FC236}">
                <a16:creationId xmlns:a16="http://schemas.microsoft.com/office/drawing/2014/main" id="{D01BC714-1EDA-48C3-8DDD-B764AFE16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090" y="4306888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16" name="Rectangle 52">
            <a:extLst>
              <a:ext uri="{FF2B5EF4-FFF2-40B4-BE49-F238E27FC236}">
                <a16:creationId xmlns:a16="http://schemas.microsoft.com/office/drawing/2014/main" id="{2B091F43-6D59-46E1-9C5F-EEE2CB4B3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4306888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17" name="Rectangle 53">
            <a:extLst>
              <a:ext uri="{FF2B5EF4-FFF2-40B4-BE49-F238E27FC236}">
                <a16:creationId xmlns:a16="http://schemas.microsoft.com/office/drawing/2014/main" id="{FB8C234A-5433-4AA2-94B6-C413ED324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5" y="4306888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18" name="Rectangle 54">
            <a:extLst>
              <a:ext uri="{FF2B5EF4-FFF2-40B4-BE49-F238E27FC236}">
                <a16:creationId xmlns:a16="http://schemas.microsoft.com/office/drawing/2014/main" id="{8B8964E2-6F56-472C-8E75-768CADDEA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2300" y="4306888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19" name="Rectangle 55">
            <a:extLst>
              <a:ext uri="{FF2B5EF4-FFF2-40B4-BE49-F238E27FC236}">
                <a16:creationId xmlns:a16="http://schemas.microsoft.com/office/drawing/2014/main" id="{99527645-0377-4EEE-9D0A-4F03522BF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5040" y="4306888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20" name="Rectangle 56">
            <a:extLst>
              <a:ext uri="{FF2B5EF4-FFF2-40B4-BE49-F238E27FC236}">
                <a16:creationId xmlns:a16="http://schemas.microsoft.com/office/drawing/2014/main" id="{280D9FB3-14F3-4B04-ADF9-13BB983B3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5" y="4592638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21" name="Rectangle 57">
            <a:extLst>
              <a:ext uri="{FF2B5EF4-FFF2-40B4-BE49-F238E27FC236}">
                <a16:creationId xmlns:a16="http://schemas.microsoft.com/office/drawing/2014/main" id="{886C2ECA-EDB9-46AD-A278-B51D8E31B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4592638"/>
            <a:ext cx="311150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22" name="Rectangle 58">
            <a:extLst>
              <a:ext uri="{FF2B5EF4-FFF2-40B4-BE49-F238E27FC236}">
                <a16:creationId xmlns:a16="http://schemas.microsoft.com/office/drawing/2014/main" id="{640EAA87-71A3-424B-952D-CD8FD35A4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350" y="4592638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23" name="Rectangle 59">
            <a:extLst>
              <a:ext uri="{FF2B5EF4-FFF2-40B4-BE49-F238E27FC236}">
                <a16:creationId xmlns:a16="http://schemas.microsoft.com/office/drawing/2014/main" id="{A96EFE42-AAD3-4571-B902-12DF47625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090" y="4592638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24" name="Rectangle 60">
            <a:extLst>
              <a:ext uri="{FF2B5EF4-FFF2-40B4-BE49-F238E27FC236}">
                <a16:creationId xmlns:a16="http://schemas.microsoft.com/office/drawing/2014/main" id="{C6971685-0BF5-48A3-9F5A-570D5BA01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4592638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25" name="Rectangle 61">
            <a:extLst>
              <a:ext uri="{FF2B5EF4-FFF2-40B4-BE49-F238E27FC236}">
                <a16:creationId xmlns:a16="http://schemas.microsoft.com/office/drawing/2014/main" id="{CE0B387B-5241-44A4-8504-53DF2F983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5" y="4592638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26" name="Rectangle 62">
            <a:extLst>
              <a:ext uri="{FF2B5EF4-FFF2-40B4-BE49-F238E27FC236}">
                <a16:creationId xmlns:a16="http://schemas.microsoft.com/office/drawing/2014/main" id="{CCCAA4B5-C391-4021-A713-3F49745A4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2300" y="4592638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27" name="Rectangle 63">
            <a:extLst>
              <a:ext uri="{FF2B5EF4-FFF2-40B4-BE49-F238E27FC236}">
                <a16:creationId xmlns:a16="http://schemas.microsoft.com/office/drawing/2014/main" id="{FDFEEFDD-CA4C-4346-931D-463C98DE2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5040" y="4592638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28" name="Rectangle 64">
            <a:extLst>
              <a:ext uri="{FF2B5EF4-FFF2-40B4-BE49-F238E27FC236}">
                <a16:creationId xmlns:a16="http://schemas.microsoft.com/office/drawing/2014/main" id="{75B885B4-2648-44EF-9647-CB188B1E7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5" y="4876800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29" name="Rectangle 65">
            <a:extLst>
              <a:ext uri="{FF2B5EF4-FFF2-40B4-BE49-F238E27FC236}">
                <a16:creationId xmlns:a16="http://schemas.microsoft.com/office/drawing/2014/main" id="{943EFCE5-8AC7-470C-8388-9BC174139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4876800"/>
            <a:ext cx="311150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30" name="Rectangle 66">
            <a:extLst>
              <a:ext uri="{FF2B5EF4-FFF2-40B4-BE49-F238E27FC236}">
                <a16:creationId xmlns:a16="http://schemas.microsoft.com/office/drawing/2014/main" id="{90E6C8AF-1476-4897-804B-04431AF1B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350" y="4876800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31" name="Rectangle 67">
            <a:extLst>
              <a:ext uri="{FF2B5EF4-FFF2-40B4-BE49-F238E27FC236}">
                <a16:creationId xmlns:a16="http://schemas.microsoft.com/office/drawing/2014/main" id="{5EA1B3E0-491D-4185-B2BA-6C1647EB7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090" y="4876800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32" name="Rectangle 68">
            <a:extLst>
              <a:ext uri="{FF2B5EF4-FFF2-40B4-BE49-F238E27FC236}">
                <a16:creationId xmlns:a16="http://schemas.microsoft.com/office/drawing/2014/main" id="{10042698-825C-44AA-A6EB-62353DA4F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4876800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33" name="Rectangle 69">
            <a:extLst>
              <a:ext uri="{FF2B5EF4-FFF2-40B4-BE49-F238E27FC236}">
                <a16:creationId xmlns:a16="http://schemas.microsoft.com/office/drawing/2014/main" id="{763F2E89-589E-4D6B-9F13-C70394734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5" y="4876800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34" name="Rectangle 70">
            <a:extLst>
              <a:ext uri="{FF2B5EF4-FFF2-40B4-BE49-F238E27FC236}">
                <a16:creationId xmlns:a16="http://schemas.microsoft.com/office/drawing/2014/main" id="{C2B14F9E-48F8-4071-865A-E2734425A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2300" y="4876800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35" name="Rectangle 71">
            <a:extLst>
              <a:ext uri="{FF2B5EF4-FFF2-40B4-BE49-F238E27FC236}">
                <a16:creationId xmlns:a16="http://schemas.microsoft.com/office/drawing/2014/main" id="{BCA4EAE7-2D6B-4E3B-B90B-8FBCF44CA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5040" y="4876800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36" name="Line 72">
            <a:extLst>
              <a:ext uri="{FF2B5EF4-FFF2-40B4-BE49-F238E27FC236}">
                <a16:creationId xmlns:a16="http://schemas.microsoft.com/office/drawing/2014/main" id="{D8806A99-7570-4AB7-8270-C426F757C4A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7465" y="2560638"/>
            <a:ext cx="623887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37" name="Text Box 73">
            <a:extLst>
              <a:ext uri="{FF2B5EF4-FFF2-40B4-BE49-F238E27FC236}">
                <a16:creationId xmlns:a16="http://schemas.microsoft.com/office/drawing/2014/main" id="{A3B88B0C-6AAA-4F8D-B64D-0A41904CA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8025" y="2335215"/>
            <a:ext cx="190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Horizontal freq.</a:t>
            </a:r>
          </a:p>
        </p:txBody>
      </p:sp>
      <p:grpSp>
        <p:nvGrpSpPr>
          <p:cNvPr id="58438" name="Group 74">
            <a:extLst>
              <a:ext uri="{FF2B5EF4-FFF2-40B4-BE49-F238E27FC236}">
                <a16:creationId xmlns:a16="http://schemas.microsoft.com/office/drawing/2014/main" id="{53848A85-4661-47AC-920E-6814FD3227C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837907" y="3815558"/>
            <a:ext cx="2312988" cy="396875"/>
            <a:chOff x="2939" y="3595"/>
            <a:chExt cx="1065" cy="201"/>
          </a:xfrm>
        </p:grpSpPr>
        <p:sp>
          <p:nvSpPr>
            <p:cNvPr id="58585" name="Line 75">
              <a:extLst>
                <a:ext uri="{FF2B5EF4-FFF2-40B4-BE49-F238E27FC236}">
                  <a16:creationId xmlns:a16="http://schemas.microsoft.com/office/drawing/2014/main" id="{6E120350-E7F1-4D84-A289-C94E120E5B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9" y="3658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586" name="Text Box 76">
              <a:extLst>
                <a:ext uri="{FF2B5EF4-FFF2-40B4-BE49-F238E27FC236}">
                  <a16:creationId xmlns:a16="http://schemas.microsoft.com/office/drawing/2014/main" id="{9C5EC1CC-7C8D-4A7F-A09D-58D059B49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3595"/>
              <a:ext cx="740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FFFFFF"/>
                  </a:solidFill>
                  <a:ea typeface="新細明體" panose="02020500000000000000" pitchFamily="18" charset="-120"/>
                </a:rPr>
                <a:t>Vertical freq.</a:t>
              </a:r>
            </a:p>
          </p:txBody>
        </p:sp>
      </p:grpSp>
      <p:grpSp>
        <p:nvGrpSpPr>
          <p:cNvPr id="58439" name="Group 77">
            <a:extLst>
              <a:ext uri="{FF2B5EF4-FFF2-40B4-BE49-F238E27FC236}">
                <a16:creationId xmlns:a16="http://schemas.microsoft.com/office/drawing/2014/main" id="{B0F4BC24-C206-402A-AB89-BDEB5E192B1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67463" y="2881315"/>
            <a:ext cx="2500312" cy="2281237"/>
            <a:chOff x="816" y="2544"/>
            <a:chExt cx="768" cy="768"/>
          </a:xfrm>
        </p:grpSpPr>
        <p:grpSp>
          <p:nvGrpSpPr>
            <p:cNvPr id="58469" name="Group 78">
              <a:extLst>
                <a:ext uri="{FF2B5EF4-FFF2-40B4-BE49-F238E27FC236}">
                  <a16:creationId xmlns:a16="http://schemas.microsoft.com/office/drawing/2014/main" id="{2632EB7F-EE2C-4CEB-9756-17B39497E84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16" y="2544"/>
              <a:ext cx="384" cy="384"/>
              <a:chOff x="816" y="2544"/>
              <a:chExt cx="384" cy="384"/>
            </a:xfrm>
          </p:grpSpPr>
          <p:grpSp>
            <p:nvGrpSpPr>
              <p:cNvPr id="58557" name="Group 79">
                <a:extLst>
                  <a:ext uri="{FF2B5EF4-FFF2-40B4-BE49-F238E27FC236}">
                    <a16:creationId xmlns:a16="http://schemas.microsoft.com/office/drawing/2014/main" id="{62A34F1E-E232-4D4C-BE2A-40F26382490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544"/>
                <a:ext cx="192" cy="192"/>
                <a:chOff x="432" y="2640"/>
                <a:chExt cx="192" cy="192"/>
              </a:xfrm>
            </p:grpSpPr>
            <p:grpSp>
              <p:nvGrpSpPr>
                <p:cNvPr id="58579" name="Group 80">
                  <a:extLst>
                    <a:ext uri="{FF2B5EF4-FFF2-40B4-BE49-F238E27FC236}">
                      <a16:creationId xmlns:a16="http://schemas.microsoft.com/office/drawing/2014/main" id="{6C4D3EFA-DBAA-4C8E-A044-ABF595516E6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83" name="Rectangle 81">
                    <a:extLst>
                      <a:ext uri="{FF2B5EF4-FFF2-40B4-BE49-F238E27FC236}">
                        <a16:creationId xmlns:a16="http://schemas.microsoft.com/office/drawing/2014/main" id="{07D02E96-2D79-45F6-8377-C795A300D81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84" name="Rectangle 82">
                    <a:extLst>
                      <a:ext uri="{FF2B5EF4-FFF2-40B4-BE49-F238E27FC236}">
                        <a16:creationId xmlns:a16="http://schemas.microsoft.com/office/drawing/2014/main" id="{22663D21-5A7D-4B0E-A30B-DB30665DCB4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80" name="Group 83">
                  <a:extLst>
                    <a:ext uri="{FF2B5EF4-FFF2-40B4-BE49-F238E27FC236}">
                      <a16:creationId xmlns:a16="http://schemas.microsoft.com/office/drawing/2014/main" id="{AA1F446C-9856-443D-B017-FBC854A73CA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81" name="Rectangle 84">
                    <a:extLst>
                      <a:ext uri="{FF2B5EF4-FFF2-40B4-BE49-F238E27FC236}">
                        <a16:creationId xmlns:a16="http://schemas.microsoft.com/office/drawing/2014/main" id="{D08AA81A-D7B6-4E0B-91FC-04A27663D08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82" name="Rectangle 85">
                    <a:extLst>
                      <a:ext uri="{FF2B5EF4-FFF2-40B4-BE49-F238E27FC236}">
                        <a16:creationId xmlns:a16="http://schemas.microsoft.com/office/drawing/2014/main" id="{FF1096D0-D185-43BB-A9BB-9346316EB1F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558" name="Group 86">
                <a:extLst>
                  <a:ext uri="{FF2B5EF4-FFF2-40B4-BE49-F238E27FC236}">
                    <a16:creationId xmlns:a16="http://schemas.microsoft.com/office/drawing/2014/main" id="{0A9B18CC-1D5F-440B-889C-3A551724FDC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544"/>
                <a:ext cx="192" cy="192"/>
                <a:chOff x="432" y="2640"/>
                <a:chExt cx="192" cy="192"/>
              </a:xfrm>
            </p:grpSpPr>
            <p:grpSp>
              <p:nvGrpSpPr>
                <p:cNvPr id="58573" name="Group 87">
                  <a:extLst>
                    <a:ext uri="{FF2B5EF4-FFF2-40B4-BE49-F238E27FC236}">
                      <a16:creationId xmlns:a16="http://schemas.microsoft.com/office/drawing/2014/main" id="{E092243B-DC26-40D8-8550-4B19CD77D07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77" name="Rectangle 88">
                    <a:extLst>
                      <a:ext uri="{FF2B5EF4-FFF2-40B4-BE49-F238E27FC236}">
                        <a16:creationId xmlns:a16="http://schemas.microsoft.com/office/drawing/2014/main" id="{564BF25C-AFEA-470C-A197-434B35A3C92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78" name="Rectangle 89">
                    <a:extLst>
                      <a:ext uri="{FF2B5EF4-FFF2-40B4-BE49-F238E27FC236}">
                        <a16:creationId xmlns:a16="http://schemas.microsoft.com/office/drawing/2014/main" id="{4295FBA9-C796-4AC5-81D8-E13A57F17E2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74" name="Group 90">
                  <a:extLst>
                    <a:ext uri="{FF2B5EF4-FFF2-40B4-BE49-F238E27FC236}">
                      <a16:creationId xmlns:a16="http://schemas.microsoft.com/office/drawing/2014/main" id="{821FDCF3-4DBE-4F9C-99A9-5146C054B80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75" name="Rectangle 91">
                    <a:extLst>
                      <a:ext uri="{FF2B5EF4-FFF2-40B4-BE49-F238E27FC236}">
                        <a16:creationId xmlns:a16="http://schemas.microsoft.com/office/drawing/2014/main" id="{239E3E73-93ED-4D5C-9891-433C7195CFF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76" name="Rectangle 92">
                    <a:extLst>
                      <a:ext uri="{FF2B5EF4-FFF2-40B4-BE49-F238E27FC236}">
                        <a16:creationId xmlns:a16="http://schemas.microsoft.com/office/drawing/2014/main" id="{DF02EAC3-E754-43B4-BB8E-0942B6E483F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559" name="Group 93">
                <a:extLst>
                  <a:ext uri="{FF2B5EF4-FFF2-40B4-BE49-F238E27FC236}">
                    <a16:creationId xmlns:a16="http://schemas.microsoft.com/office/drawing/2014/main" id="{84467C6E-0B7F-4E0B-9DF7-82AB91803C9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736"/>
                <a:ext cx="192" cy="192"/>
                <a:chOff x="432" y="2640"/>
                <a:chExt cx="192" cy="192"/>
              </a:xfrm>
            </p:grpSpPr>
            <p:grpSp>
              <p:nvGrpSpPr>
                <p:cNvPr id="58567" name="Group 94">
                  <a:extLst>
                    <a:ext uri="{FF2B5EF4-FFF2-40B4-BE49-F238E27FC236}">
                      <a16:creationId xmlns:a16="http://schemas.microsoft.com/office/drawing/2014/main" id="{356D6CB9-D300-46DB-B0B6-ED5D7273FB7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71" name="Rectangle 95">
                    <a:extLst>
                      <a:ext uri="{FF2B5EF4-FFF2-40B4-BE49-F238E27FC236}">
                        <a16:creationId xmlns:a16="http://schemas.microsoft.com/office/drawing/2014/main" id="{25E81044-E127-4887-9DAB-CD5B68E5997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72" name="Rectangle 96">
                    <a:extLst>
                      <a:ext uri="{FF2B5EF4-FFF2-40B4-BE49-F238E27FC236}">
                        <a16:creationId xmlns:a16="http://schemas.microsoft.com/office/drawing/2014/main" id="{10294E76-295D-4B3D-9FE3-87E95C3D2D0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68" name="Group 97">
                  <a:extLst>
                    <a:ext uri="{FF2B5EF4-FFF2-40B4-BE49-F238E27FC236}">
                      <a16:creationId xmlns:a16="http://schemas.microsoft.com/office/drawing/2014/main" id="{8DC8B4E4-3045-4F1C-BB80-C95D82FBBB9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69" name="Rectangle 98">
                    <a:extLst>
                      <a:ext uri="{FF2B5EF4-FFF2-40B4-BE49-F238E27FC236}">
                        <a16:creationId xmlns:a16="http://schemas.microsoft.com/office/drawing/2014/main" id="{CF80DE18-EDE6-4140-B87E-011714B8D43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70" name="Rectangle 99">
                    <a:extLst>
                      <a:ext uri="{FF2B5EF4-FFF2-40B4-BE49-F238E27FC236}">
                        <a16:creationId xmlns:a16="http://schemas.microsoft.com/office/drawing/2014/main" id="{49ABFD3B-2661-4773-983C-DFD69032A49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560" name="Group 100">
                <a:extLst>
                  <a:ext uri="{FF2B5EF4-FFF2-40B4-BE49-F238E27FC236}">
                    <a16:creationId xmlns:a16="http://schemas.microsoft.com/office/drawing/2014/main" id="{4DE1D784-BE78-450C-8BA4-A0D6E081C0D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736"/>
                <a:ext cx="192" cy="192"/>
                <a:chOff x="432" y="2640"/>
                <a:chExt cx="192" cy="192"/>
              </a:xfrm>
            </p:grpSpPr>
            <p:grpSp>
              <p:nvGrpSpPr>
                <p:cNvPr id="58561" name="Group 101">
                  <a:extLst>
                    <a:ext uri="{FF2B5EF4-FFF2-40B4-BE49-F238E27FC236}">
                      <a16:creationId xmlns:a16="http://schemas.microsoft.com/office/drawing/2014/main" id="{56E82BD9-E874-4BB4-98C7-A09EAC464E9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65" name="Rectangle 102">
                    <a:extLst>
                      <a:ext uri="{FF2B5EF4-FFF2-40B4-BE49-F238E27FC236}">
                        <a16:creationId xmlns:a16="http://schemas.microsoft.com/office/drawing/2014/main" id="{55E1581E-274F-4120-86B2-49C525DB0A1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66" name="Rectangle 103">
                    <a:extLst>
                      <a:ext uri="{FF2B5EF4-FFF2-40B4-BE49-F238E27FC236}">
                        <a16:creationId xmlns:a16="http://schemas.microsoft.com/office/drawing/2014/main" id="{19C28A32-0D5E-4DA1-8E9C-15574590A4D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62" name="Group 104">
                  <a:extLst>
                    <a:ext uri="{FF2B5EF4-FFF2-40B4-BE49-F238E27FC236}">
                      <a16:creationId xmlns:a16="http://schemas.microsoft.com/office/drawing/2014/main" id="{3D6E6CB1-5779-436C-94FB-AA7E7173FEF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63" name="Rectangle 105">
                    <a:extLst>
                      <a:ext uri="{FF2B5EF4-FFF2-40B4-BE49-F238E27FC236}">
                        <a16:creationId xmlns:a16="http://schemas.microsoft.com/office/drawing/2014/main" id="{830E553D-1A37-483C-A201-D14FFA0B8E7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64" name="Rectangle 106">
                    <a:extLst>
                      <a:ext uri="{FF2B5EF4-FFF2-40B4-BE49-F238E27FC236}">
                        <a16:creationId xmlns:a16="http://schemas.microsoft.com/office/drawing/2014/main" id="{C9D43A37-2CF7-4953-BA01-5B67F47D8C8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58470" name="Group 107">
              <a:extLst>
                <a:ext uri="{FF2B5EF4-FFF2-40B4-BE49-F238E27FC236}">
                  <a16:creationId xmlns:a16="http://schemas.microsoft.com/office/drawing/2014/main" id="{938B1C49-DCE2-4266-A5BB-C99F698B3E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00" y="2544"/>
              <a:ext cx="384" cy="384"/>
              <a:chOff x="816" y="2544"/>
              <a:chExt cx="384" cy="384"/>
            </a:xfrm>
          </p:grpSpPr>
          <p:grpSp>
            <p:nvGrpSpPr>
              <p:cNvPr id="58529" name="Group 108">
                <a:extLst>
                  <a:ext uri="{FF2B5EF4-FFF2-40B4-BE49-F238E27FC236}">
                    <a16:creationId xmlns:a16="http://schemas.microsoft.com/office/drawing/2014/main" id="{A1DA8058-3EC9-4A99-91A0-9A04798CD97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544"/>
                <a:ext cx="192" cy="192"/>
                <a:chOff x="432" y="2640"/>
                <a:chExt cx="192" cy="192"/>
              </a:xfrm>
            </p:grpSpPr>
            <p:grpSp>
              <p:nvGrpSpPr>
                <p:cNvPr id="58551" name="Group 109">
                  <a:extLst>
                    <a:ext uri="{FF2B5EF4-FFF2-40B4-BE49-F238E27FC236}">
                      <a16:creationId xmlns:a16="http://schemas.microsoft.com/office/drawing/2014/main" id="{96DF7E3E-2E56-41FD-9EA8-B460B1CB1B4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55" name="Rectangle 110">
                    <a:extLst>
                      <a:ext uri="{FF2B5EF4-FFF2-40B4-BE49-F238E27FC236}">
                        <a16:creationId xmlns:a16="http://schemas.microsoft.com/office/drawing/2014/main" id="{17B4512E-1B1D-4C98-A8D3-A5822A67781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56" name="Rectangle 111">
                    <a:extLst>
                      <a:ext uri="{FF2B5EF4-FFF2-40B4-BE49-F238E27FC236}">
                        <a16:creationId xmlns:a16="http://schemas.microsoft.com/office/drawing/2014/main" id="{5ACCBC27-FAFA-4677-BE90-3BB24EEAC12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52" name="Group 112">
                  <a:extLst>
                    <a:ext uri="{FF2B5EF4-FFF2-40B4-BE49-F238E27FC236}">
                      <a16:creationId xmlns:a16="http://schemas.microsoft.com/office/drawing/2014/main" id="{175990C6-1D35-4709-A2E7-2075E4E9B5E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53" name="Rectangle 113">
                    <a:extLst>
                      <a:ext uri="{FF2B5EF4-FFF2-40B4-BE49-F238E27FC236}">
                        <a16:creationId xmlns:a16="http://schemas.microsoft.com/office/drawing/2014/main" id="{83DAB236-0E07-46DE-9DF1-D9C587408AE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54" name="Rectangle 114">
                    <a:extLst>
                      <a:ext uri="{FF2B5EF4-FFF2-40B4-BE49-F238E27FC236}">
                        <a16:creationId xmlns:a16="http://schemas.microsoft.com/office/drawing/2014/main" id="{C41FC05A-5BA1-46CC-B454-EA6D0706086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530" name="Group 115">
                <a:extLst>
                  <a:ext uri="{FF2B5EF4-FFF2-40B4-BE49-F238E27FC236}">
                    <a16:creationId xmlns:a16="http://schemas.microsoft.com/office/drawing/2014/main" id="{4CFE580E-C97C-47A5-84CE-FCD6895E05C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544"/>
                <a:ext cx="192" cy="192"/>
                <a:chOff x="432" y="2640"/>
                <a:chExt cx="192" cy="192"/>
              </a:xfrm>
            </p:grpSpPr>
            <p:grpSp>
              <p:nvGrpSpPr>
                <p:cNvPr id="58545" name="Group 116">
                  <a:extLst>
                    <a:ext uri="{FF2B5EF4-FFF2-40B4-BE49-F238E27FC236}">
                      <a16:creationId xmlns:a16="http://schemas.microsoft.com/office/drawing/2014/main" id="{4DEAAFB1-24F4-45D4-8A56-421C4F1B5C4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49" name="Rectangle 117">
                    <a:extLst>
                      <a:ext uri="{FF2B5EF4-FFF2-40B4-BE49-F238E27FC236}">
                        <a16:creationId xmlns:a16="http://schemas.microsoft.com/office/drawing/2014/main" id="{B72330A2-92F2-4A42-9E92-01E2FEFEFA0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50" name="Rectangle 118">
                    <a:extLst>
                      <a:ext uri="{FF2B5EF4-FFF2-40B4-BE49-F238E27FC236}">
                        <a16:creationId xmlns:a16="http://schemas.microsoft.com/office/drawing/2014/main" id="{56A9464A-D5B4-42C3-8CA7-38673034E5F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46" name="Group 119">
                  <a:extLst>
                    <a:ext uri="{FF2B5EF4-FFF2-40B4-BE49-F238E27FC236}">
                      <a16:creationId xmlns:a16="http://schemas.microsoft.com/office/drawing/2014/main" id="{ED8A7B3E-78E5-49D3-9B9C-343E29BBB14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47" name="Rectangle 120">
                    <a:extLst>
                      <a:ext uri="{FF2B5EF4-FFF2-40B4-BE49-F238E27FC236}">
                        <a16:creationId xmlns:a16="http://schemas.microsoft.com/office/drawing/2014/main" id="{8E3C359C-039B-42AE-A7F7-78EB9A49BA5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48" name="Rectangle 121">
                    <a:extLst>
                      <a:ext uri="{FF2B5EF4-FFF2-40B4-BE49-F238E27FC236}">
                        <a16:creationId xmlns:a16="http://schemas.microsoft.com/office/drawing/2014/main" id="{22406977-C187-459F-8702-7E2AD1AA8D9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531" name="Group 122">
                <a:extLst>
                  <a:ext uri="{FF2B5EF4-FFF2-40B4-BE49-F238E27FC236}">
                    <a16:creationId xmlns:a16="http://schemas.microsoft.com/office/drawing/2014/main" id="{1875B71B-4D6A-451E-902B-1B3FD8058B7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736"/>
                <a:ext cx="192" cy="192"/>
                <a:chOff x="432" y="2640"/>
                <a:chExt cx="192" cy="192"/>
              </a:xfrm>
            </p:grpSpPr>
            <p:grpSp>
              <p:nvGrpSpPr>
                <p:cNvPr id="58539" name="Group 123">
                  <a:extLst>
                    <a:ext uri="{FF2B5EF4-FFF2-40B4-BE49-F238E27FC236}">
                      <a16:creationId xmlns:a16="http://schemas.microsoft.com/office/drawing/2014/main" id="{968F9703-4D60-499E-B878-3E8A1CA1922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43" name="Rectangle 124">
                    <a:extLst>
                      <a:ext uri="{FF2B5EF4-FFF2-40B4-BE49-F238E27FC236}">
                        <a16:creationId xmlns:a16="http://schemas.microsoft.com/office/drawing/2014/main" id="{848F967C-096F-4BE8-94A0-F409A6F69FC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44" name="Rectangle 125">
                    <a:extLst>
                      <a:ext uri="{FF2B5EF4-FFF2-40B4-BE49-F238E27FC236}">
                        <a16:creationId xmlns:a16="http://schemas.microsoft.com/office/drawing/2014/main" id="{43BB370C-BA5A-43D1-9E6A-DFC9FD384EB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40" name="Group 126">
                  <a:extLst>
                    <a:ext uri="{FF2B5EF4-FFF2-40B4-BE49-F238E27FC236}">
                      <a16:creationId xmlns:a16="http://schemas.microsoft.com/office/drawing/2014/main" id="{67215ADF-F9E9-4660-84DE-1F6ADCF4E1B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41" name="Rectangle 127">
                    <a:extLst>
                      <a:ext uri="{FF2B5EF4-FFF2-40B4-BE49-F238E27FC236}">
                        <a16:creationId xmlns:a16="http://schemas.microsoft.com/office/drawing/2014/main" id="{F8A50A69-9C64-4C94-AF7D-892DEB12B15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42" name="Rectangle 128">
                    <a:extLst>
                      <a:ext uri="{FF2B5EF4-FFF2-40B4-BE49-F238E27FC236}">
                        <a16:creationId xmlns:a16="http://schemas.microsoft.com/office/drawing/2014/main" id="{AE4B5897-829F-431F-AEC9-FE985917D7F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532" name="Group 129">
                <a:extLst>
                  <a:ext uri="{FF2B5EF4-FFF2-40B4-BE49-F238E27FC236}">
                    <a16:creationId xmlns:a16="http://schemas.microsoft.com/office/drawing/2014/main" id="{D4092424-2108-435A-9809-755235164FB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736"/>
                <a:ext cx="192" cy="192"/>
                <a:chOff x="432" y="2640"/>
                <a:chExt cx="192" cy="192"/>
              </a:xfrm>
            </p:grpSpPr>
            <p:grpSp>
              <p:nvGrpSpPr>
                <p:cNvPr id="58533" name="Group 130">
                  <a:extLst>
                    <a:ext uri="{FF2B5EF4-FFF2-40B4-BE49-F238E27FC236}">
                      <a16:creationId xmlns:a16="http://schemas.microsoft.com/office/drawing/2014/main" id="{DB77B030-0FB5-4D40-9EA2-5AD8513F64E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37" name="Rectangle 131">
                    <a:extLst>
                      <a:ext uri="{FF2B5EF4-FFF2-40B4-BE49-F238E27FC236}">
                        <a16:creationId xmlns:a16="http://schemas.microsoft.com/office/drawing/2014/main" id="{5F7108BB-920B-4744-95C7-458D6724F58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38" name="Rectangle 132">
                    <a:extLst>
                      <a:ext uri="{FF2B5EF4-FFF2-40B4-BE49-F238E27FC236}">
                        <a16:creationId xmlns:a16="http://schemas.microsoft.com/office/drawing/2014/main" id="{0D0BA147-31DC-4885-AE13-AFC41F12951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34" name="Group 133">
                  <a:extLst>
                    <a:ext uri="{FF2B5EF4-FFF2-40B4-BE49-F238E27FC236}">
                      <a16:creationId xmlns:a16="http://schemas.microsoft.com/office/drawing/2014/main" id="{079011FF-6A02-4BD5-AB72-B28BF1B26B3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35" name="Rectangle 134">
                    <a:extLst>
                      <a:ext uri="{FF2B5EF4-FFF2-40B4-BE49-F238E27FC236}">
                        <a16:creationId xmlns:a16="http://schemas.microsoft.com/office/drawing/2014/main" id="{53174F73-9788-4CE1-B7B8-619424314C6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36" name="Rectangle 135">
                    <a:extLst>
                      <a:ext uri="{FF2B5EF4-FFF2-40B4-BE49-F238E27FC236}">
                        <a16:creationId xmlns:a16="http://schemas.microsoft.com/office/drawing/2014/main" id="{7D0CD35D-7429-4337-9FD7-ED59A18E30D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58471" name="Group 136">
              <a:extLst>
                <a:ext uri="{FF2B5EF4-FFF2-40B4-BE49-F238E27FC236}">
                  <a16:creationId xmlns:a16="http://schemas.microsoft.com/office/drawing/2014/main" id="{A50E89FB-18B9-41B2-941E-45D220D899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16" y="2928"/>
              <a:ext cx="384" cy="384"/>
              <a:chOff x="816" y="2544"/>
              <a:chExt cx="384" cy="384"/>
            </a:xfrm>
          </p:grpSpPr>
          <p:grpSp>
            <p:nvGrpSpPr>
              <p:cNvPr id="58501" name="Group 137">
                <a:extLst>
                  <a:ext uri="{FF2B5EF4-FFF2-40B4-BE49-F238E27FC236}">
                    <a16:creationId xmlns:a16="http://schemas.microsoft.com/office/drawing/2014/main" id="{E6DD693A-5832-41EC-8862-23EBF0F31EC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544"/>
                <a:ext cx="192" cy="192"/>
                <a:chOff x="432" y="2640"/>
                <a:chExt cx="192" cy="192"/>
              </a:xfrm>
            </p:grpSpPr>
            <p:grpSp>
              <p:nvGrpSpPr>
                <p:cNvPr id="58523" name="Group 138">
                  <a:extLst>
                    <a:ext uri="{FF2B5EF4-FFF2-40B4-BE49-F238E27FC236}">
                      <a16:creationId xmlns:a16="http://schemas.microsoft.com/office/drawing/2014/main" id="{70B14DBC-9B0A-4424-98D6-3A126E2ACF9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27" name="Rectangle 139">
                    <a:extLst>
                      <a:ext uri="{FF2B5EF4-FFF2-40B4-BE49-F238E27FC236}">
                        <a16:creationId xmlns:a16="http://schemas.microsoft.com/office/drawing/2014/main" id="{36DC81F7-365E-48A2-8188-A47A93EEC6F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28" name="Rectangle 140">
                    <a:extLst>
                      <a:ext uri="{FF2B5EF4-FFF2-40B4-BE49-F238E27FC236}">
                        <a16:creationId xmlns:a16="http://schemas.microsoft.com/office/drawing/2014/main" id="{900341AF-1E21-4C18-8FEE-DF6B7997AF8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24" name="Group 141">
                  <a:extLst>
                    <a:ext uri="{FF2B5EF4-FFF2-40B4-BE49-F238E27FC236}">
                      <a16:creationId xmlns:a16="http://schemas.microsoft.com/office/drawing/2014/main" id="{39DAFA5F-BC06-4B0A-AB17-55F53DDB47D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25" name="Rectangle 142">
                    <a:extLst>
                      <a:ext uri="{FF2B5EF4-FFF2-40B4-BE49-F238E27FC236}">
                        <a16:creationId xmlns:a16="http://schemas.microsoft.com/office/drawing/2014/main" id="{D6B12365-B2E8-405B-AA94-A7F8EDDA64A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26" name="Rectangle 143">
                    <a:extLst>
                      <a:ext uri="{FF2B5EF4-FFF2-40B4-BE49-F238E27FC236}">
                        <a16:creationId xmlns:a16="http://schemas.microsoft.com/office/drawing/2014/main" id="{612F922D-A9D3-457F-B5C7-DBC0F847C39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502" name="Group 144">
                <a:extLst>
                  <a:ext uri="{FF2B5EF4-FFF2-40B4-BE49-F238E27FC236}">
                    <a16:creationId xmlns:a16="http://schemas.microsoft.com/office/drawing/2014/main" id="{6D99CD8F-987D-4A35-BAEA-F883E6CF276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544"/>
                <a:ext cx="192" cy="192"/>
                <a:chOff x="432" y="2640"/>
                <a:chExt cx="192" cy="192"/>
              </a:xfrm>
            </p:grpSpPr>
            <p:grpSp>
              <p:nvGrpSpPr>
                <p:cNvPr id="58517" name="Group 145">
                  <a:extLst>
                    <a:ext uri="{FF2B5EF4-FFF2-40B4-BE49-F238E27FC236}">
                      <a16:creationId xmlns:a16="http://schemas.microsoft.com/office/drawing/2014/main" id="{5E28D3C6-23AA-4311-8E39-5AF4BB6D853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21" name="Rectangle 146">
                    <a:extLst>
                      <a:ext uri="{FF2B5EF4-FFF2-40B4-BE49-F238E27FC236}">
                        <a16:creationId xmlns:a16="http://schemas.microsoft.com/office/drawing/2014/main" id="{590A3636-32E4-49F0-A78F-09817025F79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22" name="Rectangle 147">
                    <a:extLst>
                      <a:ext uri="{FF2B5EF4-FFF2-40B4-BE49-F238E27FC236}">
                        <a16:creationId xmlns:a16="http://schemas.microsoft.com/office/drawing/2014/main" id="{D866F17E-EDBA-4D9D-AA22-8A2F375C171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18" name="Group 148">
                  <a:extLst>
                    <a:ext uri="{FF2B5EF4-FFF2-40B4-BE49-F238E27FC236}">
                      <a16:creationId xmlns:a16="http://schemas.microsoft.com/office/drawing/2014/main" id="{91C886AE-AA96-4420-8C3A-C7285107300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19" name="Rectangle 149">
                    <a:extLst>
                      <a:ext uri="{FF2B5EF4-FFF2-40B4-BE49-F238E27FC236}">
                        <a16:creationId xmlns:a16="http://schemas.microsoft.com/office/drawing/2014/main" id="{4448E603-90A8-4727-B37C-7C8A798E914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20" name="Rectangle 150">
                    <a:extLst>
                      <a:ext uri="{FF2B5EF4-FFF2-40B4-BE49-F238E27FC236}">
                        <a16:creationId xmlns:a16="http://schemas.microsoft.com/office/drawing/2014/main" id="{6963A398-A0C3-4D7C-BEE7-BDB3293C057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503" name="Group 151">
                <a:extLst>
                  <a:ext uri="{FF2B5EF4-FFF2-40B4-BE49-F238E27FC236}">
                    <a16:creationId xmlns:a16="http://schemas.microsoft.com/office/drawing/2014/main" id="{51E2A56C-0984-40C3-ACD5-94CEFF955FB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736"/>
                <a:ext cx="192" cy="192"/>
                <a:chOff x="432" y="2640"/>
                <a:chExt cx="192" cy="192"/>
              </a:xfrm>
            </p:grpSpPr>
            <p:grpSp>
              <p:nvGrpSpPr>
                <p:cNvPr id="58511" name="Group 152">
                  <a:extLst>
                    <a:ext uri="{FF2B5EF4-FFF2-40B4-BE49-F238E27FC236}">
                      <a16:creationId xmlns:a16="http://schemas.microsoft.com/office/drawing/2014/main" id="{BF2258B8-CE23-4D00-BA9F-87088DB29CC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15" name="Rectangle 153">
                    <a:extLst>
                      <a:ext uri="{FF2B5EF4-FFF2-40B4-BE49-F238E27FC236}">
                        <a16:creationId xmlns:a16="http://schemas.microsoft.com/office/drawing/2014/main" id="{D744EBF3-B673-4787-BE9A-2A063367CF2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16" name="Rectangle 154">
                    <a:extLst>
                      <a:ext uri="{FF2B5EF4-FFF2-40B4-BE49-F238E27FC236}">
                        <a16:creationId xmlns:a16="http://schemas.microsoft.com/office/drawing/2014/main" id="{2EC30525-8DD1-4FC8-9F5A-C78DE4B7FD4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12" name="Group 155">
                  <a:extLst>
                    <a:ext uri="{FF2B5EF4-FFF2-40B4-BE49-F238E27FC236}">
                      <a16:creationId xmlns:a16="http://schemas.microsoft.com/office/drawing/2014/main" id="{9966A627-1D37-46A9-9661-FBC737199D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13" name="Rectangle 156">
                    <a:extLst>
                      <a:ext uri="{FF2B5EF4-FFF2-40B4-BE49-F238E27FC236}">
                        <a16:creationId xmlns:a16="http://schemas.microsoft.com/office/drawing/2014/main" id="{D8111EC9-123B-47B9-A79F-C7A928D4D62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14" name="Rectangle 157">
                    <a:extLst>
                      <a:ext uri="{FF2B5EF4-FFF2-40B4-BE49-F238E27FC236}">
                        <a16:creationId xmlns:a16="http://schemas.microsoft.com/office/drawing/2014/main" id="{7C81D40D-C0A7-4F69-8932-0BAF8818ECDF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504" name="Group 158">
                <a:extLst>
                  <a:ext uri="{FF2B5EF4-FFF2-40B4-BE49-F238E27FC236}">
                    <a16:creationId xmlns:a16="http://schemas.microsoft.com/office/drawing/2014/main" id="{E1B86012-5CE8-411F-A0F3-A40744A412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736"/>
                <a:ext cx="192" cy="192"/>
                <a:chOff x="432" y="2640"/>
                <a:chExt cx="192" cy="192"/>
              </a:xfrm>
            </p:grpSpPr>
            <p:grpSp>
              <p:nvGrpSpPr>
                <p:cNvPr id="58505" name="Group 159">
                  <a:extLst>
                    <a:ext uri="{FF2B5EF4-FFF2-40B4-BE49-F238E27FC236}">
                      <a16:creationId xmlns:a16="http://schemas.microsoft.com/office/drawing/2014/main" id="{FCAA7E7A-22DC-4E71-A7E5-22CDA615FD2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09" name="Rectangle 160">
                    <a:extLst>
                      <a:ext uri="{FF2B5EF4-FFF2-40B4-BE49-F238E27FC236}">
                        <a16:creationId xmlns:a16="http://schemas.microsoft.com/office/drawing/2014/main" id="{51B8DA11-D689-4513-B63C-D58941001DC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10" name="Rectangle 161">
                    <a:extLst>
                      <a:ext uri="{FF2B5EF4-FFF2-40B4-BE49-F238E27FC236}">
                        <a16:creationId xmlns:a16="http://schemas.microsoft.com/office/drawing/2014/main" id="{BF5BDFBB-F9DC-46CF-AE1B-8CC41ED33CA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06" name="Group 162">
                  <a:extLst>
                    <a:ext uri="{FF2B5EF4-FFF2-40B4-BE49-F238E27FC236}">
                      <a16:creationId xmlns:a16="http://schemas.microsoft.com/office/drawing/2014/main" id="{D3C9F8CC-5991-42E9-B3E5-8F0E8021189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07" name="Rectangle 163">
                    <a:extLst>
                      <a:ext uri="{FF2B5EF4-FFF2-40B4-BE49-F238E27FC236}">
                        <a16:creationId xmlns:a16="http://schemas.microsoft.com/office/drawing/2014/main" id="{2B3CCCA2-2093-497A-BB1A-49E532EDBCA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08" name="Rectangle 164">
                    <a:extLst>
                      <a:ext uri="{FF2B5EF4-FFF2-40B4-BE49-F238E27FC236}">
                        <a16:creationId xmlns:a16="http://schemas.microsoft.com/office/drawing/2014/main" id="{68CDD936-6D22-49F6-8281-E29DA9F4E68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58472" name="Group 165">
              <a:extLst>
                <a:ext uri="{FF2B5EF4-FFF2-40B4-BE49-F238E27FC236}">
                  <a16:creationId xmlns:a16="http://schemas.microsoft.com/office/drawing/2014/main" id="{DF8FD550-F8BB-45EA-9720-A7B1AE06D3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00" y="2928"/>
              <a:ext cx="384" cy="384"/>
              <a:chOff x="816" y="2544"/>
              <a:chExt cx="384" cy="384"/>
            </a:xfrm>
          </p:grpSpPr>
          <p:grpSp>
            <p:nvGrpSpPr>
              <p:cNvPr id="58473" name="Group 166">
                <a:extLst>
                  <a:ext uri="{FF2B5EF4-FFF2-40B4-BE49-F238E27FC236}">
                    <a16:creationId xmlns:a16="http://schemas.microsoft.com/office/drawing/2014/main" id="{5163E13F-9E32-45A2-951E-FAF4ABDFAAD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544"/>
                <a:ext cx="192" cy="192"/>
                <a:chOff x="432" y="2640"/>
                <a:chExt cx="192" cy="192"/>
              </a:xfrm>
            </p:grpSpPr>
            <p:grpSp>
              <p:nvGrpSpPr>
                <p:cNvPr id="58495" name="Group 167">
                  <a:extLst>
                    <a:ext uri="{FF2B5EF4-FFF2-40B4-BE49-F238E27FC236}">
                      <a16:creationId xmlns:a16="http://schemas.microsoft.com/office/drawing/2014/main" id="{123DCEA5-DE68-4E6A-B44F-C7A3B777439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499" name="Rectangle 168">
                    <a:extLst>
                      <a:ext uri="{FF2B5EF4-FFF2-40B4-BE49-F238E27FC236}">
                        <a16:creationId xmlns:a16="http://schemas.microsoft.com/office/drawing/2014/main" id="{CC2C0361-FA4F-4397-9DEA-C51AF3160AF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00" name="Rectangle 169">
                    <a:extLst>
                      <a:ext uri="{FF2B5EF4-FFF2-40B4-BE49-F238E27FC236}">
                        <a16:creationId xmlns:a16="http://schemas.microsoft.com/office/drawing/2014/main" id="{A1D519FA-E971-4AD7-ADB5-0D5137B432B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496" name="Group 170">
                  <a:extLst>
                    <a:ext uri="{FF2B5EF4-FFF2-40B4-BE49-F238E27FC236}">
                      <a16:creationId xmlns:a16="http://schemas.microsoft.com/office/drawing/2014/main" id="{9754DC8C-16B5-4D1B-BF7A-23154EE374E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497" name="Rectangle 171">
                    <a:extLst>
                      <a:ext uri="{FF2B5EF4-FFF2-40B4-BE49-F238E27FC236}">
                        <a16:creationId xmlns:a16="http://schemas.microsoft.com/office/drawing/2014/main" id="{C79B0B7A-F8AA-423A-A641-EE758036B69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498" name="Rectangle 172">
                    <a:extLst>
                      <a:ext uri="{FF2B5EF4-FFF2-40B4-BE49-F238E27FC236}">
                        <a16:creationId xmlns:a16="http://schemas.microsoft.com/office/drawing/2014/main" id="{A075F998-F749-4599-A03E-6B0C9C3C6E5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474" name="Group 173">
                <a:extLst>
                  <a:ext uri="{FF2B5EF4-FFF2-40B4-BE49-F238E27FC236}">
                    <a16:creationId xmlns:a16="http://schemas.microsoft.com/office/drawing/2014/main" id="{C2EC5A00-4156-4C09-BB28-D05DEF0C888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544"/>
                <a:ext cx="192" cy="192"/>
                <a:chOff x="432" y="2640"/>
                <a:chExt cx="192" cy="192"/>
              </a:xfrm>
            </p:grpSpPr>
            <p:grpSp>
              <p:nvGrpSpPr>
                <p:cNvPr id="58489" name="Group 174">
                  <a:extLst>
                    <a:ext uri="{FF2B5EF4-FFF2-40B4-BE49-F238E27FC236}">
                      <a16:creationId xmlns:a16="http://schemas.microsoft.com/office/drawing/2014/main" id="{63FB6125-C68E-40D0-8FD6-393DCE66298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493" name="Rectangle 175">
                    <a:extLst>
                      <a:ext uri="{FF2B5EF4-FFF2-40B4-BE49-F238E27FC236}">
                        <a16:creationId xmlns:a16="http://schemas.microsoft.com/office/drawing/2014/main" id="{D4B22B63-FEE3-4E23-8DAB-18613375215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494" name="Rectangle 176">
                    <a:extLst>
                      <a:ext uri="{FF2B5EF4-FFF2-40B4-BE49-F238E27FC236}">
                        <a16:creationId xmlns:a16="http://schemas.microsoft.com/office/drawing/2014/main" id="{9087398A-86A2-4AE4-BB2A-3A17042218E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490" name="Group 177">
                  <a:extLst>
                    <a:ext uri="{FF2B5EF4-FFF2-40B4-BE49-F238E27FC236}">
                      <a16:creationId xmlns:a16="http://schemas.microsoft.com/office/drawing/2014/main" id="{B5D108AD-4976-432B-AF66-CD13E0D126D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491" name="Rectangle 178">
                    <a:extLst>
                      <a:ext uri="{FF2B5EF4-FFF2-40B4-BE49-F238E27FC236}">
                        <a16:creationId xmlns:a16="http://schemas.microsoft.com/office/drawing/2014/main" id="{B85244B6-F73E-41E3-8EE4-08F744A558E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492" name="Rectangle 179">
                    <a:extLst>
                      <a:ext uri="{FF2B5EF4-FFF2-40B4-BE49-F238E27FC236}">
                        <a16:creationId xmlns:a16="http://schemas.microsoft.com/office/drawing/2014/main" id="{B30CF47C-A92A-4526-9FFC-F6B293AFCD3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475" name="Group 180">
                <a:extLst>
                  <a:ext uri="{FF2B5EF4-FFF2-40B4-BE49-F238E27FC236}">
                    <a16:creationId xmlns:a16="http://schemas.microsoft.com/office/drawing/2014/main" id="{28AD7BE3-7F81-4AB9-8D88-1A54865EE47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736"/>
                <a:ext cx="192" cy="192"/>
                <a:chOff x="432" y="2640"/>
                <a:chExt cx="192" cy="192"/>
              </a:xfrm>
            </p:grpSpPr>
            <p:grpSp>
              <p:nvGrpSpPr>
                <p:cNvPr id="58483" name="Group 181">
                  <a:extLst>
                    <a:ext uri="{FF2B5EF4-FFF2-40B4-BE49-F238E27FC236}">
                      <a16:creationId xmlns:a16="http://schemas.microsoft.com/office/drawing/2014/main" id="{BA89D6E4-1C21-425B-B1FE-4820B96FF1F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487" name="Rectangle 182">
                    <a:extLst>
                      <a:ext uri="{FF2B5EF4-FFF2-40B4-BE49-F238E27FC236}">
                        <a16:creationId xmlns:a16="http://schemas.microsoft.com/office/drawing/2014/main" id="{DEEA484C-834B-4F74-B50D-59EB628C720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488" name="Rectangle 183">
                    <a:extLst>
                      <a:ext uri="{FF2B5EF4-FFF2-40B4-BE49-F238E27FC236}">
                        <a16:creationId xmlns:a16="http://schemas.microsoft.com/office/drawing/2014/main" id="{4C823F7D-1B04-4D9F-96EB-C14CECE3B57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484" name="Group 184">
                  <a:extLst>
                    <a:ext uri="{FF2B5EF4-FFF2-40B4-BE49-F238E27FC236}">
                      <a16:creationId xmlns:a16="http://schemas.microsoft.com/office/drawing/2014/main" id="{0DDAD5B1-52C2-40F0-B0CA-B7409596C99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485" name="Rectangle 185">
                    <a:extLst>
                      <a:ext uri="{FF2B5EF4-FFF2-40B4-BE49-F238E27FC236}">
                        <a16:creationId xmlns:a16="http://schemas.microsoft.com/office/drawing/2014/main" id="{1B9747FD-A645-475F-957F-6D682965FC1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486" name="Rectangle 186">
                    <a:extLst>
                      <a:ext uri="{FF2B5EF4-FFF2-40B4-BE49-F238E27FC236}">
                        <a16:creationId xmlns:a16="http://schemas.microsoft.com/office/drawing/2014/main" id="{4DF232A3-98F3-44A3-8B5C-AD7C848A76B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476" name="Group 187">
                <a:extLst>
                  <a:ext uri="{FF2B5EF4-FFF2-40B4-BE49-F238E27FC236}">
                    <a16:creationId xmlns:a16="http://schemas.microsoft.com/office/drawing/2014/main" id="{F5427CF7-0FD7-4411-BCCD-62093291602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736"/>
                <a:ext cx="192" cy="192"/>
                <a:chOff x="432" y="2640"/>
                <a:chExt cx="192" cy="192"/>
              </a:xfrm>
            </p:grpSpPr>
            <p:grpSp>
              <p:nvGrpSpPr>
                <p:cNvPr id="58477" name="Group 188">
                  <a:extLst>
                    <a:ext uri="{FF2B5EF4-FFF2-40B4-BE49-F238E27FC236}">
                      <a16:creationId xmlns:a16="http://schemas.microsoft.com/office/drawing/2014/main" id="{0EFFC704-6717-4BBE-968D-FB060E1BAEB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481" name="Rectangle 189">
                    <a:extLst>
                      <a:ext uri="{FF2B5EF4-FFF2-40B4-BE49-F238E27FC236}">
                        <a16:creationId xmlns:a16="http://schemas.microsoft.com/office/drawing/2014/main" id="{D46E7E80-3391-498D-ABAA-290D53BAB45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482" name="Rectangle 190">
                    <a:extLst>
                      <a:ext uri="{FF2B5EF4-FFF2-40B4-BE49-F238E27FC236}">
                        <a16:creationId xmlns:a16="http://schemas.microsoft.com/office/drawing/2014/main" id="{9F79DB00-631B-4F38-A215-67AB1C7C4E9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478" name="Group 191">
                  <a:extLst>
                    <a:ext uri="{FF2B5EF4-FFF2-40B4-BE49-F238E27FC236}">
                      <a16:creationId xmlns:a16="http://schemas.microsoft.com/office/drawing/2014/main" id="{EFBCFEBA-32C5-4633-A3A5-42555A99940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479" name="Rectangle 192">
                    <a:extLst>
                      <a:ext uri="{FF2B5EF4-FFF2-40B4-BE49-F238E27FC236}">
                        <a16:creationId xmlns:a16="http://schemas.microsoft.com/office/drawing/2014/main" id="{6F84C15C-2DE7-47B2-BBBB-79B742AE1C9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480" name="Rectangle 193">
                    <a:extLst>
                      <a:ext uri="{FF2B5EF4-FFF2-40B4-BE49-F238E27FC236}">
                        <a16:creationId xmlns:a16="http://schemas.microsoft.com/office/drawing/2014/main" id="{66F9B03A-F06B-4225-BCA4-BF7C5E9CE5B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</p:grpSp>
      <p:sp>
        <p:nvSpPr>
          <p:cNvPr id="58440" name="Line 194">
            <a:extLst>
              <a:ext uri="{FF2B5EF4-FFF2-40B4-BE49-F238E27FC236}">
                <a16:creationId xmlns:a16="http://schemas.microsoft.com/office/drawing/2014/main" id="{4A5663F2-436F-46F9-B498-443642EB51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29390" y="3030538"/>
            <a:ext cx="325437" cy="247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41" name="Line 195">
            <a:extLst>
              <a:ext uri="{FF2B5EF4-FFF2-40B4-BE49-F238E27FC236}">
                <a16:creationId xmlns:a16="http://schemas.microsoft.com/office/drawing/2014/main" id="{82B3DA5F-21C0-411E-96C1-7B7FC48C0A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9388" y="3278188"/>
            <a:ext cx="0" cy="3476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42" name="Line 196">
            <a:extLst>
              <a:ext uri="{FF2B5EF4-FFF2-40B4-BE49-F238E27FC236}">
                <a16:creationId xmlns:a16="http://schemas.microsoft.com/office/drawing/2014/main" id="{3925A21E-EE71-49A4-B4E5-40939AB20C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29388" y="2981327"/>
            <a:ext cx="654050" cy="595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43" name="Line 197">
            <a:extLst>
              <a:ext uri="{FF2B5EF4-FFF2-40B4-BE49-F238E27FC236}">
                <a16:creationId xmlns:a16="http://schemas.microsoft.com/office/drawing/2014/main" id="{3B67A7C9-5642-4046-A057-3896676014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9465" y="3030538"/>
            <a:ext cx="325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44" name="Line 198">
            <a:extLst>
              <a:ext uri="{FF2B5EF4-FFF2-40B4-BE49-F238E27FC236}">
                <a16:creationId xmlns:a16="http://schemas.microsoft.com/office/drawing/2014/main" id="{BCC7CF40-7661-4A68-BE90-5A79070323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29388" y="3030538"/>
            <a:ext cx="925512" cy="842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45" name="Line 199">
            <a:extLst>
              <a:ext uri="{FF2B5EF4-FFF2-40B4-BE49-F238E27FC236}">
                <a16:creationId xmlns:a16="http://schemas.microsoft.com/office/drawing/2014/main" id="{486416D9-39E9-4756-815B-658434C0C03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80340" y="5013325"/>
            <a:ext cx="325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46" name="Line 200">
            <a:extLst>
              <a:ext uri="{FF2B5EF4-FFF2-40B4-BE49-F238E27FC236}">
                <a16:creationId xmlns:a16="http://schemas.microsoft.com/office/drawing/2014/main" id="{0774A298-ECA7-4905-AA1A-DF20B0BCFDD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9388" y="3873502"/>
            <a:ext cx="0" cy="2968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47" name="Line 201">
            <a:extLst>
              <a:ext uri="{FF2B5EF4-FFF2-40B4-BE49-F238E27FC236}">
                <a16:creationId xmlns:a16="http://schemas.microsoft.com/office/drawing/2014/main" id="{FC6CF630-8A82-44BC-8B5B-8A4230D5EA9E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8825" y="5013325"/>
            <a:ext cx="325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48" name="Line 202">
            <a:extLst>
              <a:ext uri="{FF2B5EF4-FFF2-40B4-BE49-F238E27FC236}">
                <a16:creationId xmlns:a16="http://schemas.microsoft.com/office/drawing/2014/main" id="{51DFB671-7186-4A1C-BE32-2C117D44EC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9465" y="5013325"/>
            <a:ext cx="325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49" name="Line 203">
            <a:extLst>
              <a:ext uri="{FF2B5EF4-FFF2-40B4-BE49-F238E27FC236}">
                <a16:creationId xmlns:a16="http://schemas.microsoft.com/office/drawing/2014/main" id="{3375A924-F34F-4ADB-85A7-EE637CEEAD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78825" y="3030538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50" name="Line 204">
            <a:extLst>
              <a:ext uri="{FF2B5EF4-FFF2-40B4-BE49-F238E27FC236}">
                <a16:creationId xmlns:a16="http://schemas.microsoft.com/office/drawing/2014/main" id="{EE7A83AC-3F0B-4CC2-B0A4-DA2B38DF4FD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80340" y="3030538"/>
            <a:ext cx="325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51" name="Line 205">
            <a:extLst>
              <a:ext uri="{FF2B5EF4-FFF2-40B4-BE49-F238E27FC236}">
                <a16:creationId xmlns:a16="http://schemas.microsoft.com/office/drawing/2014/main" id="{10B84DF3-FE97-408C-8297-853C7E14CD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9390" y="5013325"/>
            <a:ext cx="325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52" name="Line 206">
            <a:extLst>
              <a:ext uri="{FF2B5EF4-FFF2-40B4-BE49-F238E27FC236}">
                <a16:creationId xmlns:a16="http://schemas.microsoft.com/office/drawing/2014/main" id="{48712B5A-1938-4F55-92C6-9ECF9670CC3C}"/>
              </a:ext>
            </a:extLst>
          </p:cNvPr>
          <p:cNvSpPr>
            <a:spLocks noChangeShapeType="1"/>
          </p:cNvSpPr>
          <p:nvPr/>
        </p:nvSpPr>
        <p:spPr bwMode="auto">
          <a:xfrm>
            <a:off x="8704263" y="4467225"/>
            <a:ext cx="0" cy="298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53" name="Line 207">
            <a:extLst>
              <a:ext uri="{FF2B5EF4-FFF2-40B4-BE49-F238E27FC236}">
                <a16:creationId xmlns:a16="http://schemas.microsoft.com/office/drawing/2014/main" id="{A528A00A-03DA-47D8-82B6-EAB30CDF8C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704263" y="3873502"/>
            <a:ext cx="0" cy="2968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54" name="Line 208">
            <a:extLst>
              <a:ext uri="{FF2B5EF4-FFF2-40B4-BE49-F238E27FC236}">
                <a16:creationId xmlns:a16="http://schemas.microsoft.com/office/drawing/2014/main" id="{A8216528-743A-4210-A3FB-86831A8CFD7B}"/>
              </a:ext>
            </a:extLst>
          </p:cNvPr>
          <p:cNvSpPr>
            <a:spLocks noChangeShapeType="1"/>
          </p:cNvSpPr>
          <p:nvPr/>
        </p:nvSpPr>
        <p:spPr bwMode="auto">
          <a:xfrm>
            <a:off x="8704263" y="3278188"/>
            <a:ext cx="0" cy="298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55" name="Line 209">
            <a:extLst>
              <a:ext uri="{FF2B5EF4-FFF2-40B4-BE49-F238E27FC236}">
                <a16:creationId xmlns:a16="http://schemas.microsoft.com/office/drawing/2014/main" id="{7E19A541-0ED1-4BD0-9291-007E5DA6C7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9388" y="4467225"/>
            <a:ext cx="0" cy="298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56" name="Line 210">
            <a:extLst>
              <a:ext uri="{FF2B5EF4-FFF2-40B4-BE49-F238E27FC236}">
                <a16:creationId xmlns:a16="http://schemas.microsoft.com/office/drawing/2014/main" id="{5DFAB01F-0ED7-445C-940A-86178CFFE4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4825" y="3278190"/>
            <a:ext cx="1849438" cy="1735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57" name="Line 211">
            <a:extLst>
              <a:ext uri="{FF2B5EF4-FFF2-40B4-BE49-F238E27FC236}">
                <a16:creationId xmlns:a16="http://schemas.microsoft.com/office/drawing/2014/main" id="{B1C21D45-A8FC-40E8-9051-10CB020DA7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29390" y="3030540"/>
            <a:ext cx="1849437" cy="1685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58" name="Line 212">
            <a:extLst>
              <a:ext uri="{FF2B5EF4-FFF2-40B4-BE49-F238E27FC236}">
                <a16:creationId xmlns:a16="http://schemas.microsoft.com/office/drawing/2014/main" id="{C42E55A0-18E3-4391-BAC1-91D470485E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29388" y="3030540"/>
            <a:ext cx="1250950" cy="1139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59" name="Line 213">
            <a:extLst>
              <a:ext uri="{FF2B5EF4-FFF2-40B4-BE49-F238E27FC236}">
                <a16:creationId xmlns:a16="http://schemas.microsoft.com/office/drawing/2014/main" id="{08F8EE53-7534-4B9A-9FC0-90DD789F58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29463" y="3527425"/>
            <a:ext cx="1574800" cy="148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60" name="Line 214">
            <a:extLst>
              <a:ext uri="{FF2B5EF4-FFF2-40B4-BE49-F238E27FC236}">
                <a16:creationId xmlns:a16="http://schemas.microsoft.com/office/drawing/2014/main" id="{3354BF1D-3856-441B-8478-C64EE10D73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29390" y="3030540"/>
            <a:ext cx="2174875" cy="19827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61" name="Line 215">
            <a:extLst>
              <a:ext uri="{FF2B5EF4-FFF2-40B4-BE49-F238E27FC236}">
                <a16:creationId xmlns:a16="http://schemas.microsoft.com/office/drawing/2014/main" id="{A187DC26-7AF3-431D-A63B-F38744151D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29390" y="3030540"/>
            <a:ext cx="1576387" cy="1436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62" name="Line 216">
            <a:extLst>
              <a:ext uri="{FF2B5EF4-FFF2-40B4-BE49-F238E27FC236}">
                <a16:creationId xmlns:a16="http://schemas.microsoft.com/office/drawing/2014/main" id="{A7C2548D-80B0-45DE-8280-5BCEB7BC60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05775" y="4467225"/>
            <a:ext cx="598488" cy="546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63" name="Line 217">
            <a:extLst>
              <a:ext uri="{FF2B5EF4-FFF2-40B4-BE49-F238E27FC236}">
                <a16:creationId xmlns:a16="http://schemas.microsoft.com/office/drawing/2014/main" id="{C9CE55CC-346D-43A3-AF3E-9CAE989AD0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54902" y="3873502"/>
            <a:ext cx="1249363" cy="1139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64" name="Line 218">
            <a:extLst>
              <a:ext uri="{FF2B5EF4-FFF2-40B4-BE49-F238E27FC236}">
                <a16:creationId xmlns:a16="http://schemas.microsoft.com/office/drawing/2014/main" id="{44F85D24-046C-4893-AC42-BD6CE9F55F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78825" y="4765675"/>
            <a:ext cx="325438" cy="247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65" name="Line 219">
            <a:extLst>
              <a:ext uri="{FF2B5EF4-FFF2-40B4-BE49-F238E27FC236}">
                <a16:creationId xmlns:a16="http://schemas.microsoft.com/office/drawing/2014/main" id="{A99BAC2F-43E2-492B-B2E1-1CF53E1949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26363" y="4170363"/>
            <a:ext cx="977900" cy="842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66" name="Rectangle 220">
            <a:extLst>
              <a:ext uri="{FF2B5EF4-FFF2-40B4-BE49-F238E27FC236}">
                <a16:creationId xmlns:a16="http://schemas.microsoft.com/office/drawing/2014/main" id="{DAB730A6-11C3-42E3-9C5E-8B1F6AAE2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5" y="2881313"/>
            <a:ext cx="312737" cy="285750"/>
          </a:xfrm>
          <a:prstGeom prst="rect">
            <a:avLst/>
          </a:prstGeom>
          <a:solidFill>
            <a:srgbClr val="B3B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67" name="Line 221">
            <a:extLst>
              <a:ext uri="{FF2B5EF4-FFF2-40B4-BE49-F238E27FC236}">
                <a16:creationId xmlns:a16="http://schemas.microsoft.com/office/drawing/2014/main" id="{F7A3C41D-3B5E-4039-A901-A376171717B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9390" y="3030538"/>
            <a:ext cx="325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68" name="投影片編號版面配置區 217">
            <a:extLst>
              <a:ext uri="{FF2B5EF4-FFF2-40B4-BE49-F238E27FC236}">
                <a16:creationId xmlns:a16="http://schemas.microsoft.com/office/drawing/2014/main" id="{1AB5642E-923D-4857-BC55-17D0CB1A8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A3F7EA7-D922-429C-81DA-44A6D7EB34A3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6" name="Rectangle 2">
            <a:extLst>
              <a:ext uri="{FF2B5EF4-FFF2-40B4-BE49-F238E27FC236}">
                <a16:creationId xmlns:a16="http://schemas.microsoft.com/office/drawing/2014/main" id="{CA483327-1A1A-4D9B-A9A6-4556291F4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88" y="247650"/>
            <a:ext cx="8572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Influence of DCT Block Size</a:t>
            </a:r>
          </a:p>
        </p:txBody>
      </p:sp>
      <p:sp>
        <p:nvSpPr>
          <p:cNvPr id="635907" name="Rectangle 3">
            <a:extLst>
              <a:ext uri="{FF2B5EF4-FFF2-40B4-BE49-F238E27FC236}">
                <a16:creationId xmlns:a16="http://schemas.microsoft.com/office/drawing/2014/main" id="{10975B02-BAE9-414F-A915-3D85A8175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88" y="1077915"/>
            <a:ext cx="8737600" cy="7016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Efficiency as a function of block-size </a:t>
            </a:r>
            <a:r>
              <a:rPr lang="en-US" altLang="zh-TW" sz="2000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NxN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, measured for </a:t>
            </a: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b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-bit quantization in the original domain and equivalent quantization in the transform domain</a:t>
            </a:r>
            <a:endParaRPr lang="en-US" altLang="zh-TW" sz="2000" dirty="0">
              <a:solidFill>
                <a:srgbClr val="FFFFFF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pic>
        <p:nvPicPr>
          <p:cNvPr id="59396" name="Picture 4" descr="dct7">
            <a:extLst>
              <a:ext uri="{FF2B5EF4-FFF2-40B4-BE49-F238E27FC236}">
                <a16:creationId xmlns:a16="http://schemas.microsoft.com/office/drawing/2014/main" id="{B0F8043D-2A8D-43D7-9B42-3E86ADB30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1993900"/>
            <a:ext cx="5294312" cy="397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909" name="Rectangle 5">
            <a:extLst>
              <a:ext uri="{FF2B5EF4-FFF2-40B4-BE49-F238E27FC236}">
                <a16:creationId xmlns:a16="http://schemas.microsoft.com/office/drawing/2014/main" id="{D34567FB-7B96-4727-A0B5-FBFCB323E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50" y="6156327"/>
            <a:ext cx="8883650" cy="3968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Block size 8x8 is a good compromise</a:t>
            </a:r>
            <a:endParaRPr lang="en-US" altLang="zh-TW" sz="2000">
              <a:solidFill>
                <a:srgbClr val="FFFFFF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59398" name="投影片編號版面配置區 5">
            <a:extLst>
              <a:ext uri="{FF2B5EF4-FFF2-40B4-BE49-F238E27FC236}">
                <a16:creationId xmlns:a16="http://schemas.microsoft.com/office/drawing/2014/main" id="{C40212BB-B1D8-45C0-9761-AE28C647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737BC6D-3663-4168-800F-917721FB694C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9399" name="矩形 1">
            <a:extLst>
              <a:ext uri="{FF2B5EF4-FFF2-40B4-BE49-F238E27FC236}">
                <a16:creationId xmlns:a16="http://schemas.microsoft.com/office/drawing/2014/main" id="{D27259E4-9562-43D1-A5BA-F42C8FA9EEA2}"/>
              </a:ext>
            </a:extLst>
          </p:cNvPr>
          <p:cNvSpPr>
            <a:spLocks noChangeArrowheads="1"/>
          </p:cNvSpPr>
          <p:nvPr/>
        </p:nvSpPr>
        <p:spPr bwMode="white">
          <a:xfrm>
            <a:off x="6122990" y="5500688"/>
            <a:ext cx="331787" cy="279400"/>
          </a:xfrm>
          <a:prstGeom prst="rect">
            <a:avLst/>
          </a:prstGeom>
          <a:solidFill>
            <a:schemeClr val="tx1"/>
          </a:solidFill>
          <a:ln w="25400" algn="ctr">
            <a:noFill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i="1" dirty="0">
                <a:solidFill>
                  <a:srgbClr val="000000"/>
                </a:solidFill>
                <a:ea typeface="新細明體" panose="02020500000000000000" pitchFamily="18" charset="-120"/>
              </a:rPr>
              <a:t>N</a:t>
            </a:r>
            <a:endParaRPr lang="zh-TW" altLang="en-US" i="1" dirty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>
            <a:extLst>
              <a:ext uri="{FF2B5EF4-FFF2-40B4-BE49-F238E27FC236}">
                <a16:creationId xmlns:a16="http://schemas.microsoft.com/office/drawing/2014/main" id="{CB01D9F4-9F3C-49F0-B03C-1B123BDCC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88" y="247650"/>
            <a:ext cx="8572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Influence of Block Size</a:t>
            </a:r>
          </a:p>
        </p:txBody>
      </p:sp>
      <p:sp>
        <p:nvSpPr>
          <p:cNvPr id="629763" name="Rectangle 3">
            <a:extLst>
              <a:ext uri="{FF2B5EF4-FFF2-40B4-BE49-F238E27FC236}">
                <a16:creationId xmlns:a16="http://schemas.microsoft.com/office/drawing/2014/main" id="{9817A607-5754-408A-94EA-25E1E762A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88" y="1077915"/>
            <a:ext cx="8737600" cy="3968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75% resulting coefficients are truncated to compare the performance</a:t>
            </a:r>
            <a:endParaRPr lang="en-US" altLang="zh-TW" sz="2000">
              <a:solidFill>
                <a:srgbClr val="FFFFFF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pic>
        <p:nvPicPr>
          <p:cNvPr id="60420" name="Picture 6">
            <a:extLst>
              <a:ext uri="{FF2B5EF4-FFF2-40B4-BE49-F238E27FC236}">
                <a16:creationId xmlns:a16="http://schemas.microsoft.com/office/drawing/2014/main" id="{FEE2DC3F-09AE-425C-B4C7-0CEBA0A11CE1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1614488"/>
            <a:ext cx="5918200" cy="5149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421" name="投影片編號版面配置區 4">
            <a:extLst>
              <a:ext uri="{FF2B5EF4-FFF2-40B4-BE49-F238E27FC236}">
                <a16:creationId xmlns:a16="http://schemas.microsoft.com/office/drawing/2014/main" id="{2C7B2F31-101D-4DDF-BBE0-44479AF6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F40F38F-24F1-45EB-BA88-6076E1E3D385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6" name="Rectangle 2">
            <a:extLst>
              <a:ext uri="{FF2B5EF4-FFF2-40B4-BE49-F238E27FC236}">
                <a16:creationId xmlns:a16="http://schemas.microsoft.com/office/drawing/2014/main" id="{27760AE8-FF46-4AC9-81E0-BFF6250C61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246063"/>
            <a:ext cx="8731250" cy="6096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Implementation of 2-D DCT Using Row-Column Decomposition</a:t>
            </a:r>
            <a:endParaRPr lang="en-US" altLang="zh-TW" sz="3600">
              <a:ea typeface="新細明體" pitchFamily="18" charset="-120"/>
            </a:endParaRPr>
          </a:p>
        </p:txBody>
      </p:sp>
      <p:sp>
        <p:nvSpPr>
          <p:cNvPr id="610308" name="Rectangle 4">
            <a:extLst>
              <a:ext uri="{FF2B5EF4-FFF2-40B4-BE49-F238E27FC236}">
                <a16:creationId xmlns:a16="http://schemas.microsoft.com/office/drawing/2014/main" id="{3DADCBAE-0BB8-4B92-BC32-CC6A221686A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751138" y="3336927"/>
            <a:ext cx="1587500" cy="1025525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10309" name="Rectangle 5">
            <a:extLst>
              <a:ext uri="{FF2B5EF4-FFF2-40B4-BE49-F238E27FC236}">
                <a16:creationId xmlns:a16="http://schemas.microsoft.com/office/drawing/2014/main" id="{A59B93D1-6B9C-4E1F-A692-F6D3452B85B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741865" y="3335340"/>
            <a:ext cx="1385887" cy="1011237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10310" name="Rectangle 6">
            <a:extLst>
              <a:ext uri="{FF2B5EF4-FFF2-40B4-BE49-F238E27FC236}">
                <a16:creationId xmlns:a16="http://schemas.microsoft.com/office/drawing/2014/main" id="{BA406A43-A1C2-46F7-B1A9-836BE0EBECF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567488" y="3330577"/>
            <a:ext cx="1587500" cy="1025525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1447" name="Line 7">
            <a:extLst>
              <a:ext uri="{FF2B5EF4-FFF2-40B4-BE49-F238E27FC236}">
                <a16:creationId xmlns:a16="http://schemas.microsoft.com/office/drawing/2014/main" id="{AB3BCE93-F898-4513-BE82-1D0C02DE4FF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44464" y="3921125"/>
            <a:ext cx="6064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10312" name="Text Box 8">
            <a:extLst>
              <a:ext uri="{FF2B5EF4-FFF2-40B4-BE49-F238E27FC236}">
                <a16:creationId xmlns:a16="http://schemas.microsoft.com/office/drawing/2014/main" id="{2A76867D-220D-4196-946E-0E703922F918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254002" y="2366965"/>
            <a:ext cx="10070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Pixels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In</a:t>
            </a:r>
          </a:p>
        </p:txBody>
      </p:sp>
      <p:sp>
        <p:nvSpPr>
          <p:cNvPr id="610313" name="Text Box 9">
            <a:extLst>
              <a:ext uri="{FF2B5EF4-FFF2-40B4-BE49-F238E27FC236}">
                <a16:creationId xmlns:a16="http://schemas.microsoft.com/office/drawing/2014/main" id="{CBC6C06B-0A29-4DCC-9826-EF6F9C7EBB2D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7231065" y="2171702"/>
            <a:ext cx="191892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Transformed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Coefficients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Out</a:t>
            </a:r>
          </a:p>
        </p:txBody>
      </p:sp>
      <p:sp>
        <p:nvSpPr>
          <p:cNvPr id="61450" name="Line 10">
            <a:extLst>
              <a:ext uri="{FF2B5EF4-FFF2-40B4-BE49-F238E27FC236}">
                <a16:creationId xmlns:a16="http://schemas.microsoft.com/office/drawing/2014/main" id="{A198DFC5-8A77-4D00-B4DA-B33A48FD4BA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38388" y="3921125"/>
            <a:ext cx="374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1451" name="Line 11">
            <a:extLst>
              <a:ext uri="{FF2B5EF4-FFF2-40B4-BE49-F238E27FC236}">
                <a16:creationId xmlns:a16="http://schemas.microsoft.com/office/drawing/2014/main" id="{BCDDCA15-5E56-4C45-8BE8-1AE6F76FD84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4351338" y="3914775"/>
            <a:ext cx="374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1452" name="Line 12">
            <a:extLst>
              <a:ext uri="{FF2B5EF4-FFF2-40B4-BE49-F238E27FC236}">
                <a16:creationId xmlns:a16="http://schemas.microsoft.com/office/drawing/2014/main" id="{CB5CB2C2-2E6F-4680-9C71-DDFED6C5188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162675" y="3894138"/>
            <a:ext cx="374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1453" name="Line 13">
            <a:extLst>
              <a:ext uri="{FF2B5EF4-FFF2-40B4-BE49-F238E27FC236}">
                <a16:creationId xmlns:a16="http://schemas.microsoft.com/office/drawing/2014/main" id="{10B9AAAA-8B1F-495F-9D30-FF01AE0D36C1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8191500" y="3873500"/>
            <a:ext cx="374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1454" name="投影片編號版面配置區 25">
            <a:extLst>
              <a:ext uri="{FF2B5EF4-FFF2-40B4-BE49-F238E27FC236}">
                <a16:creationId xmlns:a16="http://schemas.microsoft.com/office/drawing/2014/main" id="{415C93AC-EA4D-4AC1-A7CA-DDDBC61E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71177E4-F7CB-4909-827E-A91C369EC858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EC7EE1E5-10F7-4B7F-B127-B1510C546BF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50888" y="3336927"/>
            <a:ext cx="1587500" cy="1025525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9D26847-81C7-4CA8-8A6C-628BD32FFF6C}"/>
              </a:ext>
            </a:extLst>
          </p:cNvPr>
          <p:cNvSpPr txBox="1"/>
          <p:nvPr/>
        </p:nvSpPr>
        <p:spPr>
          <a:xfrm>
            <a:off x="781051" y="3429000"/>
            <a:ext cx="14873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N</a:t>
            </a: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-Point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1-D DCT</a:t>
            </a:r>
          </a:p>
          <a:p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86A792B-8458-45EE-A8E0-796A16796709}"/>
              </a:ext>
            </a:extLst>
          </p:cNvPr>
          <p:cNvSpPr txBox="1"/>
          <p:nvPr/>
        </p:nvSpPr>
        <p:spPr>
          <a:xfrm>
            <a:off x="2669543" y="3429000"/>
            <a:ext cx="17411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NxN</a:t>
            </a: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Matrix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Transpose</a:t>
            </a:r>
          </a:p>
          <a:p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9B6BD51-077B-461E-9D5F-6D32CF91FE4D}"/>
              </a:ext>
            </a:extLst>
          </p:cNvPr>
          <p:cNvSpPr txBox="1"/>
          <p:nvPr/>
        </p:nvSpPr>
        <p:spPr>
          <a:xfrm>
            <a:off x="4564223" y="3425459"/>
            <a:ext cx="17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N</a:t>
            </a: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-Point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1-D DCT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26DF19-17B6-4046-AC1F-BFE5042E69D2}"/>
              </a:ext>
            </a:extLst>
          </p:cNvPr>
          <p:cNvSpPr txBox="1"/>
          <p:nvPr/>
        </p:nvSpPr>
        <p:spPr>
          <a:xfrm>
            <a:off x="6507478" y="3445868"/>
            <a:ext cx="17075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NxN</a:t>
            </a: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Matrix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Transpose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62ECE5D3-9488-4200-94EE-3D2F0F039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173040"/>
            <a:ext cx="76723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38979" name="Rectangle 3">
            <a:extLst>
              <a:ext uri="{FF2B5EF4-FFF2-40B4-BE49-F238E27FC236}">
                <a16:creationId xmlns:a16="http://schemas.microsoft.com/office/drawing/2014/main" id="{A5A1B278-22B3-4F39-985D-992F0C14F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15" y="276225"/>
            <a:ext cx="85423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Comparison of Various Transforms (1/4)</a:t>
            </a:r>
          </a:p>
        </p:txBody>
      </p:sp>
      <p:pic>
        <p:nvPicPr>
          <p:cNvPr id="63492" name="Picture 5" descr="pic55-3">
            <a:extLst>
              <a:ext uri="{FF2B5EF4-FFF2-40B4-BE49-F238E27FC236}">
                <a16:creationId xmlns:a16="http://schemas.microsoft.com/office/drawing/2014/main" id="{1ABB8036-DE5E-444F-818A-A92F5A7E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2" y="4116390"/>
            <a:ext cx="2517775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6" descr="pic55-5">
            <a:extLst>
              <a:ext uri="{FF2B5EF4-FFF2-40B4-BE49-F238E27FC236}">
                <a16:creationId xmlns:a16="http://schemas.microsoft.com/office/drawing/2014/main" id="{1BDA776E-8603-4AA2-BB80-FA37B3B95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938" y="4133852"/>
            <a:ext cx="2525712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7" descr="pic55-2">
            <a:extLst>
              <a:ext uri="{FF2B5EF4-FFF2-40B4-BE49-F238E27FC236}">
                <a16:creationId xmlns:a16="http://schemas.microsoft.com/office/drawing/2014/main" id="{E19FF3DD-E05A-4192-9D05-8ACB94A0B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1593852"/>
            <a:ext cx="2503488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5" name="Picture 8" descr="pic55-4">
            <a:extLst>
              <a:ext uri="{FF2B5EF4-FFF2-40B4-BE49-F238E27FC236}">
                <a16:creationId xmlns:a16="http://schemas.microsoft.com/office/drawing/2014/main" id="{CFF38ECF-6096-43DD-AF3D-F8383B6DE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788" y="4133852"/>
            <a:ext cx="254000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6" name="Picture 9" descr="pic55-1">
            <a:extLst>
              <a:ext uri="{FF2B5EF4-FFF2-40B4-BE49-F238E27FC236}">
                <a16:creationId xmlns:a16="http://schemas.microsoft.com/office/drawing/2014/main" id="{4061AE87-01A9-431B-89E3-ABC08B56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5" y="1592265"/>
            <a:ext cx="2543175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7" name="Rectangle 10">
            <a:extLst>
              <a:ext uri="{FF2B5EF4-FFF2-40B4-BE49-F238E27FC236}">
                <a16:creationId xmlns:a16="http://schemas.microsoft.com/office/drawing/2014/main" id="{74FDA38F-EA34-4D27-B7B1-926264A51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450" y="3721102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Cosine</a:t>
            </a:r>
          </a:p>
        </p:txBody>
      </p:sp>
      <p:sp>
        <p:nvSpPr>
          <p:cNvPr id="63498" name="Rectangle 11">
            <a:extLst>
              <a:ext uri="{FF2B5EF4-FFF2-40B4-BE49-F238E27FC236}">
                <a16:creationId xmlns:a16="http://schemas.microsoft.com/office/drawing/2014/main" id="{BFC3EF28-40F1-4843-8885-9C24D287B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075" y="3721102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Sine</a:t>
            </a:r>
          </a:p>
        </p:txBody>
      </p:sp>
      <p:sp>
        <p:nvSpPr>
          <p:cNvPr id="63499" name="Rectangle 12">
            <a:extLst>
              <a:ext uri="{FF2B5EF4-FFF2-40B4-BE49-F238E27FC236}">
                <a16:creationId xmlns:a16="http://schemas.microsoft.com/office/drawing/2014/main" id="{FF962E39-7F0D-4140-9CEF-290912494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" y="6257927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Hadamard</a:t>
            </a:r>
          </a:p>
        </p:txBody>
      </p:sp>
      <p:sp>
        <p:nvSpPr>
          <p:cNvPr id="63500" name="Rectangle 13">
            <a:extLst>
              <a:ext uri="{FF2B5EF4-FFF2-40B4-BE49-F238E27FC236}">
                <a16:creationId xmlns:a16="http://schemas.microsoft.com/office/drawing/2014/main" id="{A87A7095-8C9E-46B2-9DE6-1E0CD3965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163" y="6257927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Haar</a:t>
            </a:r>
          </a:p>
        </p:txBody>
      </p:sp>
      <p:sp>
        <p:nvSpPr>
          <p:cNvPr id="63501" name="Rectangle 14">
            <a:extLst>
              <a:ext uri="{FF2B5EF4-FFF2-40B4-BE49-F238E27FC236}">
                <a16:creationId xmlns:a16="http://schemas.microsoft.com/office/drawing/2014/main" id="{A5E9F30C-B95A-441F-8F2F-1470ECBC6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613" y="6257927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Slant</a:t>
            </a:r>
          </a:p>
        </p:txBody>
      </p:sp>
      <p:sp>
        <p:nvSpPr>
          <p:cNvPr id="63502" name="Text Box 16">
            <a:extLst>
              <a:ext uri="{FF2B5EF4-FFF2-40B4-BE49-F238E27FC236}">
                <a16:creationId xmlns:a16="http://schemas.microsoft.com/office/drawing/2014/main" id="{37461DBD-11A4-4634-A8EA-B3C07A521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65" y="1008063"/>
            <a:ext cx="626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>
                <a:solidFill>
                  <a:srgbClr val="FFFFFF"/>
                </a:solidFill>
                <a:ea typeface="新細明體" panose="02020500000000000000" pitchFamily="18" charset="-120"/>
              </a:rPr>
              <a:t>Basis Functions of 2-D Transform (</a:t>
            </a:r>
            <a:r>
              <a:rPr lang="en-US" altLang="zh-TW" sz="2400" i="1">
                <a:solidFill>
                  <a:srgbClr val="FFFFFF"/>
                </a:solidFill>
                <a:ea typeface="新細明體" panose="02020500000000000000" pitchFamily="18" charset="-120"/>
              </a:rPr>
              <a:t>M</a:t>
            </a:r>
            <a:r>
              <a:rPr lang="en-US" altLang="zh-TW" sz="2400">
                <a:solidFill>
                  <a:srgbClr val="FFFFFF"/>
                </a:solidFill>
                <a:ea typeface="新細明體" panose="02020500000000000000" pitchFamily="18" charset="-120"/>
              </a:rPr>
              <a:t> = </a:t>
            </a:r>
            <a:r>
              <a:rPr lang="en-US" altLang="zh-TW" sz="2400" i="1">
                <a:solidFill>
                  <a:srgbClr val="FFFFFF"/>
                </a:solidFill>
                <a:ea typeface="新細明體" panose="02020500000000000000" pitchFamily="18" charset="-120"/>
              </a:rPr>
              <a:t>N</a:t>
            </a:r>
            <a:r>
              <a:rPr lang="en-US" altLang="zh-TW" sz="2400">
                <a:solidFill>
                  <a:srgbClr val="FFFFFF"/>
                </a:solidFill>
                <a:ea typeface="新細明體" panose="02020500000000000000" pitchFamily="18" charset="-120"/>
              </a:rPr>
              <a:t> =8)</a:t>
            </a:r>
          </a:p>
        </p:txBody>
      </p:sp>
      <p:sp>
        <p:nvSpPr>
          <p:cNvPr id="63503" name="投影片編號版面配置區 14">
            <a:extLst>
              <a:ext uri="{FF2B5EF4-FFF2-40B4-BE49-F238E27FC236}">
                <a16:creationId xmlns:a16="http://schemas.microsoft.com/office/drawing/2014/main" id="{11A13FF9-2509-42FA-9CD4-CAA1AA4F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BEA5BD-DFEB-4068-9758-2A7E2943A930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CEC9EF37-FF1E-4691-A302-53B4A088D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173040"/>
            <a:ext cx="76723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26691" name="Rectangle 3">
            <a:extLst>
              <a:ext uri="{FF2B5EF4-FFF2-40B4-BE49-F238E27FC236}">
                <a16:creationId xmlns:a16="http://schemas.microsoft.com/office/drawing/2014/main" id="{670BE5D2-28BE-418D-9D6B-243E2DCBB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15" y="276225"/>
            <a:ext cx="85423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Comparison of Various Transforms (2/4)</a:t>
            </a:r>
          </a:p>
        </p:txBody>
      </p:sp>
      <p:sp>
        <p:nvSpPr>
          <p:cNvPr id="64516" name="Text Box 6">
            <a:extLst>
              <a:ext uri="{FF2B5EF4-FFF2-40B4-BE49-F238E27FC236}">
                <a16:creationId xmlns:a16="http://schemas.microsoft.com/office/drawing/2014/main" id="{9F9129CF-AFA8-40E5-AE9F-3F278D422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7600" y="1565275"/>
            <a:ext cx="29368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2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100</a:t>
            </a:r>
          </a:p>
        </p:txBody>
      </p:sp>
      <p:sp>
        <p:nvSpPr>
          <p:cNvPr id="64517" name="Text Box 7">
            <a:extLst>
              <a:ext uri="{FF2B5EF4-FFF2-40B4-BE49-F238E27FC236}">
                <a16:creationId xmlns:a16="http://schemas.microsoft.com/office/drawing/2014/main" id="{CF828159-405A-4F2D-B155-320DDC967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7600" y="2419350"/>
            <a:ext cx="29368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2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10.0</a:t>
            </a:r>
          </a:p>
        </p:txBody>
      </p:sp>
      <p:sp>
        <p:nvSpPr>
          <p:cNvPr id="64518" name="Text Box 8">
            <a:extLst>
              <a:ext uri="{FF2B5EF4-FFF2-40B4-BE49-F238E27FC236}">
                <a16:creationId xmlns:a16="http://schemas.microsoft.com/office/drawing/2014/main" id="{63C60F5C-B805-41B2-BEC4-53163A6E4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675" y="5299075"/>
            <a:ext cx="29368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2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0.01</a:t>
            </a:r>
          </a:p>
        </p:txBody>
      </p:sp>
      <p:sp>
        <p:nvSpPr>
          <p:cNvPr id="64519" name="Line 9">
            <a:extLst>
              <a:ext uri="{FF2B5EF4-FFF2-40B4-BE49-F238E27FC236}">
                <a16:creationId xmlns:a16="http://schemas.microsoft.com/office/drawing/2014/main" id="{577BBEDD-65F7-40E3-8059-C144691877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0813" y="5414963"/>
            <a:ext cx="45339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20" name="Line 10">
            <a:extLst>
              <a:ext uri="{FF2B5EF4-FFF2-40B4-BE49-F238E27FC236}">
                <a16:creationId xmlns:a16="http://schemas.microsoft.com/office/drawing/2014/main" id="{032C19CA-6C55-4D75-B1C6-6159B60906B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1288" y="1619252"/>
            <a:ext cx="0" cy="381317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21" name="Line 11">
            <a:extLst>
              <a:ext uri="{FF2B5EF4-FFF2-40B4-BE49-F238E27FC236}">
                <a16:creationId xmlns:a16="http://schemas.microsoft.com/office/drawing/2014/main" id="{4ACB12D6-43FD-4A8B-8D69-2C75F1672F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0813" y="4454525"/>
            <a:ext cx="4551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22" name="Line 12">
            <a:extLst>
              <a:ext uri="{FF2B5EF4-FFF2-40B4-BE49-F238E27FC236}">
                <a16:creationId xmlns:a16="http://schemas.microsoft.com/office/drawing/2014/main" id="{6DE6CE5B-C68E-4F63-8B86-F39EA656D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0813" y="3511550"/>
            <a:ext cx="4551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23" name="Line 13">
            <a:extLst>
              <a:ext uri="{FF2B5EF4-FFF2-40B4-BE49-F238E27FC236}">
                <a16:creationId xmlns:a16="http://schemas.microsoft.com/office/drawing/2014/main" id="{68AFCF47-0D8F-4B29-BE51-0395FCB095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6215" y="2516188"/>
            <a:ext cx="45164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24" name="Line 14">
            <a:extLst>
              <a:ext uri="{FF2B5EF4-FFF2-40B4-BE49-F238E27FC236}">
                <a16:creationId xmlns:a16="http://schemas.microsoft.com/office/drawing/2014/main" id="{76A80B18-8892-4595-82F4-6B6409D9FF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0815" y="1636713"/>
            <a:ext cx="45418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25" name="Line 15">
            <a:extLst>
              <a:ext uri="{FF2B5EF4-FFF2-40B4-BE49-F238E27FC236}">
                <a16:creationId xmlns:a16="http://schemas.microsoft.com/office/drawing/2014/main" id="{926D4FC3-CEC7-4974-86DC-56D49E9DCF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2650" y="1636715"/>
            <a:ext cx="0" cy="3805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64526" name="Group 16">
            <a:extLst>
              <a:ext uri="{FF2B5EF4-FFF2-40B4-BE49-F238E27FC236}">
                <a16:creationId xmlns:a16="http://schemas.microsoft.com/office/drawing/2014/main" id="{CACCACFA-92D6-42E9-B6E3-377471807F67}"/>
              </a:ext>
            </a:extLst>
          </p:cNvPr>
          <p:cNvGrpSpPr>
            <a:grpSpLocks/>
          </p:cNvGrpSpPr>
          <p:nvPr/>
        </p:nvGrpSpPr>
        <p:grpSpPr bwMode="auto">
          <a:xfrm>
            <a:off x="4424365" y="2676527"/>
            <a:ext cx="90487" cy="92075"/>
            <a:chOff x="504" y="6664"/>
            <a:chExt cx="336" cy="322"/>
          </a:xfrm>
        </p:grpSpPr>
        <p:sp>
          <p:nvSpPr>
            <p:cNvPr id="64640" name="Line 17">
              <a:extLst>
                <a:ext uri="{FF2B5EF4-FFF2-40B4-BE49-F238E27FC236}">
                  <a16:creationId xmlns:a16="http://schemas.microsoft.com/office/drawing/2014/main" id="{B3286324-A9D9-4F57-AE79-B785D60972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41" name="Line 18">
              <a:extLst>
                <a:ext uri="{FF2B5EF4-FFF2-40B4-BE49-F238E27FC236}">
                  <a16:creationId xmlns:a16="http://schemas.microsoft.com/office/drawing/2014/main" id="{CCB7F83B-7067-40AC-BCFD-0B04CB3C15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27" name="Group 19">
            <a:extLst>
              <a:ext uri="{FF2B5EF4-FFF2-40B4-BE49-F238E27FC236}">
                <a16:creationId xmlns:a16="http://schemas.microsoft.com/office/drawing/2014/main" id="{3945CF59-E9BA-4378-A5BA-0D3930B608FB}"/>
              </a:ext>
            </a:extLst>
          </p:cNvPr>
          <p:cNvGrpSpPr>
            <a:grpSpLocks/>
          </p:cNvGrpSpPr>
          <p:nvPr/>
        </p:nvGrpSpPr>
        <p:grpSpPr bwMode="auto">
          <a:xfrm>
            <a:off x="3027365" y="3663950"/>
            <a:ext cx="92075" cy="90488"/>
            <a:chOff x="504" y="6664"/>
            <a:chExt cx="336" cy="322"/>
          </a:xfrm>
        </p:grpSpPr>
        <p:sp>
          <p:nvSpPr>
            <p:cNvPr id="64638" name="Line 20">
              <a:extLst>
                <a:ext uri="{FF2B5EF4-FFF2-40B4-BE49-F238E27FC236}">
                  <a16:creationId xmlns:a16="http://schemas.microsoft.com/office/drawing/2014/main" id="{758F343F-1435-4CE6-A10B-8D708A5A6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39" name="Line 21">
              <a:extLst>
                <a:ext uri="{FF2B5EF4-FFF2-40B4-BE49-F238E27FC236}">
                  <a16:creationId xmlns:a16="http://schemas.microsoft.com/office/drawing/2014/main" id="{A6909B7B-6008-4CBC-B8BA-C69415D5CD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28" name="Group 22">
            <a:extLst>
              <a:ext uri="{FF2B5EF4-FFF2-40B4-BE49-F238E27FC236}">
                <a16:creationId xmlns:a16="http://schemas.microsoft.com/office/drawing/2014/main" id="{CD2D393E-7F14-459C-9C74-5F56328CAA83}"/>
              </a:ext>
            </a:extLst>
          </p:cNvPr>
          <p:cNvGrpSpPr>
            <a:grpSpLocks/>
          </p:cNvGrpSpPr>
          <p:nvPr/>
        </p:nvGrpSpPr>
        <p:grpSpPr bwMode="auto">
          <a:xfrm>
            <a:off x="3419475" y="4205290"/>
            <a:ext cx="90488" cy="92075"/>
            <a:chOff x="504" y="6664"/>
            <a:chExt cx="336" cy="322"/>
          </a:xfrm>
        </p:grpSpPr>
        <p:sp>
          <p:nvSpPr>
            <p:cNvPr id="64636" name="Line 23">
              <a:extLst>
                <a:ext uri="{FF2B5EF4-FFF2-40B4-BE49-F238E27FC236}">
                  <a16:creationId xmlns:a16="http://schemas.microsoft.com/office/drawing/2014/main" id="{29844E9C-4F05-4929-9ED3-BDD5652C4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37" name="Line 24">
              <a:extLst>
                <a:ext uri="{FF2B5EF4-FFF2-40B4-BE49-F238E27FC236}">
                  <a16:creationId xmlns:a16="http://schemas.microsoft.com/office/drawing/2014/main" id="{C8E97473-F1FE-4F14-B58C-FE42E45B52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29" name="Group 25">
            <a:extLst>
              <a:ext uri="{FF2B5EF4-FFF2-40B4-BE49-F238E27FC236}">
                <a16:creationId xmlns:a16="http://schemas.microsoft.com/office/drawing/2014/main" id="{CB14E07E-7171-4CDC-B3AC-6A80B420ECB0}"/>
              </a:ext>
            </a:extLst>
          </p:cNvPr>
          <p:cNvGrpSpPr>
            <a:grpSpLocks/>
          </p:cNvGrpSpPr>
          <p:nvPr/>
        </p:nvGrpSpPr>
        <p:grpSpPr bwMode="auto">
          <a:xfrm>
            <a:off x="2921002" y="3476627"/>
            <a:ext cx="92075" cy="92075"/>
            <a:chOff x="504" y="6664"/>
            <a:chExt cx="336" cy="322"/>
          </a:xfrm>
        </p:grpSpPr>
        <p:sp>
          <p:nvSpPr>
            <p:cNvPr id="64634" name="Line 26">
              <a:extLst>
                <a:ext uri="{FF2B5EF4-FFF2-40B4-BE49-F238E27FC236}">
                  <a16:creationId xmlns:a16="http://schemas.microsoft.com/office/drawing/2014/main" id="{F948C012-9D8E-4741-A6F7-C5D1AEADB0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35" name="Line 27">
              <a:extLst>
                <a:ext uri="{FF2B5EF4-FFF2-40B4-BE49-F238E27FC236}">
                  <a16:creationId xmlns:a16="http://schemas.microsoft.com/office/drawing/2014/main" id="{47110C00-BC86-4174-B13F-C1DDE877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30" name="Group 28">
            <a:extLst>
              <a:ext uri="{FF2B5EF4-FFF2-40B4-BE49-F238E27FC236}">
                <a16:creationId xmlns:a16="http://schemas.microsoft.com/office/drawing/2014/main" id="{CC748975-393D-4F71-BF15-9755866A6662}"/>
              </a:ext>
            </a:extLst>
          </p:cNvPr>
          <p:cNvGrpSpPr>
            <a:grpSpLocks/>
          </p:cNvGrpSpPr>
          <p:nvPr/>
        </p:nvGrpSpPr>
        <p:grpSpPr bwMode="auto">
          <a:xfrm>
            <a:off x="3241675" y="3983040"/>
            <a:ext cx="90488" cy="92075"/>
            <a:chOff x="504" y="6664"/>
            <a:chExt cx="336" cy="322"/>
          </a:xfrm>
        </p:grpSpPr>
        <p:sp>
          <p:nvSpPr>
            <p:cNvPr id="64632" name="Line 29">
              <a:extLst>
                <a:ext uri="{FF2B5EF4-FFF2-40B4-BE49-F238E27FC236}">
                  <a16:creationId xmlns:a16="http://schemas.microsoft.com/office/drawing/2014/main" id="{CD385FAA-3B89-40AE-9A3F-EE543E9C7A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33" name="Line 30">
              <a:extLst>
                <a:ext uri="{FF2B5EF4-FFF2-40B4-BE49-F238E27FC236}">
                  <a16:creationId xmlns:a16="http://schemas.microsoft.com/office/drawing/2014/main" id="{9BA1FB1B-D775-41D6-B4DB-E4E1FFA8AF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31" name="Group 31">
            <a:extLst>
              <a:ext uri="{FF2B5EF4-FFF2-40B4-BE49-F238E27FC236}">
                <a16:creationId xmlns:a16="http://schemas.microsoft.com/office/drawing/2014/main" id="{C46434F9-EA0A-4D21-8215-3E5A2EE7D3F6}"/>
              </a:ext>
            </a:extLst>
          </p:cNvPr>
          <p:cNvGrpSpPr>
            <a:grpSpLocks/>
          </p:cNvGrpSpPr>
          <p:nvPr/>
        </p:nvGrpSpPr>
        <p:grpSpPr bwMode="auto">
          <a:xfrm>
            <a:off x="3614740" y="4427540"/>
            <a:ext cx="92075" cy="92075"/>
            <a:chOff x="504" y="6664"/>
            <a:chExt cx="336" cy="322"/>
          </a:xfrm>
        </p:grpSpPr>
        <p:sp>
          <p:nvSpPr>
            <p:cNvPr id="64630" name="Line 32">
              <a:extLst>
                <a:ext uri="{FF2B5EF4-FFF2-40B4-BE49-F238E27FC236}">
                  <a16:creationId xmlns:a16="http://schemas.microsoft.com/office/drawing/2014/main" id="{B0F72665-5E54-4F00-B7A9-491F5A4A91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31" name="Line 33">
              <a:extLst>
                <a:ext uri="{FF2B5EF4-FFF2-40B4-BE49-F238E27FC236}">
                  <a16:creationId xmlns:a16="http://schemas.microsoft.com/office/drawing/2014/main" id="{94844494-70EC-431B-9A50-39211CA6F7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32" name="Group 34">
            <a:extLst>
              <a:ext uri="{FF2B5EF4-FFF2-40B4-BE49-F238E27FC236}">
                <a16:creationId xmlns:a16="http://schemas.microsoft.com/office/drawing/2014/main" id="{641A4EBB-4895-4207-980D-95E6C4AA6881}"/>
              </a:ext>
            </a:extLst>
          </p:cNvPr>
          <p:cNvGrpSpPr>
            <a:grpSpLocks/>
          </p:cNvGrpSpPr>
          <p:nvPr/>
        </p:nvGrpSpPr>
        <p:grpSpPr bwMode="auto">
          <a:xfrm>
            <a:off x="3802065" y="4525965"/>
            <a:ext cx="90487" cy="92075"/>
            <a:chOff x="504" y="6664"/>
            <a:chExt cx="336" cy="322"/>
          </a:xfrm>
        </p:grpSpPr>
        <p:sp>
          <p:nvSpPr>
            <p:cNvPr id="64628" name="Line 35">
              <a:extLst>
                <a:ext uri="{FF2B5EF4-FFF2-40B4-BE49-F238E27FC236}">
                  <a16:creationId xmlns:a16="http://schemas.microsoft.com/office/drawing/2014/main" id="{79B19632-0061-4ACC-8994-329A57FDE8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29" name="Line 36">
              <a:extLst>
                <a:ext uri="{FF2B5EF4-FFF2-40B4-BE49-F238E27FC236}">
                  <a16:creationId xmlns:a16="http://schemas.microsoft.com/office/drawing/2014/main" id="{02BD896F-8891-461F-9F86-760C57E1F7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33" name="Group 37">
            <a:extLst>
              <a:ext uri="{FF2B5EF4-FFF2-40B4-BE49-F238E27FC236}">
                <a16:creationId xmlns:a16="http://schemas.microsoft.com/office/drawing/2014/main" id="{1A0F7D00-304B-41D2-93F3-4574A599B50C}"/>
              </a:ext>
            </a:extLst>
          </p:cNvPr>
          <p:cNvGrpSpPr>
            <a:grpSpLocks/>
          </p:cNvGrpSpPr>
          <p:nvPr/>
        </p:nvGrpSpPr>
        <p:grpSpPr bwMode="auto">
          <a:xfrm>
            <a:off x="3997325" y="4624390"/>
            <a:ext cx="90488" cy="90487"/>
            <a:chOff x="504" y="6664"/>
            <a:chExt cx="336" cy="322"/>
          </a:xfrm>
        </p:grpSpPr>
        <p:sp>
          <p:nvSpPr>
            <p:cNvPr id="64626" name="Line 38">
              <a:extLst>
                <a:ext uri="{FF2B5EF4-FFF2-40B4-BE49-F238E27FC236}">
                  <a16:creationId xmlns:a16="http://schemas.microsoft.com/office/drawing/2014/main" id="{50C839E0-E95B-44BD-80BF-F7DB9FEA79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27" name="Line 39">
              <a:extLst>
                <a:ext uri="{FF2B5EF4-FFF2-40B4-BE49-F238E27FC236}">
                  <a16:creationId xmlns:a16="http://schemas.microsoft.com/office/drawing/2014/main" id="{FE5717AF-A115-44E5-A4CF-0FDEB45370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34" name="Group 40">
            <a:extLst>
              <a:ext uri="{FF2B5EF4-FFF2-40B4-BE49-F238E27FC236}">
                <a16:creationId xmlns:a16="http://schemas.microsoft.com/office/drawing/2014/main" id="{C56999B6-063D-43F1-9C47-794DF2D441E4}"/>
              </a:ext>
            </a:extLst>
          </p:cNvPr>
          <p:cNvGrpSpPr>
            <a:grpSpLocks/>
          </p:cNvGrpSpPr>
          <p:nvPr/>
        </p:nvGrpSpPr>
        <p:grpSpPr bwMode="auto">
          <a:xfrm>
            <a:off x="4183065" y="4721227"/>
            <a:ext cx="92075" cy="92075"/>
            <a:chOff x="504" y="6664"/>
            <a:chExt cx="336" cy="322"/>
          </a:xfrm>
        </p:grpSpPr>
        <p:sp>
          <p:nvSpPr>
            <p:cNvPr id="64624" name="Line 41">
              <a:extLst>
                <a:ext uri="{FF2B5EF4-FFF2-40B4-BE49-F238E27FC236}">
                  <a16:creationId xmlns:a16="http://schemas.microsoft.com/office/drawing/2014/main" id="{33852F43-28B2-4F9B-B617-67BA24A8A7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25" name="Line 42">
              <a:extLst>
                <a:ext uri="{FF2B5EF4-FFF2-40B4-BE49-F238E27FC236}">
                  <a16:creationId xmlns:a16="http://schemas.microsoft.com/office/drawing/2014/main" id="{57CB307B-2D31-4490-89C5-BC2AF27228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35" name="Group 43">
            <a:extLst>
              <a:ext uri="{FF2B5EF4-FFF2-40B4-BE49-F238E27FC236}">
                <a16:creationId xmlns:a16="http://schemas.microsoft.com/office/drawing/2014/main" id="{B419D8DE-24AE-47A7-BDFC-D2F07DB727EA}"/>
              </a:ext>
            </a:extLst>
          </p:cNvPr>
          <p:cNvGrpSpPr>
            <a:grpSpLocks/>
          </p:cNvGrpSpPr>
          <p:nvPr/>
        </p:nvGrpSpPr>
        <p:grpSpPr bwMode="auto">
          <a:xfrm>
            <a:off x="4360865" y="4792665"/>
            <a:ext cx="92075" cy="92075"/>
            <a:chOff x="504" y="6664"/>
            <a:chExt cx="336" cy="322"/>
          </a:xfrm>
        </p:grpSpPr>
        <p:sp>
          <p:nvSpPr>
            <p:cNvPr id="64622" name="Line 44">
              <a:extLst>
                <a:ext uri="{FF2B5EF4-FFF2-40B4-BE49-F238E27FC236}">
                  <a16:creationId xmlns:a16="http://schemas.microsoft.com/office/drawing/2014/main" id="{F3119E89-E67B-4AD0-B24A-C2A667A32A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23" name="Line 45">
              <a:extLst>
                <a:ext uri="{FF2B5EF4-FFF2-40B4-BE49-F238E27FC236}">
                  <a16:creationId xmlns:a16="http://schemas.microsoft.com/office/drawing/2014/main" id="{DCE99A7F-6E2B-412E-A5DA-64D563B3C1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36" name="Group 46">
            <a:extLst>
              <a:ext uri="{FF2B5EF4-FFF2-40B4-BE49-F238E27FC236}">
                <a16:creationId xmlns:a16="http://schemas.microsoft.com/office/drawing/2014/main" id="{560DBBD4-7BF2-4071-80F8-8949FA1DE429}"/>
              </a:ext>
            </a:extLst>
          </p:cNvPr>
          <p:cNvGrpSpPr>
            <a:grpSpLocks/>
          </p:cNvGrpSpPr>
          <p:nvPr/>
        </p:nvGrpSpPr>
        <p:grpSpPr bwMode="auto">
          <a:xfrm>
            <a:off x="4548190" y="4846640"/>
            <a:ext cx="92075" cy="90487"/>
            <a:chOff x="504" y="6664"/>
            <a:chExt cx="336" cy="322"/>
          </a:xfrm>
        </p:grpSpPr>
        <p:sp>
          <p:nvSpPr>
            <p:cNvPr id="64620" name="Line 47">
              <a:extLst>
                <a:ext uri="{FF2B5EF4-FFF2-40B4-BE49-F238E27FC236}">
                  <a16:creationId xmlns:a16="http://schemas.microsoft.com/office/drawing/2014/main" id="{FA11E889-AA84-43E5-8C9D-210FFAD9D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21" name="Line 48">
              <a:extLst>
                <a:ext uri="{FF2B5EF4-FFF2-40B4-BE49-F238E27FC236}">
                  <a16:creationId xmlns:a16="http://schemas.microsoft.com/office/drawing/2014/main" id="{AD0C3D6A-AB0A-4D44-8C7B-5921CEAB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37" name="Group 49">
            <a:extLst>
              <a:ext uri="{FF2B5EF4-FFF2-40B4-BE49-F238E27FC236}">
                <a16:creationId xmlns:a16="http://schemas.microsoft.com/office/drawing/2014/main" id="{23A952EE-9E93-4E94-B7ED-526EF332EE09}"/>
              </a:ext>
            </a:extLst>
          </p:cNvPr>
          <p:cNvGrpSpPr>
            <a:grpSpLocks/>
          </p:cNvGrpSpPr>
          <p:nvPr/>
        </p:nvGrpSpPr>
        <p:grpSpPr bwMode="auto">
          <a:xfrm>
            <a:off x="4735515" y="4899027"/>
            <a:ext cx="90487" cy="92075"/>
            <a:chOff x="504" y="6664"/>
            <a:chExt cx="336" cy="322"/>
          </a:xfrm>
        </p:grpSpPr>
        <p:sp>
          <p:nvSpPr>
            <p:cNvPr id="64618" name="Line 50">
              <a:extLst>
                <a:ext uri="{FF2B5EF4-FFF2-40B4-BE49-F238E27FC236}">
                  <a16:creationId xmlns:a16="http://schemas.microsoft.com/office/drawing/2014/main" id="{5B566A38-813B-42C5-BEE7-B9C6673481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19" name="Line 51">
              <a:extLst>
                <a:ext uri="{FF2B5EF4-FFF2-40B4-BE49-F238E27FC236}">
                  <a16:creationId xmlns:a16="http://schemas.microsoft.com/office/drawing/2014/main" id="{4C9B6B56-98C6-402B-BAB1-15A72ADF62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38" name="Group 52">
            <a:extLst>
              <a:ext uri="{FF2B5EF4-FFF2-40B4-BE49-F238E27FC236}">
                <a16:creationId xmlns:a16="http://schemas.microsoft.com/office/drawing/2014/main" id="{755FFFE0-394A-4F96-B000-A9208C8BEB77}"/>
              </a:ext>
            </a:extLst>
          </p:cNvPr>
          <p:cNvGrpSpPr>
            <a:grpSpLocks/>
          </p:cNvGrpSpPr>
          <p:nvPr/>
        </p:nvGrpSpPr>
        <p:grpSpPr bwMode="auto">
          <a:xfrm>
            <a:off x="4913315" y="4943477"/>
            <a:ext cx="90487" cy="92075"/>
            <a:chOff x="504" y="6664"/>
            <a:chExt cx="336" cy="322"/>
          </a:xfrm>
        </p:grpSpPr>
        <p:sp>
          <p:nvSpPr>
            <p:cNvPr id="64616" name="Line 53">
              <a:extLst>
                <a:ext uri="{FF2B5EF4-FFF2-40B4-BE49-F238E27FC236}">
                  <a16:creationId xmlns:a16="http://schemas.microsoft.com/office/drawing/2014/main" id="{938D1B6B-1C97-4979-9F49-51FB5984F0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17" name="Line 54">
              <a:extLst>
                <a:ext uri="{FF2B5EF4-FFF2-40B4-BE49-F238E27FC236}">
                  <a16:creationId xmlns:a16="http://schemas.microsoft.com/office/drawing/2014/main" id="{F9517A18-146F-4BBF-B289-A3D1EBE3A4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39" name="Group 55">
            <a:extLst>
              <a:ext uri="{FF2B5EF4-FFF2-40B4-BE49-F238E27FC236}">
                <a16:creationId xmlns:a16="http://schemas.microsoft.com/office/drawing/2014/main" id="{43EDF96D-5B85-4636-9DBE-B670D1253C4F}"/>
              </a:ext>
            </a:extLst>
          </p:cNvPr>
          <p:cNvGrpSpPr>
            <a:grpSpLocks/>
          </p:cNvGrpSpPr>
          <p:nvPr/>
        </p:nvGrpSpPr>
        <p:grpSpPr bwMode="auto">
          <a:xfrm>
            <a:off x="5099052" y="4970465"/>
            <a:ext cx="92075" cy="92075"/>
            <a:chOff x="504" y="6664"/>
            <a:chExt cx="336" cy="322"/>
          </a:xfrm>
        </p:grpSpPr>
        <p:sp>
          <p:nvSpPr>
            <p:cNvPr id="64614" name="Line 56">
              <a:extLst>
                <a:ext uri="{FF2B5EF4-FFF2-40B4-BE49-F238E27FC236}">
                  <a16:creationId xmlns:a16="http://schemas.microsoft.com/office/drawing/2014/main" id="{F9BA93F0-AF63-4F06-8976-21A68C505C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15" name="Line 57">
              <a:extLst>
                <a:ext uri="{FF2B5EF4-FFF2-40B4-BE49-F238E27FC236}">
                  <a16:creationId xmlns:a16="http://schemas.microsoft.com/office/drawing/2014/main" id="{77676576-09B3-48CA-92E0-9A25F6CAB3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40" name="Group 58">
            <a:extLst>
              <a:ext uri="{FF2B5EF4-FFF2-40B4-BE49-F238E27FC236}">
                <a16:creationId xmlns:a16="http://schemas.microsoft.com/office/drawing/2014/main" id="{DA6C28E5-CB86-4CA1-8521-C9D9A8388873}"/>
              </a:ext>
            </a:extLst>
          </p:cNvPr>
          <p:cNvGrpSpPr>
            <a:grpSpLocks/>
          </p:cNvGrpSpPr>
          <p:nvPr/>
        </p:nvGrpSpPr>
        <p:grpSpPr bwMode="auto">
          <a:xfrm>
            <a:off x="5276852" y="4997450"/>
            <a:ext cx="92075" cy="90488"/>
            <a:chOff x="504" y="6664"/>
            <a:chExt cx="336" cy="322"/>
          </a:xfrm>
        </p:grpSpPr>
        <p:sp>
          <p:nvSpPr>
            <p:cNvPr id="64612" name="Line 59">
              <a:extLst>
                <a:ext uri="{FF2B5EF4-FFF2-40B4-BE49-F238E27FC236}">
                  <a16:creationId xmlns:a16="http://schemas.microsoft.com/office/drawing/2014/main" id="{7F681F97-0946-43DB-9AF9-FE9B4BD14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13" name="Line 60">
              <a:extLst>
                <a:ext uri="{FF2B5EF4-FFF2-40B4-BE49-F238E27FC236}">
                  <a16:creationId xmlns:a16="http://schemas.microsoft.com/office/drawing/2014/main" id="{E92DFDF1-40EC-43CA-BF4B-F2BE068CC1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41" name="Group 61">
            <a:extLst>
              <a:ext uri="{FF2B5EF4-FFF2-40B4-BE49-F238E27FC236}">
                <a16:creationId xmlns:a16="http://schemas.microsoft.com/office/drawing/2014/main" id="{975A2CBB-8FA1-4928-918D-14CF258AA881}"/>
              </a:ext>
            </a:extLst>
          </p:cNvPr>
          <p:cNvGrpSpPr>
            <a:grpSpLocks/>
          </p:cNvGrpSpPr>
          <p:nvPr/>
        </p:nvGrpSpPr>
        <p:grpSpPr bwMode="auto">
          <a:xfrm>
            <a:off x="5464177" y="5032377"/>
            <a:ext cx="92075" cy="92075"/>
            <a:chOff x="504" y="6664"/>
            <a:chExt cx="336" cy="322"/>
          </a:xfrm>
        </p:grpSpPr>
        <p:sp>
          <p:nvSpPr>
            <p:cNvPr id="64610" name="Line 62">
              <a:extLst>
                <a:ext uri="{FF2B5EF4-FFF2-40B4-BE49-F238E27FC236}">
                  <a16:creationId xmlns:a16="http://schemas.microsoft.com/office/drawing/2014/main" id="{F1BD196B-F5F8-4CFB-BCCB-59ED4D9F5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11" name="Line 63">
              <a:extLst>
                <a:ext uri="{FF2B5EF4-FFF2-40B4-BE49-F238E27FC236}">
                  <a16:creationId xmlns:a16="http://schemas.microsoft.com/office/drawing/2014/main" id="{8ABEF3F2-D033-470D-9832-6AC43C1533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42" name="Group 64">
            <a:extLst>
              <a:ext uri="{FF2B5EF4-FFF2-40B4-BE49-F238E27FC236}">
                <a16:creationId xmlns:a16="http://schemas.microsoft.com/office/drawing/2014/main" id="{B3C8825A-CE14-46FE-A4BA-7A176221E731}"/>
              </a:ext>
            </a:extLst>
          </p:cNvPr>
          <p:cNvGrpSpPr>
            <a:grpSpLocks/>
          </p:cNvGrpSpPr>
          <p:nvPr/>
        </p:nvGrpSpPr>
        <p:grpSpPr bwMode="auto">
          <a:xfrm>
            <a:off x="2654302" y="2454277"/>
            <a:ext cx="92075" cy="92075"/>
            <a:chOff x="504" y="6664"/>
            <a:chExt cx="336" cy="322"/>
          </a:xfrm>
        </p:grpSpPr>
        <p:sp>
          <p:nvSpPr>
            <p:cNvPr id="64608" name="Line 65">
              <a:extLst>
                <a:ext uri="{FF2B5EF4-FFF2-40B4-BE49-F238E27FC236}">
                  <a16:creationId xmlns:a16="http://schemas.microsoft.com/office/drawing/2014/main" id="{2DBA9EA6-0209-4C07-B712-1343A3FB4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09" name="Line 66">
              <a:extLst>
                <a:ext uri="{FF2B5EF4-FFF2-40B4-BE49-F238E27FC236}">
                  <a16:creationId xmlns:a16="http://schemas.microsoft.com/office/drawing/2014/main" id="{3187CB5F-47C7-4B5A-A135-43F0639639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43" name="Group 67">
            <a:extLst>
              <a:ext uri="{FF2B5EF4-FFF2-40B4-BE49-F238E27FC236}">
                <a16:creationId xmlns:a16="http://schemas.microsoft.com/office/drawing/2014/main" id="{A1A2D1EB-CC20-42BF-9C20-CD58A39AFB34}"/>
              </a:ext>
            </a:extLst>
          </p:cNvPr>
          <p:cNvGrpSpPr>
            <a:grpSpLocks/>
          </p:cNvGrpSpPr>
          <p:nvPr/>
        </p:nvGrpSpPr>
        <p:grpSpPr bwMode="auto">
          <a:xfrm>
            <a:off x="2708275" y="2489202"/>
            <a:ext cx="2800350" cy="2570163"/>
            <a:chOff x="2926" y="4270"/>
            <a:chExt cx="4410" cy="4046"/>
          </a:xfrm>
        </p:grpSpPr>
        <p:sp>
          <p:nvSpPr>
            <p:cNvPr id="64604" name="Freeform 68">
              <a:extLst>
                <a:ext uri="{FF2B5EF4-FFF2-40B4-BE49-F238E27FC236}">
                  <a16:creationId xmlns:a16="http://schemas.microsoft.com/office/drawing/2014/main" id="{D2C46168-265D-4F95-A326-B09DAA782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6" y="4270"/>
              <a:ext cx="910" cy="2436"/>
            </a:xfrm>
            <a:custGeom>
              <a:avLst/>
              <a:gdLst>
                <a:gd name="T0" fmla="*/ 0 w 910"/>
                <a:gd name="T1" fmla="*/ 0 h 2436"/>
                <a:gd name="T2" fmla="*/ 420 w 910"/>
                <a:gd name="T3" fmla="*/ 1610 h 2436"/>
                <a:gd name="T4" fmla="*/ 910 w 910"/>
                <a:gd name="T5" fmla="*/ 2436 h 2436"/>
                <a:gd name="T6" fmla="*/ 0 60000 65536"/>
                <a:gd name="T7" fmla="*/ 0 60000 65536"/>
                <a:gd name="T8" fmla="*/ 0 60000 65536"/>
                <a:gd name="T9" fmla="*/ 0 w 910"/>
                <a:gd name="T10" fmla="*/ 0 h 2436"/>
                <a:gd name="T11" fmla="*/ 910 w 910"/>
                <a:gd name="T12" fmla="*/ 2436 h 24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0" h="2436">
                  <a:moveTo>
                    <a:pt x="0" y="0"/>
                  </a:moveTo>
                  <a:cubicBezTo>
                    <a:pt x="134" y="602"/>
                    <a:pt x="268" y="1204"/>
                    <a:pt x="420" y="1610"/>
                  </a:cubicBezTo>
                  <a:cubicBezTo>
                    <a:pt x="572" y="2016"/>
                    <a:pt x="741" y="2226"/>
                    <a:pt x="910" y="243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05" name="Freeform 69">
              <a:extLst>
                <a:ext uri="{FF2B5EF4-FFF2-40B4-BE49-F238E27FC236}">
                  <a16:creationId xmlns:a16="http://schemas.microsoft.com/office/drawing/2014/main" id="{558914D2-5926-4AEF-9C2D-F7CF4C3AE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6706"/>
              <a:ext cx="588" cy="672"/>
            </a:xfrm>
            <a:custGeom>
              <a:avLst/>
              <a:gdLst>
                <a:gd name="T0" fmla="*/ 0 w 588"/>
                <a:gd name="T1" fmla="*/ 0 h 672"/>
                <a:gd name="T2" fmla="*/ 588 w 588"/>
                <a:gd name="T3" fmla="*/ 672 h 672"/>
                <a:gd name="T4" fmla="*/ 0 60000 65536"/>
                <a:gd name="T5" fmla="*/ 0 60000 65536"/>
                <a:gd name="T6" fmla="*/ 0 w 588"/>
                <a:gd name="T7" fmla="*/ 0 h 672"/>
                <a:gd name="T8" fmla="*/ 588 w 588"/>
                <a:gd name="T9" fmla="*/ 672 h 67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88" h="672">
                  <a:moveTo>
                    <a:pt x="0" y="0"/>
                  </a:moveTo>
                  <a:cubicBezTo>
                    <a:pt x="0" y="0"/>
                    <a:pt x="294" y="336"/>
                    <a:pt x="588" y="67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06" name="Freeform 70">
              <a:extLst>
                <a:ext uri="{FF2B5EF4-FFF2-40B4-BE49-F238E27FC236}">
                  <a16:creationId xmlns:a16="http://schemas.microsoft.com/office/drawing/2014/main" id="{90509498-D85F-4739-8188-CB42BBC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" y="7392"/>
              <a:ext cx="1176" cy="574"/>
            </a:xfrm>
            <a:custGeom>
              <a:avLst/>
              <a:gdLst>
                <a:gd name="T0" fmla="*/ 0 w 1176"/>
                <a:gd name="T1" fmla="*/ 0 h 574"/>
                <a:gd name="T2" fmla="*/ 1176 w 1176"/>
                <a:gd name="T3" fmla="*/ 574 h 574"/>
                <a:gd name="T4" fmla="*/ 0 60000 65536"/>
                <a:gd name="T5" fmla="*/ 0 60000 65536"/>
                <a:gd name="T6" fmla="*/ 0 w 1176"/>
                <a:gd name="T7" fmla="*/ 0 h 574"/>
                <a:gd name="T8" fmla="*/ 1176 w 1176"/>
                <a:gd name="T9" fmla="*/ 574 h 5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76" h="574">
                  <a:moveTo>
                    <a:pt x="0" y="0"/>
                  </a:moveTo>
                  <a:cubicBezTo>
                    <a:pt x="0" y="0"/>
                    <a:pt x="588" y="287"/>
                    <a:pt x="1176" y="57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07" name="Freeform 71">
              <a:extLst>
                <a:ext uri="{FF2B5EF4-FFF2-40B4-BE49-F238E27FC236}">
                  <a16:creationId xmlns:a16="http://schemas.microsoft.com/office/drawing/2014/main" id="{933F7D82-EFE9-4BF5-993F-DE046E007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" y="7980"/>
              <a:ext cx="1736" cy="336"/>
            </a:xfrm>
            <a:custGeom>
              <a:avLst/>
              <a:gdLst>
                <a:gd name="T0" fmla="*/ 0 w 1736"/>
                <a:gd name="T1" fmla="*/ 0 h 336"/>
                <a:gd name="T2" fmla="*/ 854 w 1736"/>
                <a:gd name="T3" fmla="*/ 210 h 336"/>
                <a:gd name="T4" fmla="*/ 1736 w 1736"/>
                <a:gd name="T5" fmla="*/ 336 h 336"/>
                <a:gd name="T6" fmla="*/ 0 60000 65536"/>
                <a:gd name="T7" fmla="*/ 0 60000 65536"/>
                <a:gd name="T8" fmla="*/ 0 60000 65536"/>
                <a:gd name="T9" fmla="*/ 0 w 1736"/>
                <a:gd name="T10" fmla="*/ 0 h 336"/>
                <a:gd name="T11" fmla="*/ 1736 w 1736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6" h="336">
                  <a:moveTo>
                    <a:pt x="0" y="0"/>
                  </a:moveTo>
                  <a:cubicBezTo>
                    <a:pt x="282" y="77"/>
                    <a:pt x="565" y="154"/>
                    <a:pt x="854" y="210"/>
                  </a:cubicBezTo>
                  <a:cubicBezTo>
                    <a:pt x="1143" y="266"/>
                    <a:pt x="1439" y="301"/>
                    <a:pt x="1736" y="33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44" name="Group 72">
            <a:extLst>
              <a:ext uri="{FF2B5EF4-FFF2-40B4-BE49-F238E27FC236}">
                <a16:creationId xmlns:a16="http://schemas.microsoft.com/office/drawing/2014/main" id="{C153EA4E-6CC4-4D6A-A3A2-0265CDE7A3E9}"/>
              </a:ext>
            </a:extLst>
          </p:cNvPr>
          <p:cNvGrpSpPr>
            <a:grpSpLocks/>
          </p:cNvGrpSpPr>
          <p:nvPr/>
        </p:nvGrpSpPr>
        <p:grpSpPr bwMode="auto">
          <a:xfrm>
            <a:off x="2708277" y="2498725"/>
            <a:ext cx="2790825" cy="2266950"/>
            <a:chOff x="2926" y="4284"/>
            <a:chExt cx="4396" cy="3570"/>
          </a:xfrm>
        </p:grpSpPr>
        <p:sp>
          <p:nvSpPr>
            <p:cNvPr id="64597" name="Line 73">
              <a:extLst>
                <a:ext uri="{FF2B5EF4-FFF2-40B4-BE49-F238E27FC236}">
                  <a16:creationId xmlns:a16="http://schemas.microsoft.com/office/drawing/2014/main" id="{42E730BA-7425-425A-970E-C010BCAFAB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4284"/>
              <a:ext cx="280" cy="16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98" name="Line 74">
              <a:extLst>
                <a:ext uri="{FF2B5EF4-FFF2-40B4-BE49-F238E27FC236}">
                  <a16:creationId xmlns:a16="http://schemas.microsoft.com/office/drawing/2014/main" id="{91E66664-F266-45A5-A0B4-BE77705988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6" y="5880"/>
              <a:ext cx="280" cy="4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99" name="Line 75">
              <a:extLst>
                <a:ext uri="{FF2B5EF4-FFF2-40B4-BE49-F238E27FC236}">
                  <a16:creationId xmlns:a16="http://schemas.microsoft.com/office/drawing/2014/main" id="{1CDB2EF6-06F9-4995-BB58-5492A1F8D7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6" y="6370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00" name="Line 76">
              <a:extLst>
                <a:ext uri="{FF2B5EF4-FFF2-40B4-BE49-F238E27FC236}">
                  <a16:creationId xmlns:a16="http://schemas.microsoft.com/office/drawing/2014/main" id="{33983919-6CC1-4780-9E2B-60DF82D253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4" y="6370"/>
              <a:ext cx="280" cy="4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01" name="Line 77">
              <a:extLst>
                <a:ext uri="{FF2B5EF4-FFF2-40B4-BE49-F238E27FC236}">
                  <a16:creationId xmlns:a16="http://schemas.microsoft.com/office/drawing/2014/main" id="{334BA3DB-4ADE-47EB-ACE2-74B97E45D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30" y="6832"/>
              <a:ext cx="868" cy="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02" name="Line 78">
              <a:extLst>
                <a:ext uri="{FF2B5EF4-FFF2-40B4-BE49-F238E27FC236}">
                  <a16:creationId xmlns:a16="http://schemas.microsoft.com/office/drawing/2014/main" id="{860FEE7E-496C-4B6B-9A77-C46B5BCA13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6" y="6832"/>
              <a:ext cx="294" cy="9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03" name="Line 79">
              <a:extLst>
                <a:ext uri="{FF2B5EF4-FFF2-40B4-BE49-F238E27FC236}">
                  <a16:creationId xmlns:a16="http://schemas.microsoft.com/office/drawing/2014/main" id="{10ECCFD3-4CB7-41C1-AC65-742C07CCA2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" y="7826"/>
              <a:ext cx="1988" cy="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45" name="Group 80">
            <a:extLst>
              <a:ext uri="{FF2B5EF4-FFF2-40B4-BE49-F238E27FC236}">
                <a16:creationId xmlns:a16="http://schemas.microsoft.com/office/drawing/2014/main" id="{C7577FA7-F081-44EE-82DD-46CFFE960829}"/>
              </a:ext>
            </a:extLst>
          </p:cNvPr>
          <p:cNvGrpSpPr>
            <a:grpSpLocks/>
          </p:cNvGrpSpPr>
          <p:nvPr/>
        </p:nvGrpSpPr>
        <p:grpSpPr bwMode="auto">
          <a:xfrm>
            <a:off x="2708275" y="2498727"/>
            <a:ext cx="2755900" cy="2328863"/>
            <a:chOff x="2926" y="4284"/>
            <a:chExt cx="4340" cy="3668"/>
          </a:xfrm>
        </p:grpSpPr>
        <p:sp>
          <p:nvSpPr>
            <p:cNvPr id="64583" name="Line 81">
              <a:extLst>
                <a:ext uri="{FF2B5EF4-FFF2-40B4-BE49-F238E27FC236}">
                  <a16:creationId xmlns:a16="http://schemas.microsoft.com/office/drawing/2014/main" id="{887A2882-542D-4D40-BBBF-AFCBACA8A6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4284"/>
              <a:ext cx="350" cy="15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84" name="Line 82">
              <a:extLst>
                <a:ext uri="{FF2B5EF4-FFF2-40B4-BE49-F238E27FC236}">
                  <a16:creationId xmlns:a16="http://schemas.microsoft.com/office/drawing/2014/main" id="{94A5F320-77FE-4C22-81A6-57B5C8B76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6" y="5866"/>
              <a:ext cx="252" cy="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85" name="Line 83">
              <a:extLst>
                <a:ext uri="{FF2B5EF4-FFF2-40B4-BE49-F238E27FC236}">
                  <a16:creationId xmlns:a16="http://schemas.microsoft.com/office/drawing/2014/main" id="{DE77BF77-F820-4611-A1B5-8BB07246F8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4" y="5866"/>
              <a:ext cx="280" cy="7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86" name="Line 84">
              <a:extLst>
                <a:ext uri="{FF2B5EF4-FFF2-40B4-BE49-F238E27FC236}">
                  <a16:creationId xmlns:a16="http://schemas.microsoft.com/office/drawing/2014/main" id="{91440DE9-FC2B-4DC9-9327-46C98E1F5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4" y="6664"/>
              <a:ext cx="322" cy="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87" name="Line 85">
              <a:extLst>
                <a:ext uri="{FF2B5EF4-FFF2-40B4-BE49-F238E27FC236}">
                  <a16:creationId xmlns:a16="http://schemas.microsoft.com/office/drawing/2014/main" id="{994D212B-864D-443C-9093-B98BB269A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6" y="6664"/>
              <a:ext cx="308" cy="4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88" name="Line 86">
              <a:extLst>
                <a:ext uri="{FF2B5EF4-FFF2-40B4-BE49-F238E27FC236}">
                  <a16:creationId xmlns:a16="http://schemas.microsoft.com/office/drawing/2014/main" id="{D3FAB0D7-EB27-4025-A166-4554DC1D3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4" y="7140"/>
              <a:ext cx="29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89" name="Line 87">
              <a:extLst>
                <a:ext uri="{FF2B5EF4-FFF2-40B4-BE49-F238E27FC236}">
                  <a16:creationId xmlns:a16="http://schemas.microsoft.com/office/drawing/2014/main" id="{C972526C-5469-43DC-B564-30F9875BEA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7140"/>
              <a:ext cx="350" cy="3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90" name="Line 88">
              <a:extLst>
                <a:ext uri="{FF2B5EF4-FFF2-40B4-BE49-F238E27FC236}">
                  <a16:creationId xmlns:a16="http://schemas.microsoft.com/office/drawing/2014/main" id="{491998CD-FDB0-4E24-BA77-F2DD0B32D0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7490"/>
              <a:ext cx="29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91" name="Line 89">
              <a:extLst>
                <a:ext uri="{FF2B5EF4-FFF2-40B4-BE49-F238E27FC236}">
                  <a16:creationId xmlns:a16="http://schemas.microsoft.com/office/drawing/2014/main" id="{4DB5FA82-95A4-4674-B52F-A09D5182B4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" y="7490"/>
              <a:ext cx="280" cy="1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92" name="Line 90">
              <a:extLst>
                <a:ext uri="{FF2B5EF4-FFF2-40B4-BE49-F238E27FC236}">
                  <a16:creationId xmlns:a16="http://schemas.microsoft.com/office/drawing/2014/main" id="{B7B8E5FE-D31F-48F3-A318-49378C9AC0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4" y="7686"/>
              <a:ext cx="32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93" name="Line 91">
              <a:extLst>
                <a:ext uri="{FF2B5EF4-FFF2-40B4-BE49-F238E27FC236}">
                  <a16:creationId xmlns:a16="http://schemas.microsoft.com/office/drawing/2014/main" id="{596F83E9-96C1-4BD4-9934-4FFA21DE0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36" y="7686"/>
              <a:ext cx="308" cy="1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94" name="Line 92">
              <a:extLst>
                <a:ext uri="{FF2B5EF4-FFF2-40B4-BE49-F238E27FC236}">
                  <a16:creationId xmlns:a16="http://schemas.microsoft.com/office/drawing/2014/main" id="{5CCDCB53-85F0-48BB-9B45-57590995FE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4" y="7840"/>
              <a:ext cx="32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95" name="Line 93">
              <a:extLst>
                <a:ext uri="{FF2B5EF4-FFF2-40B4-BE49-F238E27FC236}">
                  <a16:creationId xmlns:a16="http://schemas.microsoft.com/office/drawing/2014/main" id="{5CE8C9EF-B554-409A-810E-87865F31E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80" y="7840"/>
              <a:ext cx="168" cy="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96" name="Line 94">
              <a:extLst>
                <a:ext uri="{FF2B5EF4-FFF2-40B4-BE49-F238E27FC236}">
                  <a16:creationId xmlns:a16="http://schemas.microsoft.com/office/drawing/2014/main" id="{D993D2A1-CD51-4B70-8315-D5AF938F3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0" y="7938"/>
              <a:ext cx="546" cy="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46" name="Group 95">
            <a:extLst>
              <a:ext uri="{FF2B5EF4-FFF2-40B4-BE49-F238E27FC236}">
                <a16:creationId xmlns:a16="http://schemas.microsoft.com/office/drawing/2014/main" id="{449C3E9B-FEFB-4F1F-83AD-AB714AF33BD1}"/>
              </a:ext>
            </a:extLst>
          </p:cNvPr>
          <p:cNvGrpSpPr>
            <a:grpSpLocks/>
          </p:cNvGrpSpPr>
          <p:nvPr/>
        </p:nvGrpSpPr>
        <p:grpSpPr bwMode="auto">
          <a:xfrm>
            <a:off x="2708275" y="2525715"/>
            <a:ext cx="2755900" cy="2301875"/>
            <a:chOff x="2926" y="4326"/>
            <a:chExt cx="4340" cy="3626"/>
          </a:xfrm>
        </p:grpSpPr>
        <p:sp>
          <p:nvSpPr>
            <p:cNvPr id="64575" name="Line 96">
              <a:extLst>
                <a:ext uri="{FF2B5EF4-FFF2-40B4-BE49-F238E27FC236}">
                  <a16:creationId xmlns:a16="http://schemas.microsoft.com/office/drawing/2014/main" id="{EC29A69C-52F1-4BCE-9BD5-6DAC34C727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4326"/>
              <a:ext cx="350" cy="156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76" name="Line 97">
              <a:extLst>
                <a:ext uri="{FF2B5EF4-FFF2-40B4-BE49-F238E27FC236}">
                  <a16:creationId xmlns:a16="http://schemas.microsoft.com/office/drawing/2014/main" id="{775F1CAE-F0D2-49BF-9AC9-796AB16F48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" y="5880"/>
              <a:ext cx="238" cy="4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77" name="Line 98">
              <a:extLst>
                <a:ext uri="{FF2B5EF4-FFF2-40B4-BE49-F238E27FC236}">
                  <a16:creationId xmlns:a16="http://schemas.microsoft.com/office/drawing/2014/main" id="{C91C2D99-2407-4263-95AA-0BB08FA624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0" y="6314"/>
              <a:ext cx="322" cy="1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78" name="Line 99">
              <a:extLst>
                <a:ext uri="{FF2B5EF4-FFF2-40B4-BE49-F238E27FC236}">
                  <a16:creationId xmlns:a16="http://schemas.microsoft.com/office/drawing/2014/main" id="{6AA6E9BE-6EB9-473B-AA2D-BA27076636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4" y="6426"/>
              <a:ext cx="322" cy="4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79" name="Line 100">
              <a:extLst>
                <a:ext uri="{FF2B5EF4-FFF2-40B4-BE49-F238E27FC236}">
                  <a16:creationId xmlns:a16="http://schemas.microsoft.com/office/drawing/2014/main" id="{0C531008-8258-4056-BF66-3B2DFBD6FA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6" y="6846"/>
              <a:ext cx="6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80" name="Line 101">
              <a:extLst>
                <a:ext uri="{FF2B5EF4-FFF2-40B4-BE49-F238E27FC236}">
                  <a16:creationId xmlns:a16="http://schemas.microsoft.com/office/drawing/2014/main" id="{24F5E61B-5050-4114-ABC7-23C38CD45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32" y="6832"/>
              <a:ext cx="602" cy="9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81" name="Line 102">
              <a:extLst>
                <a:ext uri="{FF2B5EF4-FFF2-40B4-BE49-F238E27FC236}">
                  <a16:creationId xmlns:a16="http://schemas.microsoft.com/office/drawing/2014/main" id="{B82A99F4-9118-4033-8BE7-13DB785506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0" y="7826"/>
              <a:ext cx="1764" cy="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82" name="Line 103">
              <a:extLst>
                <a:ext uri="{FF2B5EF4-FFF2-40B4-BE49-F238E27FC236}">
                  <a16:creationId xmlns:a16="http://schemas.microsoft.com/office/drawing/2014/main" id="{A9DFA8DB-4448-4400-852A-4ABC19578D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4" y="7854"/>
              <a:ext cx="182" cy="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4547" name="Line 104">
            <a:extLst>
              <a:ext uri="{FF2B5EF4-FFF2-40B4-BE49-F238E27FC236}">
                <a16:creationId xmlns:a16="http://schemas.microsoft.com/office/drawing/2014/main" id="{3FFF626B-1788-4569-94AC-4C53D13C9D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6950" y="3654425"/>
            <a:ext cx="141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48" name="Line 105">
            <a:extLst>
              <a:ext uri="{FF2B5EF4-FFF2-40B4-BE49-F238E27FC236}">
                <a16:creationId xmlns:a16="http://schemas.microsoft.com/office/drawing/2014/main" id="{17D9BD28-DCC3-484D-8594-AF931A2284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48138" y="3654427"/>
            <a:ext cx="658812" cy="765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49" name="Line 106">
            <a:extLst>
              <a:ext uri="{FF2B5EF4-FFF2-40B4-BE49-F238E27FC236}">
                <a16:creationId xmlns:a16="http://schemas.microsoft.com/office/drawing/2014/main" id="{4C9D4EC1-E2A6-4B11-A112-75E083B254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48238" y="3849688"/>
            <a:ext cx="106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50" name="Line 107">
            <a:extLst>
              <a:ext uri="{FF2B5EF4-FFF2-40B4-BE49-F238E27FC236}">
                <a16:creationId xmlns:a16="http://schemas.microsoft.com/office/drawing/2014/main" id="{FFB49429-9787-4579-9A79-2587B0B325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86277" y="3868738"/>
            <a:ext cx="461963" cy="781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51" name="Line 108">
            <a:extLst>
              <a:ext uri="{FF2B5EF4-FFF2-40B4-BE49-F238E27FC236}">
                <a16:creationId xmlns:a16="http://schemas.microsoft.com/office/drawing/2014/main" id="{0C1C1C90-25F8-4302-9C30-6784076772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19677" y="4098925"/>
            <a:ext cx="106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52" name="Line 109">
            <a:extLst>
              <a:ext uri="{FF2B5EF4-FFF2-40B4-BE49-F238E27FC236}">
                <a16:creationId xmlns:a16="http://schemas.microsoft.com/office/drawing/2014/main" id="{08A90545-84D0-4872-9220-37A61DF665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64077" y="4098925"/>
            <a:ext cx="365125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53" name="Line 110">
            <a:extLst>
              <a:ext uri="{FF2B5EF4-FFF2-40B4-BE49-F238E27FC236}">
                <a16:creationId xmlns:a16="http://schemas.microsoft.com/office/drawing/2014/main" id="{6D000EED-8395-429B-B65D-98DDBAAB5B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99050" y="4313238"/>
            <a:ext cx="10795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54" name="Line 111">
            <a:extLst>
              <a:ext uri="{FF2B5EF4-FFF2-40B4-BE49-F238E27FC236}">
                <a16:creationId xmlns:a16="http://schemas.microsoft.com/office/drawing/2014/main" id="{1785A1DC-E91C-4902-ABC4-ECD298F5D5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87900" y="4313238"/>
            <a:ext cx="31115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55" name="Text Box 112">
            <a:extLst>
              <a:ext uri="{FF2B5EF4-FFF2-40B4-BE49-F238E27FC236}">
                <a16:creationId xmlns:a16="http://schemas.microsoft.com/office/drawing/2014/main" id="{283F6EDC-720F-46DF-9D63-C71FB8535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4075" y="2614615"/>
            <a:ext cx="13795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Discrete  Cosine</a:t>
            </a:r>
          </a:p>
        </p:txBody>
      </p:sp>
      <p:sp>
        <p:nvSpPr>
          <p:cNvPr id="64556" name="Text Box 113">
            <a:extLst>
              <a:ext uri="{FF2B5EF4-FFF2-40B4-BE49-F238E27FC236}">
                <a16:creationId xmlns:a16="http://schemas.microsoft.com/office/drawing/2014/main" id="{813A343F-A821-4692-A63F-BD3035351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3548065"/>
            <a:ext cx="736600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Haar</a:t>
            </a:r>
          </a:p>
        </p:txBody>
      </p:sp>
      <p:sp>
        <p:nvSpPr>
          <p:cNvPr id="64557" name="Text Box 114">
            <a:extLst>
              <a:ext uri="{FF2B5EF4-FFF2-40B4-BE49-F238E27FC236}">
                <a16:creationId xmlns:a16="http://schemas.microsoft.com/office/drawing/2014/main" id="{1963AE65-346C-4E19-BDD8-664C5D849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115" y="3779840"/>
            <a:ext cx="8350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Fourier</a:t>
            </a:r>
          </a:p>
        </p:txBody>
      </p:sp>
      <p:sp>
        <p:nvSpPr>
          <p:cNvPr id="64558" name="Text Box 115">
            <a:extLst>
              <a:ext uri="{FF2B5EF4-FFF2-40B4-BE49-F238E27FC236}">
                <a16:creationId xmlns:a16="http://schemas.microsoft.com/office/drawing/2014/main" id="{83E37DEA-F03C-4C1F-8979-F6DAC5D1B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3025" y="3992565"/>
            <a:ext cx="127158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Walsh-Hadamard</a:t>
            </a:r>
          </a:p>
        </p:txBody>
      </p:sp>
      <p:sp>
        <p:nvSpPr>
          <p:cNvPr id="64559" name="Text Box 116">
            <a:extLst>
              <a:ext uri="{FF2B5EF4-FFF2-40B4-BE49-F238E27FC236}">
                <a16:creationId xmlns:a16="http://schemas.microsoft.com/office/drawing/2014/main" id="{AF998A8D-EF48-4887-B52C-4B5E4CE9A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1450" y="4205290"/>
            <a:ext cx="1252538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Karhunen-Loeve</a:t>
            </a:r>
          </a:p>
        </p:txBody>
      </p:sp>
      <p:sp>
        <p:nvSpPr>
          <p:cNvPr id="64560" name="Text Box 117">
            <a:extLst>
              <a:ext uri="{FF2B5EF4-FFF2-40B4-BE49-F238E27FC236}">
                <a16:creationId xmlns:a16="http://schemas.microsoft.com/office/drawing/2014/main" id="{60BB18EB-D6A9-415D-BF30-BB002E043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065" y="2012950"/>
            <a:ext cx="123825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 b="1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VARIANCE</a:t>
            </a:r>
          </a:p>
        </p:txBody>
      </p:sp>
      <p:sp>
        <p:nvSpPr>
          <p:cNvPr id="64561" name="Text Box 118">
            <a:extLst>
              <a:ext uri="{FF2B5EF4-FFF2-40B4-BE49-F238E27FC236}">
                <a16:creationId xmlns:a16="http://schemas.microsoft.com/office/drawing/2014/main" id="{C723576C-E04F-4FDC-9ED4-DBE2B7B77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902" y="5716590"/>
            <a:ext cx="22764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 b="1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TRANSFORM COMPONENT</a:t>
            </a:r>
          </a:p>
        </p:txBody>
      </p:sp>
      <p:sp>
        <p:nvSpPr>
          <p:cNvPr id="64562" name="Line 119">
            <a:extLst>
              <a:ext uri="{FF2B5EF4-FFF2-40B4-BE49-F238E27FC236}">
                <a16:creationId xmlns:a16="http://schemas.microsoft.com/office/drawing/2014/main" id="{198BD38A-D13C-48E2-815D-7CF4E0401F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40350" y="5365752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63" name="Line 120">
            <a:extLst>
              <a:ext uri="{FF2B5EF4-FFF2-40B4-BE49-F238E27FC236}">
                <a16:creationId xmlns:a16="http://schemas.microsoft.com/office/drawing/2014/main" id="{AD33CAC3-4830-449C-B377-90925AA193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35613" y="5365752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64" name="Line 121">
            <a:extLst>
              <a:ext uri="{FF2B5EF4-FFF2-40B4-BE49-F238E27FC236}">
                <a16:creationId xmlns:a16="http://schemas.microsoft.com/office/drawing/2014/main" id="{EA52E19E-CA4B-4EB8-BCD1-AA295282724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7763" y="5365752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65" name="Line 122">
            <a:extLst>
              <a:ext uri="{FF2B5EF4-FFF2-40B4-BE49-F238E27FC236}">
                <a16:creationId xmlns:a16="http://schemas.microsoft.com/office/drawing/2014/main" id="{927DF3AE-699C-496E-9B62-0F4FB999D4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2638" y="5365752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66" name="Line 123">
            <a:extLst>
              <a:ext uri="{FF2B5EF4-FFF2-40B4-BE49-F238E27FC236}">
                <a16:creationId xmlns:a16="http://schemas.microsoft.com/office/drawing/2014/main" id="{F8745BA5-0FC1-40E0-87D6-E83521FAE03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7513" y="5365752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67" name="Line 124">
            <a:extLst>
              <a:ext uri="{FF2B5EF4-FFF2-40B4-BE49-F238E27FC236}">
                <a16:creationId xmlns:a16="http://schemas.microsoft.com/office/drawing/2014/main" id="{A682166C-B0A2-4B6A-82E4-421663431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6513" y="5365752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68" name="Line 125">
            <a:extLst>
              <a:ext uri="{FF2B5EF4-FFF2-40B4-BE49-F238E27FC236}">
                <a16:creationId xmlns:a16="http://schemas.microsoft.com/office/drawing/2014/main" id="{314B7307-0F3C-4914-8C6A-644E68AA6E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5365752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69" name="Line 126">
            <a:extLst>
              <a:ext uri="{FF2B5EF4-FFF2-40B4-BE49-F238E27FC236}">
                <a16:creationId xmlns:a16="http://schemas.microsoft.com/office/drawing/2014/main" id="{492BFB3C-8115-4691-981A-5AD777A05F5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3875" y="5365752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70" name="Line 127">
            <a:extLst>
              <a:ext uri="{FF2B5EF4-FFF2-40B4-BE49-F238E27FC236}">
                <a16:creationId xmlns:a16="http://schemas.microsoft.com/office/drawing/2014/main" id="{59991D81-6912-42B6-AA7D-85B7860F55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24525" y="5365752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71" name="Text Box 128">
            <a:extLst>
              <a:ext uri="{FF2B5EF4-FFF2-40B4-BE49-F238E27FC236}">
                <a16:creationId xmlns:a16="http://schemas.microsoft.com/office/drawing/2014/main" id="{50F0146B-FD37-41A8-A2E4-4087DB36D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852" y="5476875"/>
            <a:ext cx="39227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2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0       2         4        6       8      10      12      14       16</a:t>
            </a:r>
          </a:p>
        </p:txBody>
      </p:sp>
      <p:sp>
        <p:nvSpPr>
          <p:cNvPr id="64572" name="Text Box 129">
            <a:extLst>
              <a:ext uri="{FF2B5EF4-FFF2-40B4-BE49-F238E27FC236}">
                <a16:creationId xmlns:a16="http://schemas.microsoft.com/office/drawing/2014/main" id="{E54EC8B7-6689-4C28-995A-2B97E4E96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9663" y="4365625"/>
            <a:ext cx="2921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2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0.1</a:t>
            </a:r>
          </a:p>
        </p:txBody>
      </p:sp>
      <p:sp>
        <p:nvSpPr>
          <p:cNvPr id="64573" name="Text Box 130">
            <a:extLst>
              <a:ext uri="{FF2B5EF4-FFF2-40B4-BE49-F238E27FC236}">
                <a16:creationId xmlns:a16="http://schemas.microsoft.com/office/drawing/2014/main" id="{FBCCECB7-A653-44E8-A259-F4A4A9DB4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25" y="3405188"/>
            <a:ext cx="29368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2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1.0</a:t>
            </a:r>
          </a:p>
        </p:txBody>
      </p:sp>
      <p:sp>
        <p:nvSpPr>
          <p:cNvPr id="64574" name="投影片編號版面配置區 128">
            <a:extLst>
              <a:ext uri="{FF2B5EF4-FFF2-40B4-BE49-F238E27FC236}">
                <a16:creationId xmlns:a16="http://schemas.microsoft.com/office/drawing/2014/main" id="{B5A25D2D-4C8E-4448-B539-91860EA1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2E89BA-E9FE-4DC3-981B-161CEB109D49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投影片編號版面配置區 9">
            <a:extLst>
              <a:ext uri="{FF2B5EF4-FFF2-40B4-BE49-F238E27FC236}">
                <a16:creationId xmlns:a16="http://schemas.microsoft.com/office/drawing/2014/main" id="{37BA4098-2259-4864-AC8C-20C55106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3FCC57B-5001-4929-B3A3-1F8ABEC4E26D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36A4C27B-0E35-43FB-B722-33993FF82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173040"/>
            <a:ext cx="76723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27715" name="Rectangle 3">
            <a:extLst>
              <a:ext uri="{FF2B5EF4-FFF2-40B4-BE49-F238E27FC236}">
                <a16:creationId xmlns:a16="http://schemas.microsoft.com/office/drawing/2014/main" id="{91AA3C7C-5144-4CBB-AFD1-8E51FB3C0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7" y="1103315"/>
            <a:ext cx="3344863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Comparison of Various Transforms (3/4)</a:t>
            </a:r>
          </a:p>
        </p:txBody>
      </p:sp>
      <p:sp>
        <p:nvSpPr>
          <p:cNvPr id="65541" name="Line 108">
            <a:extLst>
              <a:ext uri="{FF2B5EF4-FFF2-40B4-BE49-F238E27FC236}">
                <a16:creationId xmlns:a16="http://schemas.microsoft.com/office/drawing/2014/main" id="{7E3393B3-F6B4-40BE-B655-893BE5D615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99050" y="4313238"/>
            <a:ext cx="10795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65542" name="Picture 129">
            <a:extLst>
              <a:ext uri="{FF2B5EF4-FFF2-40B4-BE49-F238E27FC236}">
                <a16:creationId xmlns:a16="http://schemas.microsoft.com/office/drawing/2014/main" id="{5BE334B2-CF8A-4F38-B521-03584DFA4D52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27" y="0"/>
            <a:ext cx="4564063" cy="685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543" name="Text Box 131">
            <a:extLst>
              <a:ext uri="{FF2B5EF4-FFF2-40B4-BE49-F238E27FC236}">
                <a16:creationId xmlns:a16="http://schemas.microsoft.com/office/drawing/2014/main" id="{B83B07FA-C2A9-4B9B-BA2C-8490E2BCB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02" y="6208715"/>
            <a:ext cx="708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DCT</a:t>
            </a:r>
          </a:p>
        </p:txBody>
      </p:sp>
      <p:sp>
        <p:nvSpPr>
          <p:cNvPr id="65544" name="Text Box 132">
            <a:extLst>
              <a:ext uri="{FF2B5EF4-FFF2-40B4-BE49-F238E27FC236}">
                <a16:creationId xmlns:a16="http://schemas.microsoft.com/office/drawing/2014/main" id="{B0486869-2980-4F36-92D8-0D900BDE7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0" y="1838327"/>
            <a:ext cx="679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DFT</a:t>
            </a:r>
          </a:p>
        </p:txBody>
      </p:sp>
      <p:sp>
        <p:nvSpPr>
          <p:cNvPr id="65545" name="Text Box 133">
            <a:extLst>
              <a:ext uri="{FF2B5EF4-FFF2-40B4-BE49-F238E27FC236}">
                <a16:creationId xmlns:a16="http://schemas.microsoft.com/office/drawing/2014/main" id="{D395F68F-7E7A-453C-853F-CDD24C6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7" y="4086227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Hadamard</a:t>
            </a:r>
          </a:p>
        </p:txBody>
      </p:sp>
      <p:sp>
        <p:nvSpPr>
          <p:cNvPr id="65546" name="Text Box 134">
            <a:extLst>
              <a:ext uri="{FF2B5EF4-FFF2-40B4-BE49-F238E27FC236}">
                <a16:creationId xmlns:a16="http://schemas.microsoft.com/office/drawing/2014/main" id="{C73BECCC-2049-4EF3-93C9-DA9213875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57740"/>
            <a:ext cx="3919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50% of coefficients are truncated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Rectangle 2">
            <a:extLst>
              <a:ext uri="{FF2B5EF4-FFF2-40B4-BE49-F238E27FC236}">
                <a16:creationId xmlns:a16="http://schemas.microsoft.com/office/drawing/2014/main" id="{8AB260A6-A137-4A0D-8F93-A523538E4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25" y="254000"/>
            <a:ext cx="76723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DCT Discussions</a:t>
            </a:r>
          </a:p>
        </p:txBody>
      </p:sp>
      <p:sp>
        <p:nvSpPr>
          <p:cNvPr id="614403" name="Rectangle 3">
            <a:extLst>
              <a:ext uri="{FF2B5EF4-FFF2-40B4-BE49-F238E27FC236}">
                <a16:creationId xmlns:a16="http://schemas.microsoft.com/office/drawing/2014/main" id="{8CB587F6-0C01-4BF1-8B26-34A3673D4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40" y="1195388"/>
            <a:ext cx="8391525" cy="547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Simulations have shown that for practical images, DCT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 outperforms WHT and DFT in the energy compaction, and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 is close to KLT optimal decomposition.</a:t>
            </a: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altLang="zh-TW" sz="8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Block size: 8x8 or 16x16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Complexity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Performance: for typical CCIR601 pictures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                      Excellent when &gt;= 2 b/</a:t>
            </a:r>
            <a:r>
              <a:rPr lang="en-US" altLang="zh-TW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pel</a:t>
            </a: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                      Good when &gt;= 0.8 b/</a:t>
            </a:r>
            <a:r>
              <a:rPr lang="en-US" altLang="zh-TW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pel</a:t>
            </a: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                      Blocking artifacts ~&lt; 0.5 b/</a:t>
            </a:r>
            <a:r>
              <a:rPr lang="en-US" altLang="zh-TW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pel</a:t>
            </a: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Adjust threshold and quantizer to match local statistics and </a:t>
            </a:r>
            <a:r>
              <a:rPr lang="zh-TW" alt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 </a:t>
            </a: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</a:t>
            </a: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human visual criteria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Effect of transmission errors</a:t>
            </a:r>
          </a:p>
        </p:txBody>
      </p:sp>
      <p:sp>
        <p:nvSpPr>
          <p:cNvPr id="67588" name="投影片編號版面配置區 3">
            <a:extLst>
              <a:ext uri="{FF2B5EF4-FFF2-40B4-BE49-F238E27FC236}">
                <a16:creationId xmlns:a16="http://schemas.microsoft.com/office/drawing/2014/main" id="{7D1D89B0-77D5-455A-9E0B-D05A29A5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424781D-8F50-4F50-94A0-4A5A1F3F829F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AA7A477-5C23-4B34-9CFC-729ECB2F1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275" y="2855915"/>
            <a:ext cx="7772400" cy="1470025"/>
          </a:xfrm>
        </p:spPr>
        <p:txBody>
          <a:bodyPr/>
          <a:lstStyle/>
          <a:p>
            <a:pPr algn="ctr">
              <a:defRPr/>
            </a:pPr>
            <a:r>
              <a:rPr lang="en-US" altLang="zh-TW" sz="4000">
                <a:ea typeface="新細明體" panose="02020500000000000000" pitchFamily="18" charset="-120"/>
              </a:rPr>
              <a:t>Motion Compensated Prediction</a:t>
            </a:r>
            <a:endParaRPr lang="zh-TW" altLang="en-US" sz="4000">
              <a:ea typeface="新細明體" panose="02020500000000000000" pitchFamily="18" charset="-120"/>
            </a:endParaRPr>
          </a:p>
        </p:txBody>
      </p:sp>
      <p:sp>
        <p:nvSpPr>
          <p:cNvPr id="68611" name="投影片編號版面配置區 3">
            <a:extLst>
              <a:ext uri="{FF2B5EF4-FFF2-40B4-BE49-F238E27FC236}">
                <a16:creationId xmlns:a16="http://schemas.microsoft.com/office/drawing/2014/main" id="{24CB767E-C952-4ED8-B7C1-D1B2A860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8BF431C-1C76-4CA2-B9AF-628457CECF89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Line 28">
            <a:extLst>
              <a:ext uri="{FF2B5EF4-FFF2-40B4-BE49-F238E27FC236}">
                <a16:creationId xmlns:a16="http://schemas.microsoft.com/office/drawing/2014/main" id="{0A1797D3-74B3-43EF-82FE-5C0B8B38A16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413500" y="2279650"/>
            <a:ext cx="2228850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9635" name="Line 29">
            <a:extLst>
              <a:ext uri="{FF2B5EF4-FFF2-40B4-BE49-F238E27FC236}">
                <a16:creationId xmlns:a16="http://schemas.microsoft.com/office/drawing/2014/main" id="{F473ADA9-9938-4254-BA11-AFD946F1A723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308100" y="2260600"/>
            <a:ext cx="2324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9636" name="Freeform 30">
            <a:extLst>
              <a:ext uri="{FF2B5EF4-FFF2-40B4-BE49-F238E27FC236}">
                <a16:creationId xmlns:a16="http://schemas.microsoft.com/office/drawing/2014/main" id="{157DD6CF-4BC6-41D5-BE7A-BB4F267EE0A3}"/>
              </a:ext>
            </a:extLst>
          </p:cNvPr>
          <p:cNvSpPr>
            <a:spLocks/>
          </p:cNvSpPr>
          <p:nvPr/>
        </p:nvSpPr>
        <p:spPr bwMode="blackWhite">
          <a:xfrm>
            <a:off x="2644775" y="3419475"/>
            <a:ext cx="446088" cy="623888"/>
          </a:xfrm>
          <a:custGeom>
            <a:avLst/>
            <a:gdLst>
              <a:gd name="T0" fmla="*/ 705644541 w 281"/>
              <a:gd name="T1" fmla="*/ 0 h 393"/>
              <a:gd name="T2" fmla="*/ 705644541 w 281"/>
              <a:gd name="T3" fmla="*/ 987902042 h 393"/>
              <a:gd name="T4" fmla="*/ 0 w 281"/>
              <a:gd name="T5" fmla="*/ 987902042 h 393"/>
              <a:gd name="T6" fmla="*/ 0 60000 65536"/>
              <a:gd name="T7" fmla="*/ 0 60000 65536"/>
              <a:gd name="T8" fmla="*/ 0 60000 65536"/>
              <a:gd name="T9" fmla="*/ 0 w 281"/>
              <a:gd name="T10" fmla="*/ 0 h 393"/>
              <a:gd name="T11" fmla="*/ 281 w 281"/>
              <a:gd name="T12" fmla="*/ 393 h 3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" h="393">
                <a:moveTo>
                  <a:pt x="280" y="0"/>
                </a:moveTo>
                <a:lnTo>
                  <a:pt x="280" y="392"/>
                </a:lnTo>
                <a:lnTo>
                  <a:pt x="0" y="392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9637" name="Freeform 31">
            <a:extLst>
              <a:ext uri="{FF2B5EF4-FFF2-40B4-BE49-F238E27FC236}">
                <a16:creationId xmlns:a16="http://schemas.microsoft.com/office/drawing/2014/main" id="{6510E29F-D0F4-4FB8-9C66-0106AD65BFC2}"/>
              </a:ext>
            </a:extLst>
          </p:cNvPr>
          <p:cNvSpPr>
            <a:spLocks/>
          </p:cNvSpPr>
          <p:nvPr/>
        </p:nvSpPr>
        <p:spPr bwMode="blackWhite">
          <a:xfrm>
            <a:off x="1168400" y="2400300"/>
            <a:ext cx="838200" cy="1676400"/>
          </a:xfrm>
          <a:custGeom>
            <a:avLst/>
            <a:gdLst>
              <a:gd name="T0" fmla="*/ 1268189021 w 553"/>
              <a:gd name="T1" fmla="*/ 2147483646 h 593"/>
              <a:gd name="T2" fmla="*/ 0 w 553"/>
              <a:gd name="T3" fmla="*/ 2147483646 h 593"/>
              <a:gd name="T4" fmla="*/ 0 w 553"/>
              <a:gd name="T5" fmla="*/ 0 h 593"/>
              <a:gd name="T6" fmla="*/ 0 60000 65536"/>
              <a:gd name="T7" fmla="*/ 0 60000 65536"/>
              <a:gd name="T8" fmla="*/ 0 60000 65536"/>
              <a:gd name="T9" fmla="*/ 0 w 553"/>
              <a:gd name="T10" fmla="*/ 0 h 593"/>
              <a:gd name="T11" fmla="*/ 553 w 553"/>
              <a:gd name="T12" fmla="*/ 593 h 5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3" h="593">
                <a:moveTo>
                  <a:pt x="552" y="592"/>
                </a:moveTo>
                <a:lnTo>
                  <a:pt x="0" y="592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9638" name="Rectangle 32">
            <a:extLst>
              <a:ext uri="{FF2B5EF4-FFF2-40B4-BE49-F238E27FC236}">
                <a16:creationId xmlns:a16="http://schemas.microsoft.com/office/drawing/2014/main" id="{B138C51A-3DDF-4A84-83A4-E9BF1502D87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52438" y="273050"/>
            <a:ext cx="3765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Predictive Coding</a:t>
            </a:r>
          </a:p>
        </p:txBody>
      </p:sp>
      <p:sp>
        <p:nvSpPr>
          <p:cNvPr id="69639" name="Rectangle 33">
            <a:extLst>
              <a:ext uri="{FF2B5EF4-FFF2-40B4-BE49-F238E27FC236}">
                <a16:creationId xmlns:a16="http://schemas.microsoft.com/office/drawing/2014/main" id="{18503658-1709-4171-94E0-B0B0639D3D0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35113" y="3819525"/>
            <a:ext cx="1096962" cy="49530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79266" name="Rectangle 34">
            <a:extLst>
              <a:ext uri="{FF2B5EF4-FFF2-40B4-BE49-F238E27FC236}">
                <a16:creationId xmlns:a16="http://schemas.microsoft.com/office/drawing/2014/main" id="{01A164F2-1956-4371-8F5A-5A8FF79201F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44036" y="3924300"/>
            <a:ext cx="1109278" cy="323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Predictor</a:t>
            </a:r>
            <a:endParaRPr lang="en-US" altLang="zh-TW">
              <a:solidFill>
                <a:srgbClr val="FFFFFF"/>
              </a:solidFill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9641" name="Line 35">
            <a:extLst>
              <a:ext uri="{FF2B5EF4-FFF2-40B4-BE49-F238E27FC236}">
                <a16:creationId xmlns:a16="http://schemas.microsoft.com/office/drawing/2014/main" id="{D78A63B1-5177-42A2-9349-45AA4A9886B7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1168400" y="346710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69642" name="Group 36">
            <a:extLst>
              <a:ext uri="{FF2B5EF4-FFF2-40B4-BE49-F238E27FC236}">
                <a16:creationId xmlns:a16="http://schemas.microsoft.com/office/drawing/2014/main" id="{534273CC-E1D5-4D52-834B-4AAE81AFB022}"/>
              </a:ext>
            </a:extLst>
          </p:cNvPr>
          <p:cNvGrpSpPr>
            <a:grpSpLocks/>
          </p:cNvGrpSpPr>
          <p:nvPr/>
        </p:nvGrpSpPr>
        <p:grpSpPr bwMode="auto">
          <a:xfrm>
            <a:off x="2930526" y="3232150"/>
            <a:ext cx="334962" cy="400050"/>
            <a:chOff x="1660" y="1790"/>
            <a:chExt cx="211" cy="252"/>
          </a:xfrm>
        </p:grpSpPr>
        <p:sp>
          <p:nvSpPr>
            <p:cNvPr id="69682" name="Oval 37">
              <a:extLst>
                <a:ext uri="{FF2B5EF4-FFF2-40B4-BE49-F238E27FC236}">
                  <a16:creationId xmlns:a16="http://schemas.microsoft.com/office/drawing/2014/main" id="{B4FD1634-FE3D-4AE6-9D8F-DDDDCD712E39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677" y="1837"/>
              <a:ext cx="176" cy="176"/>
            </a:xfrm>
            <a:prstGeom prst="ellipse">
              <a:avLst/>
            </a:prstGeom>
            <a:solidFill>
              <a:srgbClr val="063DE8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9683" name="Rectangle 38">
              <a:extLst>
                <a:ext uri="{FF2B5EF4-FFF2-40B4-BE49-F238E27FC236}">
                  <a16:creationId xmlns:a16="http://schemas.microsoft.com/office/drawing/2014/main" id="{B720BFDD-1D08-4752-B642-232A6BA738C8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660" y="1790"/>
              <a:ext cx="21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>
                  <a:solidFill>
                    <a:srgbClr val="FFFFFF"/>
                  </a:solidFill>
                  <a:ea typeface="新細明體" panose="02020500000000000000" pitchFamily="18" charset="-120"/>
                </a:rPr>
                <a:t>+</a:t>
              </a:r>
            </a:p>
          </p:txBody>
        </p:sp>
      </p:grpSp>
      <p:sp>
        <p:nvSpPr>
          <p:cNvPr id="69643" name="Line 39">
            <a:extLst>
              <a:ext uri="{FF2B5EF4-FFF2-40B4-BE49-F238E27FC236}">
                <a16:creationId xmlns:a16="http://schemas.microsoft.com/office/drawing/2014/main" id="{5F9E3898-9413-4499-AEFC-AD773566C5A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054350" y="2279650"/>
            <a:ext cx="0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9644" name="Oval 40">
            <a:extLst>
              <a:ext uri="{FF2B5EF4-FFF2-40B4-BE49-F238E27FC236}">
                <a16:creationId xmlns:a16="http://schemas.microsoft.com/office/drawing/2014/main" id="{4DA30F52-C650-4535-97D4-3160C73184B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023938" y="2141538"/>
            <a:ext cx="279400" cy="279400"/>
          </a:xfrm>
          <a:prstGeom prst="ellipse">
            <a:avLst/>
          </a:prstGeom>
          <a:solidFill>
            <a:srgbClr val="063DE8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9645" name="Line 41">
            <a:extLst>
              <a:ext uri="{FF2B5EF4-FFF2-40B4-BE49-F238E27FC236}">
                <a16:creationId xmlns:a16="http://schemas.microsoft.com/office/drawing/2014/main" id="{9CB8AF9A-5385-433C-9E46-5511CFD3930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33400" y="2273300"/>
            <a:ext cx="4699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9646" name="Freeform 42">
            <a:extLst>
              <a:ext uri="{FF2B5EF4-FFF2-40B4-BE49-F238E27FC236}">
                <a16:creationId xmlns:a16="http://schemas.microsoft.com/office/drawing/2014/main" id="{B59FF79F-DD97-4FF0-8B0D-FCFDC5B7FADB}"/>
              </a:ext>
            </a:extLst>
          </p:cNvPr>
          <p:cNvSpPr>
            <a:spLocks/>
          </p:cNvSpPr>
          <p:nvPr/>
        </p:nvSpPr>
        <p:spPr bwMode="blackWhite">
          <a:xfrm>
            <a:off x="4254502" y="2149477"/>
            <a:ext cx="66675" cy="227013"/>
          </a:xfrm>
          <a:custGeom>
            <a:avLst/>
            <a:gdLst>
              <a:gd name="T0" fmla="*/ 103327200 w 42"/>
              <a:gd name="T1" fmla="*/ 0 h 143"/>
              <a:gd name="T2" fmla="*/ 83165950 w 42"/>
              <a:gd name="T3" fmla="*/ 5040324 h 143"/>
              <a:gd name="T4" fmla="*/ 65524063 w 42"/>
              <a:gd name="T5" fmla="*/ 20161294 h 143"/>
              <a:gd name="T6" fmla="*/ 52924075 w 42"/>
              <a:gd name="T7" fmla="*/ 40322589 h 143"/>
              <a:gd name="T8" fmla="*/ 45362813 w 42"/>
              <a:gd name="T9" fmla="*/ 70564530 h 143"/>
              <a:gd name="T10" fmla="*/ 45362813 w 42"/>
              <a:gd name="T11" fmla="*/ 105846796 h 143"/>
              <a:gd name="T12" fmla="*/ 55443438 w 42"/>
              <a:gd name="T13" fmla="*/ 148690340 h 143"/>
              <a:gd name="T14" fmla="*/ 63004700 w 42"/>
              <a:gd name="T15" fmla="*/ 194053252 h 143"/>
              <a:gd name="T16" fmla="*/ 68045013 w 42"/>
              <a:gd name="T17" fmla="*/ 244456488 h 143"/>
              <a:gd name="T18" fmla="*/ 63004700 w 42"/>
              <a:gd name="T19" fmla="*/ 282258122 h 143"/>
              <a:gd name="T20" fmla="*/ 47883763 w 42"/>
              <a:gd name="T21" fmla="*/ 315021019 h 143"/>
              <a:gd name="T22" fmla="*/ 25201563 w 42"/>
              <a:gd name="T23" fmla="*/ 337701681 h 143"/>
              <a:gd name="T24" fmla="*/ 0 w 42"/>
              <a:gd name="T25" fmla="*/ 357862976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2"/>
              <a:gd name="T40" fmla="*/ 0 h 143"/>
              <a:gd name="T41" fmla="*/ 42 w 42"/>
              <a:gd name="T42" fmla="*/ 143 h 14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2" h="143">
                <a:moveTo>
                  <a:pt x="41" y="0"/>
                </a:moveTo>
                <a:lnTo>
                  <a:pt x="33" y="2"/>
                </a:lnTo>
                <a:lnTo>
                  <a:pt x="26" y="8"/>
                </a:lnTo>
                <a:lnTo>
                  <a:pt x="21" y="16"/>
                </a:lnTo>
                <a:lnTo>
                  <a:pt x="18" y="28"/>
                </a:lnTo>
                <a:lnTo>
                  <a:pt x="18" y="42"/>
                </a:lnTo>
                <a:lnTo>
                  <a:pt x="22" y="59"/>
                </a:lnTo>
                <a:lnTo>
                  <a:pt x="25" y="77"/>
                </a:lnTo>
                <a:lnTo>
                  <a:pt x="27" y="97"/>
                </a:lnTo>
                <a:lnTo>
                  <a:pt x="25" y="112"/>
                </a:lnTo>
                <a:lnTo>
                  <a:pt x="19" y="125"/>
                </a:lnTo>
                <a:lnTo>
                  <a:pt x="10" y="134"/>
                </a:lnTo>
                <a:lnTo>
                  <a:pt x="0" y="142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9647" name="Freeform 43">
            <a:extLst>
              <a:ext uri="{FF2B5EF4-FFF2-40B4-BE49-F238E27FC236}">
                <a16:creationId xmlns:a16="http://schemas.microsoft.com/office/drawing/2014/main" id="{5F1BAA9C-B08F-469B-9503-AE5A12A5139D}"/>
              </a:ext>
            </a:extLst>
          </p:cNvPr>
          <p:cNvSpPr>
            <a:spLocks/>
          </p:cNvSpPr>
          <p:nvPr/>
        </p:nvSpPr>
        <p:spPr bwMode="blackWhite">
          <a:xfrm>
            <a:off x="4318002" y="2149477"/>
            <a:ext cx="66675" cy="227013"/>
          </a:xfrm>
          <a:custGeom>
            <a:avLst/>
            <a:gdLst>
              <a:gd name="T0" fmla="*/ 103327200 w 42"/>
              <a:gd name="T1" fmla="*/ 0 h 143"/>
              <a:gd name="T2" fmla="*/ 83165950 w 42"/>
              <a:gd name="T3" fmla="*/ 5040324 h 143"/>
              <a:gd name="T4" fmla="*/ 65524063 w 42"/>
              <a:gd name="T5" fmla="*/ 20161294 h 143"/>
              <a:gd name="T6" fmla="*/ 52924075 w 42"/>
              <a:gd name="T7" fmla="*/ 40322589 h 143"/>
              <a:gd name="T8" fmla="*/ 45362813 w 42"/>
              <a:gd name="T9" fmla="*/ 70564530 h 143"/>
              <a:gd name="T10" fmla="*/ 45362813 w 42"/>
              <a:gd name="T11" fmla="*/ 105846796 h 143"/>
              <a:gd name="T12" fmla="*/ 55443438 w 42"/>
              <a:gd name="T13" fmla="*/ 148690340 h 143"/>
              <a:gd name="T14" fmla="*/ 63004700 w 42"/>
              <a:gd name="T15" fmla="*/ 194053252 h 143"/>
              <a:gd name="T16" fmla="*/ 68045013 w 42"/>
              <a:gd name="T17" fmla="*/ 244456488 h 143"/>
              <a:gd name="T18" fmla="*/ 63004700 w 42"/>
              <a:gd name="T19" fmla="*/ 282258122 h 143"/>
              <a:gd name="T20" fmla="*/ 47883763 w 42"/>
              <a:gd name="T21" fmla="*/ 315021019 h 143"/>
              <a:gd name="T22" fmla="*/ 25201563 w 42"/>
              <a:gd name="T23" fmla="*/ 337701681 h 143"/>
              <a:gd name="T24" fmla="*/ 0 w 42"/>
              <a:gd name="T25" fmla="*/ 357862976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2"/>
              <a:gd name="T40" fmla="*/ 0 h 143"/>
              <a:gd name="T41" fmla="*/ 42 w 42"/>
              <a:gd name="T42" fmla="*/ 143 h 14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2" h="143">
                <a:moveTo>
                  <a:pt x="41" y="0"/>
                </a:moveTo>
                <a:lnTo>
                  <a:pt x="33" y="2"/>
                </a:lnTo>
                <a:lnTo>
                  <a:pt x="26" y="8"/>
                </a:lnTo>
                <a:lnTo>
                  <a:pt x="21" y="16"/>
                </a:lnTo>
                <a:lnTo>
                  <a:pt x="18" y="28"/>
                </a:lnTo>
                <a:lnTo>
                  <a:pt x="18" y="42"/>
                </a:lnTo>
                <a:lnTo>
                  <a:pt x="22" y="59"/>
                </a:lnTo>
                <a:lnTo>
                  <a:pt x="25" y="77"/>
                </a:lnTo>
                <a:lnTo>
                  <a:pt x="27" y="97"/>
                </a:lnTo>
                <a:lnTo>
                  <a:pt x="25" y="112"/>
                </a:lnTo>
                <a:lnTo>
                  <a:pt x="19" y="125"/>
                </a:lnTo>
                <a:lnTo>
                  <a:pt x="10" y="134"/>
                </a:lnTo>
                <a:lnTo>
                  <a:pt x="0" y="142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9648" name="Line 44">
            <a:extLst>
              <a:ext uri="{FF2B5EF4-FFF2-40B4-BE49-F238E27FC236}">
                <a16:creationId xmlns:a16="http://schemas.microsoft.com/office/drawing/2014/main" id="{33134D80-0B19-4CA7-9B3C-064D6CC62C2A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5740400" y="2273302"/>
            <a:ext cx="5207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69649" name="Group 45">
            <a:extLst>
              <a:ext uri="{FF2B5EF4-FFF2-40B4-BE49-F238E27FC236}">
                <a16:creationId xmlns:a16="http://schemas.microsoft.com/office/drawing/2014/main" id="{48E5B9F2-80AD-4F37-AAD7-301DCFD618AF}"/>
              </a:ext>
            </a:extLst>
          </p:cNvPr>
          <p:cNvGrpSpPr>
            <a:grpSpLocks/>
          </p:cNvGrpSpPr>
          <p:nvPr/>
        </p:nvGrpSpPr>
        <p:grpSpPr bwMode="auto">
          <a:xfrm>
            <a:off x="6246814" y="2066925"/>
            <a:ext cx="334963" cy="400050"/>
            <a:chOff x="3775" y="1470"/>
            <a:chExt cx="211" cy="252"/>
          </a:xfrm>
        </p:grpSpPr>
        <p:sp>
          <p:nvSpPr>
            <p:cNvPr id="69680" name="Oval 46">
              <a:extLst>
                <a:ext uri="{FF2B5EF4-FFF2-40B4-BE49-F238E27FC236}">
                  <a16:creationId xmlns:a16="http://schemas.microsoft.com/office/drawing/2014/main" id="{B6C260AF-967C-4C68-A394-CF1929BC6379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3793" y="1517"/>
              <a:ext cx="176" cy="176"/>
            </a:xfrm>
            <a:prstGeom prst="ellipse">
              <a:avLst/>
            </a:prstGeom>
            <a:solidFill>
              <a:srgbClr val="063DE8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9681" name="Rectangle 47">
              <a:extLst>
                <a:ext uri="{FF2B5EF4-FFF2-40B4-BE49-F238E27FC236}">
                  <a16:creationId xmlns:a16="http://schemas.microsoft.com/office/drawing/2014/main" id="{F68B83F7-D438-4575-9BE2-07070AB184E3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3775" y="1470"/>
              <a:ext cx="21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>
                  <a:solidFill>
                    <a:srgbClr val="FFFFFF"/>
                  </a:solidFill>
                  <a:ea typeface="新細明體" panose="02020500000000000000" pitchFamily="18" charset="-120"/>
                </a:rPr>
                <a:t>+</a:t>
              </a:r>
            </a:p>
          </p:txBody>
        </p:sp>
      </p:grpSp>
      <p:sp>
        <p:nvSpPr>
          <p:cNvPr id="69650" name="Freeform 48">
            <a:extLst>
              <a:ext uri="{FF2B5EF4-FFF2-40B4-BE49-F238E27FC236}">
                <a16:creationId xmlns:a16="http://schemas.microsoft.com/office/drawing/2014/main" id="{9FB370F1-9CFC-4C36-8D46-30183D0779B5}"/>
              </a:ext>
            </a:extLst>
          </p:cNvPr>
          <p:cNvSpPr>
            <a:spLocks/>
          </p:cNvSpPr>
          <p:nvPr/>
        </p:nvSpPr>
        <p:spPr bwMode="blackWhite">
          <a:xfrm>
            <a:off x="7912100" y="2279650"/>
            <a:ext cx="446088" cy="598488"/>
          </a:xfrm>
          <a:custGeom>
            <a:avLst/>
            <a:gdLst>
              <a:gd name="T0" fmla="*/ 705644541 w 281"/>
              <a:gd name="T1" fmla="*/ 0 h 377"/>
              <a:gd name="T2" fmla="*/ 705644541 w 281"/>
              <a:gd name="T3" fmla="*/ 947579542 h 377"/>
              <a:gd name="T4" fmla="*/ 0 w 281"/>
              <a:gd name="T5" fmla="*/ 947579542 h 377"/>
              <a:gd name="T6" fmla="*/ 0 60000 65536"/>
              <a:gd name="T7" fmla="*/ 0 60000 65536"/>
              <a:gd name="T8" fmla="*/ 0 60000 65536"/>
              <a:gd name="T9" fmla="*/ 0 w 281"/>
              <a:gd name="T10" fmla="*/ 0 h 377"/>
              <a:gd name="T11" fmla="*/ 281 w 281"/>
              <a:gd name="T12" fmla="*/ 377 h 3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" h="377">
                <a:moveTo>
                  <a:pt x="280" y="0"/>
                </a:moveTo>
                <a:lnTo>
                  <a:pt x="280" y="376"/>
                </a:lnTo>
                <a:lnTo>
                  <a:pt x="0" y="376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9651" name="Freeform 49">
            <a:extLst>
              <a:ext uri="{FF2B5EF4-FFF2-40B4-BE49-F238E27FC236}">
                <a16:creationId xmlns:a16="http://schemas.microsoft.com/office/drawing/2014/main" id="{76F47591-2FC1-48F8-A875-83FB154CB9BC}"/>
              </a:ext>
            </a:extLst>
          </p:cNvPr>
          <p:cNvSpPr>
            <a:spLocks/>
          </p:cNvSpPr>
          <p:nvPr/>
        </p:nvSpPr>
        <p:spPr bwMode="blackWhite">
          <a:xfrm>
            <a:off x="6413500" y="2425700"/>
            <a:ext cx="877888" cy="452438"/>
          </a:xfrm>
          <a:custGeom>
            <a:avLst/>
            <a:gdLst>
              <a:gd name="T0" fmla="*/ 1391127042 w 553"/>
              <a:gd name="T1" fmla="*/ 715725166 h 285"/>
              <a:gd name="T2" fmla="*/ 0 w 553"/>
              <a:gd name="T3" fmla="*/ 715725166 h 285"/>
              <a:gd name="T4" fmla="*/ 0 w 553"/>
              <a:gd name="T5" fmla="*/ 0 h 285"/>
              <a:gd name="T6" fmla="*/ 0 60000 65536"/>
              <a:gd name="T7" fmla="*/ 0 60000 65536"/>
              <a:gd name="T8" fmla="*/ 0 60000 65536"/>
              <a:gd name="T9" fmla="*/ 0 w 553"/>
              <a:gd name="T10" fmla="*/ 0 h 285"/>
              <a:gd name="T11" fmla="*/ 553 w 553"/>
              <a:gd name="T12" fmla="*/ 285 h 2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3" h="285">
                <a:moveTo>
                  <a:pt x="552" y="284"/>
                </a:moveTo>
                <a:lnTo>
                  <a:pt x="0" y="284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9652" name="Rectangle 50">
            <a:extLst>
              <a:ext uri="{FF2B5EF4-FFF2-40B4-BE49-F238E27FC236}">
                <a16:creationId xmlns:a16="http://schemas.microsoft.com/office/drawing/2014/main" id="{FE8C464E-30BD-4A86-B481-4364469650A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750050" y="2647950"/>
            <a:ext cx="1162050" cy="48895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79283" name="Rectangle 51">
            <a:extLst>
              <a:ext uri="{FF2B5EF4-FFF2-40B4-BE49-F238E27FC236}">
                <a16:creationId xmlns:a16="http://schemas.microsoft.com/office/drawing/2014/main" id="{A690B51A-C11E-47C6-AA1A-FCCEE1C135B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797074" y="2747963"/>
            <a:ext cx="1109278" cy="323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Predictor</a:t>
            </a:r>
            <a:endParaRPr lang="en-US" altLang="zh-TW">
              <a:solidFill>
                <a:srgbClr val="FFFFFF"/>
              </a:solidFill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479284" name="Rectangle 52">
            <a:extLst>
              <a:ext uri="{FF2B5EF4-FFF2-40B4-BE49-F238E27FC236}">
                <a16:creationId xmlns:a16="http://schemas.microsoft.com/office/drawing/2014/main" id="{8D0B9F0F-1068-42EB-9B54-224BCD5DA13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21656" y="4433888"/>
            <a:ext cx="1141338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Encoder</a:t>
            </a:r>
            <a:endParaRPr lang="en-US" altLang="zh-TW" sz="2000">
              <a:solidFill>
                <a:srgbClr val="FFFFFF"/>
              </a:solidFill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479285" name="Rectangle 53">
            <a:extLst>
              <a:ext uri="{FF2B5EF4-FFF2-40B4-BE49-F238E27FC236}">
                <a16:creationId xmlns:a16="http://schemas.microsoft.com/office/drawing/2014/main" id="{64BD1097-2CCB-4460-9928-F30E1FB70C3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801611" y="3554413"/>
            <a:ext cx="1155766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Decoder</a:t>
            </a:r>
            <a:endParaRPr lang="en-US" altLang="zh-TW" sz="2000">
              <a:solidFill>
                <a:srgbClr val="FFFFFF"/>
              </a:solidFill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479286" name="Rectangle 54">
            <a:extLst>
              <a:ext uri="{FF2B5EF4-FFF2-40B4-BE49-F238E27FC236}">
                <a16:creationId xmlns:a16="http://schemas.microsoft.com/office/drawing/2014/main" id="{0AB946DB-257B-471C-B700-57CEF50D20C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58777" y="1871663"/>
            <a:ext cx="314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新細明體" panose="02020500000000000000" pitchFamily="18" charset="-120"/>
              </a:rPr>
              <a:t>x</a:t>
            </a:r>
          </a:p>
        </p:txBody>
      </p:sp>
      <p:sp>
        <p:nvSpPr>
          <p:cNvPr id="479287" name="Rectangle 55">
            <a:extLst>
              <a:ext uri="{FF2B5EF4-FFF2-40B4-BE49-F238E27FC236}">
                <a16:creationId xmlns:a16="http://schemas.microsoft.com/office/drawing/2014/main" id="{14BABADE-37C8-440E-AFC0-D8539B2213D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285875" y="1782763"/>
            <a:ext cx="35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新細明體" panose="02020500000000000000" pitchFamily="18" charset="-120"/>
              </a:rPr>
              <a:t>e</a:t>
            </a:r>
          </a:p>
        </p:txBody>
      </p:sp>
      <p:sp>
        <p:nvSpPr>
          <p:cNvPr id="479288" name="Rectangle 56">
            <a:extLst>
              <a:ext uri="{FF2B5EF4-FFF2-40B4-BE49-F238E27FC236}">
                <a16:creationId xmlns:a16="http://schemas.microsoft.com/office/drawing/2014/main" id="{C7DB1146-9A26-494D-9174-A3ADDE59530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124202" y="3811588"/>
            <a:ext cx="3413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r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</a:t>
            </a:r>
          </a:p>
        </p:txBody>
      </p:sp>
      <p:sp>
        <p:nvSpPr>
          <p:cNvPr id="479289" name="Rectangle 57">
            <a:extLst>
              <a:ext uri="{FF2B5EF4-FFF2-40B4-BE49-F238E27FC236}">
                <a16:creationId xmlns:a16="http://schemas.microsoft.com/office/drawing/2014/main" id="{B25DC94C-BDAC-467A-A948-4AD42E7600E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11202" y="2705100"/>
            <a:ext cx="371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x’</a:t>
            </a:r>
          </a:p>
        </p:txBody>
      </p:sp>
      <p:sp>
        <p:nvSpPr>
          <p:cNvPr id="479290" name="Rectangle 58">
            <a:extLst>
              <a:ext uri="{FF2B5EF4-FFF2-40B4-BE49-F238E27FC236}">
                <a16:creationId xmlns:a16="http://schemas.microsoft.com/office/drawing/2014/main" id="{9B7009A6-10AE-449E-994F-44317BB093D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926140" y="2697163"/>
            <a:ext cx="371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x’</a:t>
            </a:r>
          </a:p>
        </p:txBody>
      </p:sp>
      <p:sp>
        <p:nvSpPr>
          <p:cNvPr id="479291" name="Rectangle 59">
            <a:extLst>
              <a:ext uri="{FF2B5EF4-FFF2-40B4-BE49-F238E27FC236}">
                <a16:creationId xmlns:a16="http://schemas.microsoft.com/office/drawing/2014/main" id="{D148E73E-D9E7-46B6-9900-959CCBE060C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8364538" y="2773363"/>
            <a:ext cx="341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r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</a:t>
            </a:r>
          </a:p>
        </p:txBody>
      </p:sp>
      <p:sp>
        <p:nvSpPr>
          <p:cNvPr id="479292" name="Rectangle 60">
            <a:extLst>
              <a:ext uri="{FF2B5EF4-FFF2-40B4-BE49-F238E27FC236}">
                <a16:creationId xmlns:a16="http://schemas.microsoft.com/office/drawing/2014/main" id="{485350CB-7A01-4AEA-A519-D1C178018C9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863602" y="2400302"/>
            <a:ext cx="28854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新細明體" panose="02020500000000000000" pitchFamily="18" charset="-120"/>
              </a:rPr>
              <a:t>-</a:t>
            </a:r>
          </a:p>
        </p:txBody>
      </p:sp>
      <p:sp>
        <p:nvSpPr>
          <p:cNvPr id="69663" name="Rectangle 61">
            <a:extLst>
              <a:ext uri="{FF2B5EF4-FFF2-40B4-BE49-F238E27FC236}">
                <a16:creationId xmlns:a16="http://schemas.microsoft.com/office/drawing/2014/main" id="{A0806F50-97B1-4699-BE86-345EBE0DA73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314700" y="2006600"/>
            <a:ext cx="609600" cy="46990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79294" name="Rectangle 62">
            <a:extLst>
              <a:ext uri="{FF2B5EF4-FFF2-40B4-BE49-F238E27FC236}">
                <a16:creationId xmlns:a16="http://schemas.microsoft.com/office/drawing/2014/main" id="{F50402EE-8943-4E4A-8E17-2E585926FBD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284540" y="2051050"/>
            <a:ext cx="68448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E.C.</a:t>
            </a:r>
          </a:p>
        </p:txBody>
      </p:sp>
      <p:sp>
        <p:nvSpPr>
          <p:cNvPr id="69665" name="Line 63">
            <a:extLst>
              <a:ext uri="{FF2B5EF4-FFF2-40B4-BE49-F238E27FC236}">
                <a16:creationId xmlns:a16="http://schemas.microsoft.com/office/drawing/2014/main" id="{B65742BF-6B39-47FE-8DC4-8A024CD6912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937000" y="2266950"/>
            <a:ext cx="317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9666" name="Rectangle 64">
            <a:extLst>
              <a:ext uri="{FF2B5EF4-FFF2-40B4-BE49-F238E27FC236}">
                <a16:creationId xmlns:a16="http://schemas.microsoft.com/office/drawing/2014/main" id="{DFC35681-7DB9-47D4-A962-71841EAE763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686300" y="2054225"/>
            <a:ext cx="609600" cy="46990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9667" name="Line 65">
            <a:extLst>
              <a:ext uri="{FF2B5EF4-FFF2-40B4-BE49-F238E27FC236}">
                <a16:creationId xmlns:a16="http://schemas.microsoft.com/office/drawing/2014/main" id="{4927C81C-B1CF-4DFC-ACAD-CDEF7661D2F9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4368800" y="2266952"/>
            <a:ext cx="3048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79298" name="Rectangle 66">
            <a:extLst>
              <a:ext uri="{FF2B5EF4-FFF2-40B4-BE49-F238E27FC236}">
                <a16:creationId xmlns:a16="http://schemas.microsoft.com/office/drawing/2014/main" id="{035D2DC7-4360-407F-9BF3-289D8FA85D1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668840" y="2097088"/>
            <a:ext cx="68448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E.D.</a:t>
            </a:r>
          </a:p>
        </p:txBody>
      </p:sp>
      <p:sp>
        <p:nvSpPr>
          <p:cNvPr id="479299" name="Rectangle 67">
            <a:extLst>
              <a:ext uri="{FF2B5EF4-FFF2-40B4-BE49-F238E27FC236}">
                <a16:creationId xmlns:a16="http://schemas.microsoft.com/office/drawing/2014/main" id="{C469369F-A8C8-4E7F-8719-134C3D210B7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092202" y="5295900"/>
            <a:ext cx="2749151" cy="70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E.C.: Entropy Coder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E.D.: Entropy Decoder</a:t>
            </a:r>
            <a:endParaRPr lang="en-US" altLang="zh-TW" sz="16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9670" name="Rectangle 68">
            <a:extLst>
              <a:ext uri="{FF2B5EF4-FFF2-40B4-BE49-F238E27FC236}">
                <a16:creationId xmlns:a16="http://schemas.microsoft.com/office/drawing/2014/main" id="{9C99D2AD-95B2-4E58-8822-B5ED1A933BE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014380" y="2095500"/>
            <a:ext cx="33502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srgbClr val="FFFFFF"/>
                </a:solidFill>
                <a:ea typeface="新細明體" panose="02020500000000000000" pitchFamily="18" charset="-120"/>
              </a:rPr>
              <a:t>+</a:t>
            </a:r>
          </a:p>
        </p:txBody>
      </p:sp>
      <p:sp>
        <p:nvSpPr>
          <p:cNvPr id="69673" name="Line 71">
            <a:extLst>
              <a:ext uri="{FF2B5EF4-FFF2-40B4-BE49-F238E27FC236}">
                <a16:creationId xmlns:a16="http://schemas.microsoft.com/office/drawing/2014/main" id="{C8CC7396-47E7-4C56-B2B4-162FFC42BE7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073400" y="30861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79305" name="Rectangle 73">
            <a:extLst>
              <a:ext uri="{FF2B5EF4-FFF2-40B4-BE49-F238E27FC236}">
                <a16:creationId xmlns:a16="http://schemas.microsoft.com/office/drawing/2014/main" id="{1E646309-87CD-44F9-BC9A-D40E98D3672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133727" y="2992438"/>
            <a:ext cx="5111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</a:t>
            </a:r>
            <a:r>
              <a:rPr lang="en-US" altLang="zh-TW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e’</a:t>
            </a:r>
          </a:p>
        </p:txBody>
      </p:sp>
      <p:sp>
        <p:nvSpPr>
          <p:cNvPr id="479306" name="Rectangle 74">
            <a:extLst>
              <a:ext uri="{FF2B5EF4-FFF2-40B4-BE49-F238E27FC236}">
                <a16:creationId xmlns:a16="http://schemas.microsoft.com/office/drawing/2014/main" id="{18C95E76-E6C6-4557-BA46-85EC3FA6EBF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895977" y="1801813"/>
            <a:ext cx="5111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</a:t>
            </a:r>
            <a:r>
              <a:rPr lang="en-US" altLang="zh-TW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e’</a:t>
            </a:r>
          </a:p>
        </p:txBody>
      </p:sp>
      <p:sp>
        <p:nvSpPr>
          <p:cNvPr id="69677" name="Line 75">
            <a:extLst>
              <a:ext uri="{FF2B5EF4-FFF2-40B4-BE49-F238E27FC236}">
                <a16:creationId xmlns:a16="http://schemas.microsoft.com/office/drawing/2014/main" id="{ABF6FDB6-CDB6-4707-9E38-FF41723D89DA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83200" y="2286002"/>
            <a:ext cx="171450" cy="9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79308" name="Rectangle 76">
            <a:extLst>
              <a:ext uri="{FF2B5EF4-FFF2-40B4-BE49-F238E27FC236}">
                <a16:creationId xmlns:a16="http://schemas.microsoft.com/office/drawing/2014/main" id="{E4FBE76D-980B-4A2F-AC31-88F960EDDA3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533900" y="5257800"/>
            <a:ext cx="2617704" cy="70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Q: Quantizer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IQ: Inverse Quantizer</a:t>
            </a:r>
            <a:endParaRPr lang="en-US" altLang="zh-TW" sz="16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9679" name="投影片編號版面配置區 50">
            <a:extLst>
              <a:ext uri="{FF2B5EF4-FFF2-40B4-BE49-F238E27FC236}">
                <a16:creationId xmlns:a16="http://schemas.microsoft.com/office/drawing/2014/main" id="{E1518279-F929-4777-8138-2B029A26F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E750912-33F3-49FF-969E-AF8DB46C8C2F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" name="Rectangle 70">
            <a:extLst>
              <a:ext uri="{FF2B5EF4-FFF2-40B4-BE49-F238E27FC236}">
                <a16:creationId xmlns:a16="http://schemas.microsoft.com/office/drawing/2014/main" id="{5876079B-E1DD-48D3-B5F7-461D7422232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447326" y="2059305"/>
            <a:ext cx="437240" cy="46990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53" name="Rectangle 70">
            <a:extLst>
              <a:ext uri="{FF2B5EF4-FFF2-40B4-BE49-F238E27FC236}">
                <a16:creationId xmlns:a16="http://schemas.microsoft.com/office/drawing/2014/main" id="{61F96CA1-7DAF-4A5B-BBD2-10751DF5FC5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945640" y="2026352"/>
            <a:ext cx="609600" cy="46990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54" name="Rectangle 61">
            <a:extLst>
              <a:ext uri="{FF2B5EF4-FFF2-40B4-BE49-F238E27FC236}">
                <a16:creationId xmlns:a16="http://schemas.microsoft.com/office/drawing/2014/main" id="{5A43593D-62A1-4AB0-BD2A-F7B8107A135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759553" y="2640012"/>
            <a:ext cx="609600" cy="46990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5" name="Rectangle 62">
            <a:extLst>
              <a:ext uri="{FF2B5EF4-FFF2-40B4-BE49-F238E27FC236}">
                <a16:creationId xmlns:a16="http://schemas.microsoft.com/office/drawing/2014/main" id="{795F1FE1-70D3-4A98-8052-E386EF6A56B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839605" y="2690462"/>
            <a:ext cx="45525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IQ</a:t>
            </a:r>
          </a:p>
        </p:txBody>
      </p:sp>
      <p:sp>
        <p:nvSpPr>
          <p:cNvPr id="56" name="Rectangle 62">
            <a:extLst>
              <a:ext uri="{FF2B5EF4-FFF2-40B4-BE49-F238E27FC236}">
                <a16:creationId xmlns:a16="http://schemas.microsoft.com/office/drawing/2014/main" id="{E9B9A3ED-A4BD-41C4-A904-8754C98FBC5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430521" y="2099628"/>
            <a:ext cx="45525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IQ</a:t>
            </a:r>
          </a:p>
        </p:txBody>
      </p:sp>
      <p:sp>
        <p:nvSpPr>
          <p:cNvPr id="57" name="Rectangle 62">
            <a:extLst>
              <a:ext uri="{FF2B5EF4-FFF2-40B4-BE49-F238E27FC236}">
                <a16:creationId xmlns:a16="http://schemas.microsoft.com/office/drawing/2014/main" id="{E4169074-D2F2-4D03-9D6A-D9E5488BA7A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062799" y="2075748"/>
            <a:ext cx="384721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Q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>
            <a:extLst>
              <a:ext uri="{FF2B5EF4-FFF2-40B4-BE49-F238E27FC236}">
                <a16:creationId xmlns:a16="http://schemas.microsoft.com/office/drawing/2014/main" id="{4A5B72CF-ABAF-435A-86FD-11078528A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3" y="266700"/>
            <a:ext cx="4121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Quantization Errors</a:t>
            </a:r>
          </a:p>
        </p:txBody>
      </p:sp>
      <p:sp>
        <p:nvSpPr>
          <p:cNvPr id="10243" name="Rectangle 4">
            <a:extLst>
              <a:ext uri="{FF2B5EF4-FFF2-40B4-BE49-F238E27FC236}">
                <a16:creationId xmlns:a16="http://schemas.microsoft.com/office/drawing/2014/main" id="{6A9E5D23-C068-4345-9109-7E0356494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1711325"/>
            <a:ext cx="166688" cy="165100"/>
          </a:xfrm>
          <a:prstGeom prst="rect">
            <a:avLst/>
          </a:prstGeom>
          <a:solidFill>
            <a:srgbClr val="3365FB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624" tIns="44517" rIns="90624" bIns="44517" anchor="ctr"/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800" b="1" dirty="0">
                <a:solidFill>
                  <a:srgbClr val="FFFFFF"/>
                </a:solidFill>
                <a:ea typeface="新細明體" panose="02020500000000000000" pitchFamily="18" charset="-120"/>
              </a:rPr>
              <a:t>DC</a:t>
            </a:r>
          </a:p>
        </p:txBody>
      </p:sp>
      <p:sp>
        <p:nvSpPr>
          <p:cNvPr id="10244" name="Rectangle 5">
            <a:extLst>
              <a:ext uri="{FF2B5EF4-FFF2-40B4-BE49-F238E27FC236}">
                <a16:creationId xmlns:a16="http://schemas.microsoft.com/office/drawing/2014/main" id="{D57675D5-7F5C-4413-865F-0CED6018E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17049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45" name="Rectangle 6">
            <a:extLst>
              <a:ext uri="{FF2B5EF4-FFF2-40B4-BE49-F238E27FC236}">
                <a16:creationId xmlns:a16="http://schemas.microsoft.com/office/drawing/2014/main" id="{1DD0F621-A7C9-416E-88AF-57BA916D1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17049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46" name="Rectangle 7">
            <a:extLst>
              <a:ext uri="{FF2B5EF4-FFF2-40B4-BE49-F238E27FC236}">
                <a16:creationId xmlns:a16="http://schemas.microsoft.com/office/drawing/2014/main" id="{D38F6CA8-9C75-4872-B169-115C67D85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17049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47" name="Rectangle 8">
            <a:extLst>
              <a:ext uri="{FF2B5EF4-FFF2-40B4-BE49-F238E27FC236}">
                <a16:creationId xmlns:a16="http://schemas.microsoft.com/office/drawing/2014/main" id="{77DA72DE-B6FF-4692-B03C-A79CB46BC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17049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48" name="Rectangle 9">
            <a:extLst>
              <a:ext uri="{FF2B5EF4-FFF2-40B4-BE49-F238E27FC236}">
                <a16:creationId xmlns:a16="http://schemas.microsoft.com/office/drawing/2014/main" id="{B93C11DE-BF5E-4F36-98FE-9BE641F19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17049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49" name="Rectangle 10">
            <a:extLst>
              <a:ext uri="{FF2B5EF4-FFF2-40B4-BE49-F238E27FC236}">
                <a16:creationId xmlns:a16="http://schemas.microsoft.com/office/drawing/2014/main" id="{7572D09C-E052-4600-9F9E-1681CA381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1704975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50" name="Rectangle 11">
            <a:extLst>
              <a:ext uri="{FF2B5EF4-FFF2-40B4-BE49-F238E27FC236}">
                <a16:creationId xmlns:a16="http://schemas.microsoft.com/office/drawing/2014/main" id="{F067CF61-1FE0-427A-AE26-FF6E5D183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17049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51" name="Rectangle 12">
            <a:extLst>
              <a:ext uri="{FF2B5EF4-FFF2-40B4-BE49-F238E27FC236}">
                <a16:creationId xmlns:a16="http://schemas.microsoft.com/office/drawing/2014/main" id="{A399BE79-7F3F-4C5B-A828-7468F4FF9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895475"/>
            <a:ext cx="179388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52" name="Rectangle 13">
            <a:extLst>
              <a:ext uri="{FF2B5EF4-FFF2-40B4-BE49-F238E27FC236}">
                <a16:creationId xmlns:a16="http://schemas.microsoft.com/office/drawing/2014/main" id="{236254ED-262E-4309-B360-615CCE00F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18954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53" name="Rectangle 14">
            <a:extLst>
              <a:ext uri="{FF2B5EF4-FFF2-40B4-BE49-F238E27FC236}">
                <a16:creationId xmlns:a16="http://schemas.microsoft.com/office/drawing/2014/main" id="{00FFF1BE-5792-4279-AA2D-EEB9A270C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18954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54" name="Rectangle 15">
            <a:extLst>
              <a:ext uri="{FF2B5EF4-FFF2-40B4-BE49-F238E27FC236}">
                <a16:creationId xmlns:a16="http://schemas.microsoft.com/office/drawing/2014/main" id="{8ED61064-0BF6-4939-A02A-B92C95D56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18954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55" name="Rectangle 16">
            <a:extLst>
              <a:ext uri="{FF2B5EF4-FFF2-40B4-BE49-F238E27FC236}">
                <a16:creationId xmlns:a16="http://schemas.microsoft.com/office/drawing/2014/main" id="{6ED641CC-7112-47C3-98B6-D880EBF30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18954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56" name="Rectangle 17">
            <a:extLst>
              <a:ext uri="{FF2B5EF4-FFF2-40B4-BE49-F238E27FC236}">
                <a16:creationId xmlns:a16="http://schemas.microsoft.com/office/drawing/2014/main" id="{7A61E110-C8DD-4772-A36C-18213AA31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18954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57" name="Rectangle 18">
            <a:extLst>
              <a:ext uri="{FF2B5EF4-FFF2-40B4-BE49-F238E27FC236}">
                <a16:creationId xmlns:a16="http://schemas.microsoft.com/office/drawing/2014/main" id="{6D99E639-BB9A-4D62-BBFE-8EF7B9055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1895475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58" name="Rectangle 19">
            <a:extLst>
              <a:ext uri="{FF2B5EF4-FFF2-40B4-BE49-F238E27FC236}">
                <a16:creationId xmlns:a16="http://schemas.microsoft.com/office/drawing/2014/main" id="{CE97BC54-7BF6-4D55-A269-2FC78392B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18954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59" name="Rectangle 20">
            <a:extLst>
              <a:ext uri="{FF2B5EF4-FFF2-40B4-BE49-F238E27FC236}">
                <a16:creationId xmlns:a16="http://schemas.microsoft.com/office/drawing/2014/main" id="{7F21FA59-14A2-4E21-B77C-613DEAC82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085975"/>
            <a:ext cx="179388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60" name="Rectangle 21">
            <a:extLst>
              <a:ext uri="{FF2B5EF4-FFF2-40B4-BE49-F238E27FC236}">
                <a16:creationId xmlns:a16="http://schemas.microsoft.com/office/drawing/2014/main" id="{5C7F4870-C91E-43EA-B77E-63BDFF21A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208597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61" name="Rectangle 22">
            <a:extLst>
              <a:ext uri="{FF2B5EF4-FFF2-40B4-BE49-F238E27FC236}">
                <a16:creationId xmlns:a16="http://schemas.microsoft.com/office/drawing/2014/main" id="{04FC5BDE-5677-4D8A-A5C0-B4A2DE874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208597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62" name="Rectangle 23">
            <a:extLst>
              <a:ext uri="{FF2B5EF4-FFF2-40B4-BE49-F238E27FC236}">
                <a16:creationId xmlns:a16="http://schemas.microsoft.com/office/drawing/2014/main" id="{CA9FD6B2-B401-4FD6-8DE5-91CCB16B9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208597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63" name="Rectangle 24">
            <a:extLst>
              <a:ext uri="{FF2B5EF4-FFF2-40B4-BE49-F238E27FC236}">
                <a16:creationId xmlns:a16="http://schemas.microsoft.com/office/drawing/2014/main" id="{6F2C5B99-E3D1-4557-BB30-A64D51A4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208597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64" name="Rectangle 25">
            <a:extLst>
              <a:ext uri="{FF2B5EF4-FFF2-40B4-BE49-F238E27FC236}">
                <a16:creationId xmlns:a16="http://schemas.microsoft.com/office/drawing/2014/main" id="{C91516DB-CA03-4BB3-8BE8-30D8A8079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208597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65" name="Rectangle 26">
            <a:extLst>
              <a:ext uri="{FF2B5EF4-FFF2-40B4-BE49-F238E27FC236}">
                <a16:creationId xmlns:a16="http://schemas.microsoft.com/office/drawing/2014/main" id="{C141DAB7-9855-4B6A-9C74-1D5650E95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2085975"/>
            <a:ext cx="179387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66" name="Rectangle 27">
            <a:extLst>
              <a:ext uri="{FF2B5EF4-FFF2-40B4-BE49-F238E27FC236}">
                <a16:creationId xmlns:a16="http://schemas.microsoft.com/office/drawing/2014/main" id="{ADD02E99-8042-41F8-949E-2F7EF016B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208597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67" name="Rectangle 28">
            <a:extLst>
              <a:ext uri="{FF2B5EF4-FFF2-40B4-BE49-F238E27FC236}">
                <a16:creationId xmlns:a16="http://schemas.microsoft.com/office/drawing/2014/main" id="{C5FBC0AF-6889-4313-BB2E-A8298374A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278063"/>
            <a:ext cx="179388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68" name="Rectangle 29">
            <a:extLst>
              <a:ext uri="{FF2B5EF4-FFF2-40B4-BE49-F238E27FC236}">
                <a16:creationId xmlns:a16="http://schemas.microsoft.com/office/drawing/2014/main" id="{05F4439D-F1D7-42C6-A3AC-B3DA7BE7A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2278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69" name="Rectangle 30">
            <a:extLst>
              <a:ext uri="{FF2B5EF4-FFF2-40B4-BE49-F238E27FC236}">
                <a16:creationId xmlns:a16="http://schemas.microsoft.com/office/drawing/2014/main" id="{C51CD6D9-3602-48EC-81B8-9674703D8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2278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70" name="Rectangle 31">
            <a:extLst>
              <a:ext uri="{FF2B5EF4-FFF2-40B4-BE49-F238E27FC236}">
                <a16:creationId xmlns:a16="http://schemas.microsoft.com/office/drawing/2014/main" id="{55E089F7-A619-4CED-BEB6-9E58C601E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2278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71" name="Rectangle 32">
            <a:extLst>
              <a:ext uri="{FF2B5EF4-FFF2-40B4-BE49-F238E27FC236}">
                <a16:creationId xmlns:a16="http://schemas.microsoft.com/office/drawing/2014/main" id="{718F161F-929A-4DEC-B64D-709B14A77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2278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72" name="Rectangle 33">
            <a:extLst>
              <a:ext uri="{FF2B5EF4-FFF2-40B4-BE49-F238E27FC236}">
                <a16:creationId xmlns:a16="http://schemas.microsoft.com/office/drawing/2014/main" id="{3DF4A17C-20EB-476D-ACE6-962CB5C90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2278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73" name="Rectangle 34">
            <a:extLst>
              <a:ext uri="{FF2B5EF4-FFF2-40B4-BE49-F238E27FC236}">
                <a16:creationId xmlns:a16="http://schemas.microsoft.com/office/drawing/2014/main" id="{B930149D-0377-40DF-95F4-0D5A76C24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2278063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74" name="Rectangle 35">
            <a:extLst>
              <a:ext uri="{FF2B5EF4-FFF2-40B4-BE49-F238E27FC236}">
                <a16:creationId xmlns:a16="http://schemas.microsoft.com/office/drawing/2014/main" id="{C1D588DC-E885-462C-9917-21A54DBFE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2278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75" name="Rectangle 36">
            <a:extLst>
              <a:ext uri="{FF2B5EF4-FFF2-40B4-BE49-F238E27FC236}">
                <a16:creationId xmlns:a16="http://schemas.microsoft.com/office/drawing/2014/main" id="{FE778471-B298-43BD-87A6-BAB96386E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468563"/>
            <a:ext cx="179388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76" name="Rectangle 37">
            <a:extLst>
              <a:ext uri="{FF2B5EF4-FFF2-40B4-BE49-F238E27FC236}">
                <a16:creationId xmlns:a16="http://schemas.microsoft.com/office/drawing/2014/main" id="{71739584-E766-4F0C-9685-583D6D8A8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24685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77" name="Rectangle 38">
            <a:extLst>
              <a:ext uri="{FF2B5EF4-FFF2-40B4-BE49-F238E27FC236}">
                <a16:creationId xmlns:a16="http://schemas.microsoft.com/office/drawing/2014/main" id="{A997A59A-0251-40BA-8006-E80A9B952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24685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78" name="Rectangle 39">
            <a:extLst>
              <a:ext uri="{FF2B5EF4-FFF2-40B4-BE49-F238E27FC236}">
                <a16:creationId xmlns:a16="http://schemas.microsoft.com/office/drawing/2014/main" id="{5D10ED57-520C-491A-944B-95F19A999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24685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79" name="Rectangle 40">
            <a:extLst>
              <a:ext uri="{FF2B5EF4-FFF2-40B4-BE49-F238E27FC236}">
                <a16:creationId xmlns:a16="http://schemas.microsoft.com/office/drawing/2014/main" id="{C28FB14A-3BBB-4907-A281-D21C3BCF4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24685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80" name="Rectangle 41">
            <a:extLst>
              <a:ext uri="{FF2B5EF4-FFF2-40B4-BE49-F238E27FC236}">
                <a16:creationId xmlns:a16="http://schemas.microsoft.com/office/drawing/2014/main" id="{007F0331-0B56-41C7-BEF5-C43ABE940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24685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81" name="Rectangle 42">
            <a:extLst>
              <a:ext uri="{FF2B5EF4-FFF2-40B4-BE49-F238E27FC236}">
                <a16:creationId xmlns:a16="http://schemas.microsoft.com/office/drawing/2014/main" id="{6D2EF59E-E98C-4027-853A-209287CD4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2468563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82" name="Rectangle 43">
            <a:extLst>
              <a:ext uri="{FF2B5EF4-FFF2-40B4-BE49-F238E27FC236}">
                <a16:creationId xmlns:a16="http://schemas.microsoft.com/office/drawing/2014/main" id="{B2AE779D-6C95-45C1-B35B-9AAC8D106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24685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83" name="Rectangle 44">
            <a:extLst>
              <a:ext uri="{FF2B5EF4-FFF2-40B4-BE49-F238E27FC236}">
                <a16:creationId xmlns:a16="http://schemas.microsoft.com/office/drawing/2014/main" id="{0D6FE3D3-69A2-49F1-9CB8-34869A97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59063"/>
            <a:ext cx="179388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84" name="Rectangle 45">
            <a:extLst>
              <a:ext uri="{FF2B5EF4-FFF2-40B4-BE49-F238E27FC236}">
                <a16:creationId xmlns:a16="http://schemas.microsoft.com/office/drawing/2014/main" id="{5E25D4E9-AEC6-4AF0-A44F-3996D4873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2659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85" name="Rectangle 46">
            <a:extLst>
              <a:ext uri="{FF2B5EF4-FFF2-40B4-BE49-F238E27FC236}">
                <a16:creationId xmlns:a16="http://schemas.microsoft.com/office/drawing/2014/main" id="{46D4B7D4-23D5-4079-B53B-ED0374CED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2659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86" name="Rectangle 47">
            <a:extLst>
              <a:ext uri="{FF2B5EF4-FFF2-40B4-BE49-F238E27FC236}">
                <a16:creationId xmlns:a16="http://schemas.microsoft.com/office/drawing/2014/main" id="{129171AF-98E0-4CBA-AB23-8766900CA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2659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87" name="Rectangle 48">
            <a:extLst>
              <a:ext uri="{FF2B5EF4-FFF2-40B4-BE49-F238E27FC236}">
                <a16:creationId xmlns:a16="http://schemas.microsoft.com/office/drawing/2014/main" id="{890E7200-106B-4ED5-99D1-DE5169D66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2659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88" name="Rectangle 49">
            <a:extLst>
              <a:ext uri="{FF2B5EF4-FFF2-40B4-BE49-F238E27FC236}">
                <a16:creationId xmlns:a16="http://schemas.microsoft.com/office/drawing/2014/main" id="{B598F5E0-9838-4DDB-9B0C-7BF4E197D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2659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89" name="Rectangle 50">
            <a:extLst>
              <a:ext uri="{FF2B5EF4-FFF2-40B4-BE49-F238E27FC236}">
                <a16:creationId xmlns:a16="http://schemas.microsoft.com/office/drawing/2014/main" id="{C46F0685-2DC0-4184-8BFB-A742AF9F3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2659063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90" name="Rectangle 51">
            <a:extLst>
              <a:ext uri="{FF2B5EF4-FFF2-40B4-BE49-F238E27FC236}">
                <a16:creationId xmlns:a16="http://schemas.microsoft.com/office/drawing/2014/main" id="{6E1A3704-BFCE-4ACC-BDB0-F495BB2B5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2659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91" name="Rectangle 52">
            <a:extLst>
              <a:ext uri="{FF2B5EF4-FFF2-40B4-BE49-F238E27FC236}">
                <a16:creationId xmlns:a16="http://schemas.microsoft.com/office/drawing/2014/main" id="{A5B44DDA-4F3E-4996-A202-C60E3B51D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849565"/>
            <a:ext cx="179388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92" name="Rectangle 53">
            <a:extLst>
              <a:ext uri="{FF2B5EF4-FFF2-40B4-BE49-F238E27FC236}">
                <a16:creationId xmlns:a16="http://schemas.microsoft.com/office/drawing/2014/main" id="{760EF3EF-34B1-42AF-8BA8-F66CC8EE8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2849565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93" name="Rectangle 54">
            <a:extLst>
              <a:ext uri="{FF2B5EF4-FFF2-40B4-BE49-F238E27FC236}">
                <a16:creationId xmlns:a16="http://schemas.microsoft.com/office/drawing/2014/main" id="{6502C1BC-7CC1-4C57-A191-411199C51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2849565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94" name="Rectangle 55">
            <a:extLst>
              <a:ext uri="{FF2B5EF4-FFF2-40B4-BE49-F238E27FC236}">
                <a16:creationId xmlns:a16="http://schemas.microsoft.com/office/drawing/2014/main" id="{98802B67-F630-4885-9A4B-812562158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2849565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95" name="Rectangle 56">
            <a:extLst>
              <a:ext uri="{FF2B5EF4-FFF2-40B4-BE49-F238E27FC236}">
                <a16:creationId xmlns:a16="http://schemas.microsoft.com/office/drawing/2014/main" id="{67FA44EF-44B0-4447-898D-095BEBC71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2849565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96" name="Rectangle 57">
            <a:extLst>
              <a:ext uri="{FF2B5EF4-FFF2-40B4-BE49-F238E27FC236}">
                <a16:creationId xmlns:a16="http://schemas.microsoft.com/office/drawing/2014/main" id="{CA09FB7D-92DF-40F8-A144-7EB68A5F6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2849565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97" name="Rectangle 58">
            <a:extLst>
              <a:ext uri="{FF2B5EF4-FFF2-40B4-BE49-F238E27FC236}">
                <a16:creationId xmlns:a16="http://schemas.microsoft.com/office/drawing/2014/main" id="{B41E15C9-B045-41C8-8BC1-9FFD9ED44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2849565"/>
            <a:ext cx="179387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98" name="Rectangle 59">
            <a:extLst>
              <a:ext uri="{FF2B5EF4-FFF2-40B4-BE49-F238E27FC236}">
                <a16:creationId xmlns:a16="http://schemas.microsoft.com/office/drawing/2014/main" id="{431C23E9-3C4F-4130-90F3-7A9F76B4C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2849565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99" name="Rectangle 60">
            <a:extLst>
              <a:ext uri="{FF2B5EF4-FFF2-40B4-BE49-F238E27FC236}">
                <a16:creationId xmlns:a16="http://schemas.microsoft.com/office/drawing/2014/main" id="{E0CF73C3-30E5-4534-B3F3-7424AB53D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041650"/>
            <a:ext cx="179388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00" name="Rectangle 61">
            <a:extLst>
              <a:ext uri="{FF2B5EF4-FFF2-40B4-BE49-F238E27FC236}">
                <a16:creationId xmlns:a16="http://schemas.microsoft.com/office/drawing/2014/main" id="{E444F9E9-7B36-4E6C-A861-760749D39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3041650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01" name="Rectangle 62">
            <a:extLst>
              <a:ext uri="{FF2B5EF4-FFF2-40B4-BE49-F238E27FC236}">
                <a16:creationId xmlns:a16="http://schemas.microsoft.com/office/drawing/2014/main" id="{9B6AC73E-AAFE-404C-A9ED-0DFB1CC4F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3041650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02" name="Rectangle 63">
            <a:extLst>
              <a:ext uri="{FF2B5EF4-FFF2-40B4-BE49-F238E27FC236}">
                <a16:creationId xmlns:a16="http://schemas.microsoft.com/office/drawing/2014/main" id="{47D90BF7-4EED-4DA8-B073-CD77A76F2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3041650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03" name="Rectangle 64">
            <a:extLst>
              <a:ext uri="{FF2B5EF4-FFF2-40B4-BE49-F238E27FC236}">
                <a16:creationId xmlns:a16="http://schemas.microsoft.com/office/drawing/2014/main" id="{064A3221-7DB5-41B1-866E-2026C70E3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3041650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04" name="Rectangle 65">
            <a:extLst>
              <a:ext uri="{FF2B5EF4-FFF2-40B4-BE49-F238E27FC236}">
                <a16:creationId xmlns:a16="http://schemas.microsoft.com/office/drawing/2014/main" id="{4433617B-F3B4-494A-8E60-223771374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3041650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05" name="Rectangle 66">
            <a:extLst>
              <a:ext uri="{FF2B5EF4-FFF2-40B4-BE49-F238E27FC236}">
                <a16:creationId xmlns:a16="http://schemas.microsoft.com/office/drawing/2014/main" id="{2598F0A5-65CD-4E14-AA49-BB9CE0FC0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3041650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06" name="Rectangle 67">
            <a:extLst>
              <a:ext uri="{FF2B5EF4-FFF2-40B4-BE49-F238E27FC236}">
                <a16:creationId xmlns:a16="http://schemas.microsoft.com/office/drawing/2014/main" id="{807BB3A1-87EF-423C-BA95-0FB48541B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3041650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07" name="Freeform 68">
            <a:extLst>
              <a:ext uri="{FF2B5EF4-FFF2-40B4-BE49-F238E27FC236}">
                <a16:creationId xmlns:a16="http://schemas.microsoft.com/office/drawing/2014/main" id="{3AC8D057-26D7-4AFA-874C-E3E0CC6503C8}"/>
              </a:ext>
            </a:extLst>
          </p:cNvPr>
          <p:cNvSpPr>
            <a:spLocks/>
          </p:cNvSpPr>
          <p:nvPr/>
        </p:nvSpPr>
        <p:spPr bwMode="auto">
          <a:xfrm>
            <a:off x="546102" y="1793877"/>
            <a:ext cx="1338263" cy="1338263"/>
          </a:xfrm>
          <a:custGeom>
            <a:avLst/>
            <a:gdLst>
              <a:gd name="T0" fmla="*/ 0 w 841"/>
              <a:gd name="T1" fmla="*/ 0 h 841"/>
              <a:gd name="T2" fmla="*/ 303858900 w 841"/>
              <a:gd name="T3" fmla="*/ 0 h 841"/>
              <a:gd name="T4" fmla="*/ 0 w 841"/>
              <a:gd name="T5" fmla="*/ 303858900 h 841"/>
              <a:gd name="T6" fmla="*/ 0 w 841"/>
              <a:gd name="T7" fmla="*/ 607717799 h 841"/>
              <a:gd name="T8" fmla="*/ 607717799 w 841"/>
              <a:gd name="T9" fmla="*/ 0 h 841"/>
              <a:gd name="T10" fmla="*/ 911576699 w 841"/>
              <a:gd name="T11" fmla="*/ 0 h 841"/>
              <a:gd name="T12" fmla="*/ 0 w 841"/>
              <a:gd name="T13" fmla="*/ 911576699 h 841"/>
              <a:gd name="T14" fmla="*/ 0 w 841"/>
              <a:gd name="T15" fmla="*/ 1215435599 h 841"/>
              <a:gd name="T16" fmla="*/ 1215435599 w 841"/>
              <a:gd name="T17" fmla="*/ 0 h 841"/>
              <a:gd name="T18" fmla="*/ 1519296090 w 841"/>
              <a:gd name="T19" fmla="*/ 0 h 841"/>
              <a:gd name="T20" fmla="*/ 0 w 841"/>
              <a:gd name="T21" fmla="*/ 1519296090 h 841"/>
              <a:gd name="T22" fmla="*/ 0 w 841"/>
              <a:gd name="T23" fmla="*/ 1823154989 h 841"/>
              <a:gd name="T24" fmla="*/ 1823154989 w 841"/>
              <a:gd name="T25" fmla="*/ 0 h 841"/>
              <a:gd name="T26" fmla="*/ 2127013889 w 841"/>
              <a:gd name="T27" fmla="*/ 0 h 841"/>
              <a:gd name="T28" fmla="*/ 0 w 841"/>
              <a:gd name="T29" fmla="*/ 2127013889 h 841"/>
              <a:gd name="T30" fmla="*/ 303858900 w 841"/>
              <a:gd name="T31" fmla="*/ 2127013889 h 841"/>
              <a:gd name="T32" fmla="*/ 2127013889 w 841"/>
              <a:gd name="T33" fmla="*/ 303858900 h 841"/>
              <a:gd name="T34" fmla="*/ 2127013889 w 841"/>
              <a:gd name="T35" fmla="*/ 607717799 h 841"/>
              <a:gd name="T36" fmla="*/ 607717799 w 841"/>
              <a:gd name="T37" fmla="*/ 2127013889 h 841"/>
              <a:gd name="T38" fmla="*/ 911576699 w 841"/>
              <a:gd name="T39" fmla="*/ 2127013889 h 841"/>
              <a:gd name="T40" fmla="*/ 2127013889 w 841"/>
              <a:gd name="T41" fmla="*/ 911576699 h 841"/>
              <a:gd name="T42" fmla="*/ 2127013889 w 841"/>
              <a:gd name="T43" fmla="*/ 1215435599 h 841"/>
              <a:gd name="T44" fmla="*/ 1215435599 w 841"/>
              <a:gd name="T45" fmla="*/ 2127013889 h 841"/>
              <a:gd name="T46" fmla="*/ 1519296090 w 841"/>
              <a:gd name="T47" fmla="*/ 2127013889 h 841"/>
              <a:gd name="T48" fmla="*/ 2127013889 w 841"/>
              <a:gd name="T49" fmla="*/ 1519296090 h 841"/>
              <a:gd name="T50" fmla="*/ 2127013889 w 841"/>
              <a:gd name="T51" fmla="*/ 1823154989 h 841"/>
              <a:gd name="T52" fmla="*/ 1823154989 w 841"/>
              <a:gd name="T53" fmla="*/ 2127013889 h 841"/>
              <a:gd name="T54" fmla="*/ 2127013889 w 841"/>
              <a:gd name="T55" fmla="*/ 2127013889 h 84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841"/>
              <a:gd name="T85" fmla="*/ 0 h 841"/>
              <a:gd name="T86" fmla="*/ 841 w 841"/>
              <a:gd name="T87" fmla="*/ 841 h 84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841" h="841">
                <a:moveTo>
                  <a:pt x="0" y="0"/>
                </a:moveTo>
                <a:lnTo>
                  <a:pt x="120" y="0"/>
                </a:lnTo>
                <a:lnTo>
                  <a:pt x="0" y="120"/>
                </a:lnTo>
                <a:lnTo>
                  <a:pt x="0" y="240"/>
                </a:lnTo>
                <a:lnTo>
                  <a:pt x="240" y="0"/>
                </a:lnTo>
                <a:lnTo>
                  <a:pt x="360" y="0"/>
                </a:lnTo>
                <a:lnTo>
                  <a:pt x="0" y="360"/>
                </a:lnTo>
                <a:lnTo>
                  <a:pt x="0" y="480"/>
                </a:lnTo>
                <a:lnTo>
                  <a:pt x="480" y="0"/>
                </a:lnTo>
                <a:lnTo>
                  <a:pt x="600" y="0"/>
                </a:lnTo>
                <a:lnTo>
                  <a:pt x="0" y="600"/>
                </a:lnTo>
                <a:lnTo>
                  <a:pt x="0" y="720"/>
                </a:lnTo>
                <a:lnTo>
                  <a:pt x="720" y="0"/>
                </a:lnTo>
                <a:lnTo>
                  <a:pt x="840" y="0"/>
                </a:lnTo>
                <a:lnTo>
                  <a:pt x="0" y="840"/>
                </a:lnTo>
                <a:lnTo>
                  <a:pt x="120" y="840"/>
                </a:lnTo>
                <a:lnTo>
                  <a:pt x="840" y="120"/>
                </a:lnTo>
                <a:lnTo>
                  <a:pt x="840" y="240"/>
                </a:lnTo>
                <a:lnTo>
                  <a:pt x="240" y="840"/>
                </a:lnTo>
                <a:lnTo>
                  <a:pt x="360" y="840"/>
                </a:lnTo>
                <a:lnTo>
                  <a:pt x="840" y="360"/>
                </a:lnTo>
                <a:lnTo>
                  <a:pt x="840" y="480"/>
                </a:lnTo>
                <a:lnTo>
                  <a:pt x="480" y="840"/>
                </a:lnTo>
                <a:lnTo>
                  <a:pt x="600" y="840"/>
                </a:lnTo>
                <a:lnTo>
                  <a:pt x="840" y="600"/>
                </a:lnTo>
                <a:lnTo>
                  <a:pt x="840" y="720"/>
                </a:lnTo>
                <a:lnTo>
                  <a:pt x="720" y="840"/>
                </a:lnTo>
                <a:lnTo>
                  <a:pt x="840" y="84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08" name="Line 69">
            <a:extLst>
              <a:ext uri="{FF2B5EF4-FFF2-40B4-BE49-F238E27FC236}">
                <a16:creationId xmlns:a16="http://schemas.microsoft.com/office/drawing/2014/main" id="{264D077E-56A8-4440-B00A-7EC8FFA423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1727" y="2309813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09" name="Line 70">
            <a:extLst>
              <a:ext uri="{FF2B5EF4-FFF2-40B4-BE49-F238E27FC236}">
                <a16:creationId xmlns:a16="http://schemas.microsoft.com/office/drawing/2014/main" id="{D7692C4E-6795-492E-B9BC-C8B23BC58B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1727" y="2079625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10" name="Line 71">
            <a:extLst>
              <a:ext uri="{FF2B5EF4-FFF2-40B4-BE49-F238E27FC236}">
                <a16:creationId xmlns:a16="http://schemas.microsoft.com/office/drawing/2014/main" id="{56B27103-8EFF-40C1-AAD7-D57737799FD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1727" y="1851025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11" name="Line 72">
            <a:extLst>
              <a:ext uri="{FF2B5EF4-FFF2-40B4-BE49-F238E27FC236}">
                <a16:creationId xmlns:a16="http://schemas.microsoft.com/office/drawing/2014/main" id="{B92F2EF3-0EC8-4BE4-82BF-AB168228B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1727" y="3073400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12" name="Line 73">
            <a:extLst>
              <a:ext uri="{FF2B5EF4-FFF2-40B4-BE49-F238E27FC236}">
                <a16:creationId xmlns:a16="http://schemas.microsoft.com/office/drawing/2014/main" id="{FCC0C4AA-9A6E-4DD9-ACC8-07FA7F2DD43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1727" y="2843213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13" name="Line 74">
            <a:extLst>
              <a:ext uri="{FF2B5EF4-FFF2-40B4-BE49-F238E27FC236}">
                <a16:creationId xmlns:a16="http://schemas.microsoft.com/office/drawing/2014/main" id="{FCFB8856-54FF-4E95-AB0B-26940AF185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1727" y="2614613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14" name="Line 75">
            <a:extLst>
              <a:ext uri="{FF2B5EF4-FFF2-40B4-BE49-F238E27FC236}">
                <a16:creationId xmlns:a16="http://schemas.microsoft.com/office/drawing/2014/main" id="{77A2CCBB-B411-493F-9B7D-CF8EEFEE1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9025" y="1552577"/>
            <a:ext cx="0" cy="189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15" name="Line 76">
            <a:extLst>
              <a:ext uri="{FF2B5EF4-FFF2-40B4-BE49-F238E27FC236}">
                <a16:creationId xmlns:a16="http://schemas.microsoft.com/office/drawing/2014/main" id="{F5CDD183-A4F6-4CBE-A84D-F8D1C7A81D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5377" y="2462213"/>
            <a:ext cx="2581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16" name="Rectangle 77">
            <a:extLst>
              <a:ext uri="{FF2B5EF4-FFF2-40B4-BE49-F238E27FC236}">
                <a16:creationId xmlns:a16="http://schemas.microsoft.com/office/drawing/2014/main" id="{DA3BC5A1-FBA7-4FDA-8CD6-04D86B3C3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375" y="1781175"/>
            <a:ext cx="63500" cy="674688"/>
          </a:xfrm>
          <a:prstGeom prst="rect">
            <a:avLst/>
          </a:prstGeom>
          <a:solidFill>
            <a:srgbClr val="676767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17" name="Rectangle 78">
            <a:extLst>
              <a:ext uri="{FF2B5EF4-FFF2-40B4-BE49-F238E27FC236}">
                <a16:creationId xmlns:a16="http://schemas.microsoft.com/office/drawing/2014/main" id="{2A95EB57-96FD-48C7-8BD3-2DC5F2E25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775" y="1857375"/>
            <a:ext cx="63500" cy="598488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18" name="Rectangle 79">
            <a:extLst>
              <a:ext uri="{FF2B5EF4-FFF2-40B4-BE49-F238E27FC236}">
                <a16:creationId xmlns:a16="http://schemas.microsoft.com/office/drawing/2014/main" id="{E1BD9739-9B50-45C5-A762-5968EF1E1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0175" y="2468563"/>
            <a:ext cx="63500" cy="5207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19" name="Rectangle 80">
            <a:extLst>
              <a:ext uri="{FF2B5EF4-FFF2-40B4-BE49-F238E27FC236}">
                <a16:creationId xmlns:a16="http://schemas.microsoft.com/office/drawing/2014/main" id="{BEF4F22D-FB5E-44AA-8B83-DA01CA386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575" y="2009775"/>
            <a:ext cx="65088" cy="446088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20" name="Rectangle 81">
            <a:extLst>
              <a:ext uri="{FF2B5EF4-FFF2-40B4-BE49-F238E27FC236}">
                <a16:creationId xmlns:a16="http://schemas.microsoft.com/office/drawing/2014/main" id="{8D80E36A-5FA0-4790-A3F8-D08780C3E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6563" y="2085975"/>
            <a:ext cx="63500" cy="369888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21" name="Rectangle 82">
            <a:extLst>
              <a:ext uri="{FF2B5EF4-FFF2-40B4-BE49-F238E27FC236}">
                <a16:creationId xmlns:a16="http://schemas.microsoft.com/office/drawing/2014/main" id="{AE533D00-DEEE-4B9C-B7F8-50B25CDD0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8963" y="2468563"/>
            <a:ext cx="63500" cy="3683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22" name="Rectangle 83">
            <a:extLst>
              <a:ext uri="{FF2B5EF4-FFF2-40B4-BE49-F238E27FC236}">
                <a16:creationId xmlns:a16="http://schemas.microsoft.com/office/drawing/2014/main" id="{3113A1C0-73F6-4C78-AEBB-87DFC92A2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363" y="2163763"/>
            <a:ext cx="63500" cy="2921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23" name="Rectangle 84">
            <a:extLst>
              <a:ext uri="{FF2B5EF4-FFF2-40B4-BE49-F238E27FC236}">
                <a16:creationId xmlns:a16="http://schemas.microsoft.com/office/drawing/2014/main" id="{3FE0BDB7-715C-4F8B-A579-B8905E327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763" y="2468563"/>
            <a:ext cx="63500" cy="2921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24" name="Rectangle 85">
            <a:extLst>
              <a:ext uri="{FF2B5EF4-FFF2-40B4-BE49-F238E27FC236}">
                <a16:creationId xmlns:a16="http://schemas.microsoft.com/office/drawing/2014/main" id="{8A453F08-926D-40BF-8F9C-4D523F03C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163" y="2163763"/>
            <a:ext cx="63500" cy="2921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25" name="Rectangle 86">
            <a:extLst>
              <a:ext uri="{FF2B5EF4-FFF2-40B4-BE49-F238E27FC236}">
                <a16:creationId xmlns:a16="http://schemas.microsoft.com/office/drawing/2014/main" id="{7E122A1A-DDB2-49FB-9DBF-A02FD4F79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8563" y="2239963"/>
            <a:ext cx="63500" cy="2159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26" name="Rectangle 87">
            <a:extLst>
              <a:ext uri="{FF2B5EF4-FFF2-40B4-BE49-F238E27FC236}">
                <a16:creationId xmlns:a16="http://schemas.microsoft.com/office/drawing/2014/main" id="{F87812BD-9296-4D3C-89E2-A591A8467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963" y="2468563"/>
            <a:ext cx="63500" cy="2159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27" name="Rectangle 88">
            <a:extLst>
              <a:ext uri="{FF2B5EF4-FFF2-40B4-BE49-F238E27FC236}">
                <a16:creationId xmlns:a16="http://schemas.microsoft.com/office/drawing/2014/main" id="{8C0CD209-685E-456C-A7C3-AF766A073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4950" y="2468563"/>
            <a:ext cx="63500" cy="1397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28" name="Rectangle 89">
            <a:extLst>
              <a:ext uri="{FF2B5EF4-FFF2-40B4-BE49-F238E27FC236}">
                <a16:creationId xmlns:a16="http://schemas.microsoft.com/office/drawing/2014/main" id="{6F9C5D89-77C6-4426-9F6B-9EA14AD4D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350" y="2392363"/>
            <a:ext cx="63500" cy="635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29" name="Rectangle 90">
            <a:extLst>
              <a:ext uri="{FF2B5EF4-FFF2-40B4-BE49-F238E27FC236}">
                <a16:creationId xmlns:a16="http://schemas.microsoft.com/office/drawing/2014/main" id="{ABFBBA7F-332F-499F-91DA-6429485D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750" y="2392363"/>
            <a:ext cx="63500" cy="635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30" name="Rectangle 91">
            <a:extLst>
              <a:ext uri="{FF2B5EF4-FFF2-40B4-BE49-F238E27FC236}">
                <a16:creationId xmlns:a16="http://schemas.microsoft.com/office/drawing/2014/main" id="{2D03A55F-B324-474A-B9D1-31B6EDC23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2468563"/>
            <a:ext cx="63500" cy="635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31" name="Rectangle 92">
            <a:extLst>
              <a:ext uri="{FF2B5EF4-FFF2-40B4-BE49-F238E27FC236}">
                <a16:creationId xmlns:a16="http://schemas.microsoft.com/office/drawing/2014/main" id="{6EE0063D-5379-44EC-9B0C-E02BD77F9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236" y="2557465"/>
            <a:ext cx="878721" cy="311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600" b="1" i="1">
                <a:solidFill>
                  <a:srgbClr val="FFFFFF"/>
                </a:solidFill>
                <a:ea typeface="新細明體" panose="02020500000000000000" pitchFamily="18" charset="-120"/>
              </a:rPr>
              <a:t>“</a:t>
            </a:r>
            <a:r>
              <a:rPr lang="en-US" altLang="zh-TW" sz="1600" b="1" i="1">
                <a:solidFill>
                  <a:srgbClr val="FFFFFF"/>
                </a:solidFill>
                <a:ea typeface="新細明體" panose="02020500000000000000" pitchFamily="18" charset="-120"/>
              </a:rPr>
              <a:t>freq”</a:t>
            </a:r>
          </a:p>
        </p:txBody>
      </p:sp>
      <p:sp>
        <p:nvSpPr>
          <p:cNvPr id="10332" name="Rectangle 93">
            <a:extLst>
              <a:ext uri="{FF2B5EF4-FFF2-40B4-BE49-F238E27FC236}">
                <a16:creationId xmlns:a16="http://schemas.microsoft.com/office/drawing/2014/main" id="{79E7BAAC-1BFA-49AB-AC97-3F13403B9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540" y="3168652"/>
            <a:ext cx="2116137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新細明體" panose="02020500000000000000" pitchFamily="18" charset="-120"/>
              </a:rPr>
              <a:t>Before Quantization</a:t>
            </a:r>
          </a:p>
        </p:txBody>
      </p:sp>
      <p:sp>
        <p:nvSpPr>
          <p:cNvPr id="10333" name="Line 94">
            <a:extLst>
              <a:ext uri="{FF2B5EF4-FFF2-40B4-BE49-F238E27FC236}">
                <a16:creationId xmlns:a16="http://schemas.microsoft.com/office/drawing/2014/main" id="{3653FD66-9967-4C05-96C0-42FC208C2F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3090" y="2309813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34" name="Line 95">
            <a:extLst>
              <a:ext uri="{FF2B5EF4-FFF2-40B4-BE49-F238E27FC236}">
                <a16:creationId xmlns:a16="http://schemas.microsoft.com/office/drawing/2014/main" id="{F53A51EB-F12E-4050-AE29-2B9E196F5A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3090" y="2079625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35" name="Line 96">
            <a:extLst>
              <a:ext uri="{FF2B5EF4-FFF2-40B4-BE49-F238E27FC236}">
                <a16:creationId xmlns:a16="http://schemas.microsoft.com/office/drawing/2014/main" id="{734F0F4C-D46A-437D-9BA2-FCFA2A9391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3090" y="1851025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36" name="Line 97">
            <a:extLst>
              <a:ext uri="{FF2B5EF4-FFF2-40B4-BE49-F238E27FC236}">
                <a16:creationId xmlns:a16="http://schemas.microsoft.com/office/drawing/2014/main" id="{53B257AC-5FCC-4AF3-8001-2C11017BD0F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3090" y="3073400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37" name="Line 98">
            <a:extLst>
              <a:ext uri="{FF2B5EF4-FFF2-40B4-BE49-F238E27FC236}">
                <a16:creationId xmlns:a16="http://schemas.microsoft.com/office/drawing/2014/main" id="{09E3C510-0E68-482E-BA27-01AB5E8C112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3090" y="2843213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38" name="Line 99">
            <a:extLst>
              <a:ext uri="{FF2B5EF4-FFF2-40B4-BE49-F238E27FC236}">
                <a16:creationId xmlns:a16="http://schemas.microsoft.com/office/drawing/2014/main" id="{087A60C4-286E-47BE-A2F7-55622388D4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3090" y="2614613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39" name="Line 100">
            <a:extLst>
              <a:ext uri="{FF2B5EF4-FFF2-40B4-BE49-F238E27FC236}">
                <a16:creationId xmlns:a16="http://schemas.microsoft.com/office/drawing/2014/main" id="{5EE3F0C0-0298-4F5E-B37F-C8886BA714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388" y="1552577"/>
            <a:ext cx="0" cy="189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40" name="Line 101">
            <a:extLst>
              <a:ext uri="{FF2B5EF4-FFF2-40B4-BE49-F238E27FC236}">
                <a16:creationId xmlns:a16="http://schemas.microsoft.com/office/drawing/2014/main" id="{F0CB637D-3614-49B6-BA4D-B98AB673F5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6740" y="2462213"/>
            <a:ext cx="2581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41" name="Rectangle 102">
            <a:extLst>
              <a:ext uri="{FF2B5EF4-FFF2-40B4-BE49-F238E27FC236}">
                <a16:creationId xmlns:a16="http://schemas.microsoft.com/office/drawing/2014/main" id="{FD9F2B74-A62C-4945-A479-5AD251A8F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1781175"/>
            <a:ext cx="63500" cy="674688"/>
          </a:xfrm>
          <a:prstGeom prst="rect">
            <a:avLst/>
          </a:prstGeom>
          <a:solidFill>
            <a:srgbClr val="676767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42" name="Rectangle 103">
            <a:extLst>
              <a:ext uri="{FF2B5EF4-FFF2-40B4-BE49-F238E27FC236}">
                <a16:creationId xmlns:a16="http://schemas.microsoft.com/office/drawing/2014/main" id="{3C38CAB2-5B43-4224-82EC-F821D1D7B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1857375"/>
            <a:ext cx="63500" cy="598488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43" name="Rectangle 104">
            <a:extLst>
              <a:ext uri="{FF2B5EF4-FFF2-40B4-BE49-F238E27FC236}">
                <a16:creationId xmlns:a16="http://schemas.microsoft.com/office/drawing/2014/main" id="{3F0A43A3-9074-4690-83ED-1EAB849A7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1538" y="2468565"/>
            <a:ext cx="63500" cy="598487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44" name="Rectangle 105">
            <a:extLst>
              <a:ext uri="{FF2B5EF4-FFF2-40B4-BE49-F238E27FC236}">
                <a16:creationId xmlns:a16="http://schemas.microsoft.com/office/drawing/2014/main" id="{0D121F14-49E3-4B39-9001-7E912F07A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38" y="2085975"/>
            <a:ext cx="63500" cy="369888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45" name="Rectangle 106">
            <a:extLst>
              <a:ext uri="{FF2B5EF4-FFF2-40B4-BE49-F238E27FC236}">
                <a16:creationId xmlns:a16="http://schemas.microsoft.com/office/drawing/2014/main" id="{16CE7117-5497-4CAE-9C89-46B3F1162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340" y="2085975"/>
            <a:ext cx="65087" cy="369888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46" name="Rectangle 107">
            <a:extLst>
              <a:ext uri="{FF2B5EF4-FFF2-40B4-BE49-F238E27FC236}">
                <a16:creationId xmlns:a16="http://schemas.microsoft.com/office/drawing/2014/main" id="{9BA56221-9675-4802-A472-B2DD8C118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325" y="2468563"/>
            <a:ext cx="63500" cy="3683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47" name="Rectangle 108">
            <a:extLst>
              <a:ext uri="{FF2B5EF4-FFF2-40B4-BE49-F238E27FC236}">
                <a16:creationId xmlns:a16="http://schemas.microsoft.com/office/drawing/2014/main" id="{C934734B-EBA1-4D4E-823A-14E9908FC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725" y="2085975"/>
            <a:ext cx="63500" cy="369888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48" name="Rectangle 109">
            <a:extLst>
              <a:ext uri="{FF2B5EF4-FFF2-40B4-BE49-F238E27FC236}">
                <a16:creationId xmlns:a16="http://schemas.microsoft.com/office/drawing/2014/main" id="{4FA9A998-83B6-448A-B3BD-D9D4FDECE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25" y="2468563"/>
            <a:ext cx="63500" cy="3683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49" name="Rectangle 110">
            <a:extLst>
              <a:ext uri="{FF2B5EF4-FFF2-40B4-BE49-F238E27FC236}">
                <a16:creationId xmlns:a16="http://schemas.microsoft.com/office/drawing/2014/main" id="{E37C18E6-F846-41DD-AF41-B7FE49499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7525" y="2085975"/>
            <a:ext cx="63500" cy="369888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50" name="Rectangle 111">
            <a:extLst>
              <a:ext uri="{FF2B5EF4-FFF2-40B4-BE49-F238E27FC236}">
                <a16:creationId xmlns:a16="http://schemas.microsoft.com/office/drawing/2014/main" id="{6495BF9F-B3C5-45DA-B768-71914C4D9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2316163"/>
            <a:ext cx="63500" cy="1397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51" name="Rectangle 112">
            <a:extLst>
              <a:ext uri="{FF2B5EF4-FFF2-40B4-BE49-F238E27FC236}">
                <a16:creationId xmlns:a16="http://schemas.microsoft.com/office/drawing/2014/main" id="{0200A32E-0769-4A4B-858D-56751A2E4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2325" y="2468563"/>
            <a:ext cx="63500" cy="1397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52" name="Rectangle 113">
            <a:extLst>
              <a:ext uri="{FF2B5EF4-FFF2-40B4-BE49-F238E27FC236}">
                <a16:creationId xmlns:a16="http://schemas.microsoft.com/office/drawing/2014/main" id="{637ED4A7-0E0E-4117-9A5E-6741496B3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4725" y="2468563"/>
            <a:ext cx="63500" cy="1397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53" name="Rectangle 114">
            <a:extLst>
              <a:ext uri="{FF2B5EF4-FFF2-40B4-BE49-F238E27FC236}">
                <a16:creationId xmlns:a16="http://schemas.microsoft.com/office/drawing/2014/main" id="{8B47B7E5-8626-4F61-AC5E-6569D973B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8805" y="2557465"/>
            <a:ext cx="878721" cy="311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600" b="1" i="1">
                <a:solidFill>
                  <a:srgbClr val="FFFFFF"/>
                </a:solidFill>
                <a:ea typeface="新細明體" panose="02020500000000000000" pitchFamily="18" charset="-120"/>
              </a:rPr>
              <a:t>“</a:t>
            </a:r>
            <a:r>
              <a:rPr lang="en-US" altLang="zh-TW" sz="1600" b="1" i="1">
                <a:solidFill>
                  <a:srgbClr val="FFFFFF"/>
                </a:solidFill>
                <a:ea typeface="新細明體" panose="02020500000000000000" pitchFamily="18" charset="-120"/>
              </a:rPr>
              <a:t>freq”</a:t>
            </a:r>
          </a:p>
        </p:txBody>
      </p:sp>
      <p:sp>
        <p:nvSpPr>
          <p:cNvPr id="10354" name="Rectangle 115">
            <a:extLst>
              <a:ext uri="{FF2B5EF4-FFF2-40B4-BE49-F238E27FC236}">
                <a16:creationId xmlns:a16="http://schemas.microsoft.com/office/drawing/2014/main" id="{DF0267B7-1623-47EB-87B3-F748AB06E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452" y="3168652"/>
            <a:ext cx="1947863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新細明體" panose="02020500000000000000" pitchFamily="18" charset="-120"/>
              </a:rPr>
              <a:t>After Quantization</a:t>
            </a:r>
          </a:p>
        </p:txBody>
      </p:sp>
      <p:sp>
        <p:nvSpPr>
          <p:cNvPr id="10355" name="Rectangle 116">
            <a:extLst>
              <a:ext uri="{FF2B5EF4-FFF2-40B4-BE49-F238E27FC236}">
                <a16:creationId xmlns:a16="http://schemas.microsoft.com/office/drawing/2014/main" id="{D8AE36AD-9884-4717-BA27-74A4F1758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9990" y="1530350"/>
            <a:ext cx="167798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i="1">
                <a:solidFill>
                  <a:srgbClr val="FFFFFF"/>
                </a:solidFill>
                <a:ea typeface="新細明體" panose="02020500000000000000" pitchFamily="18" charset="-120"/>
              </a:rPr>
              <a:t>Reconstruction Levels</a:t>
            </a:r>
          </a:p>
        </p:txBody>
      </p:sp>
      <p:sp>
        <p:nvSpPr>
          <p:cNvPr id="10356" name="Line 117">
            <a:extLst>
              <a:ext uri="{FF2B5EF4-FFF2-40B4-BE49-F238E27FC236}">
                <a16:creationId xmlns:a16="http://schemas.microsoft.com/office/drawing/2014/main" id="{5A0731D0-151A-4CA1-8362-7C0B904C5A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1240" y="1628775"/>
            <a:ext cx="242887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57" name="Rectangle 118">
            <a:extLst>
              <a:ext uri="{FF2B5EF4-FFF2-40B4-BE49-F238E27FC236}">
                <a16:creationId xmlns:a16="http://schemas.microsoft.com/office/drawing/2014/main" id="{A9E386F8-4314-4F8D-86AA-1E59027A4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4167188"/>
            <a:ext cx="166688" cy="165100"/>
          </a:xfrm>
          <a:prstGeom prst="rect">
            <a:avLst/>
          </a:prstGeom>
          <a:solidFill>
            <a:srgbClr val="3365FB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624" tIns="44517" rIns="90624" bIns="44517" anchor="ctr"/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800" b="1">
                <a:solidFill>
                  <a:srgbClr val="FFFFFF"/>
                </a:solidFill>
                <a:ea typeface="新細明體" panose="02020500000000000000" pitchFamily="18" charset="-120"/>
              </a:rPr>
              <a:t>DC</a:t>
            </a:r>
          </a:p>
        </p:txBody>
      </p:sp>
      <p:sp>
        <p:nvSpPr>
          <p:cNvPr id="10358" name="Rectangle 119">
            <a:extLst>
              <a:ext uri="{FF2B5EF4-FFF2-40B4-BE49-F238E27FC236}">
                <a16:creationId xmlns:a16="http://schemas.microsoft.com/office/drawing/2014/main" id="{6CD19C0A-B664-4591-BDC7-CAC9FD7C5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41608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59" name="Rectangle 120">
            <a:extLst>
              <a:ext uri="{FF2B5EF4-FFF2-40B4-BE49-F238E27FC236}">
                <a16:creationId xmlns:a16="http://schemas.microsoft.com/office/drawing/2014/main" id="{FABB9EC6-7980-4269-B9B9-EDE819CBA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41608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60" name="Rectangle 121">
            <a:extLst>
              <a:ext uri="{FF2B5EF4-FFF2-40B4-BE49-F238E27FC236}">
                <a16:creationId xmlns:a16="http://schemas.microsoft.com/office/drawing/2014/main" id="{7CD1C62F-25D6-4E5F-BBCD-D536E8B7A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41608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61" name="Rectangle 122">
            <a:extLst>
              <a:ext uri="{FF2B5EF4-FFF2-40B4-BE49-F238E27FC236}">
                <a16:creationId xmlns:a16="http://schemas.microsoft.com/office/drawing/2014/main" id="{6B36C596-B9E0-4B16-9254-69433B471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41608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62" name="Rectangle 123">
            <a:extLst>
              <a:ext uri="{FF2B5EF4-FFF2-40B4-BE49-F238E27FC236}">
                <a16:creationId xmlns:a16="http://schemas.microsoft.com/office/drawing/2014/main" id="{144E7470-00C7-463E-81A7-9A21ED6BE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41608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63" name="Rectangle 124">
            <a:extLst>
              <a:ext uri="{FF2B5EF4-FFF2-40B4-BE49-F238E27FC236}">
                <a16:creationId xmlns:a16="http://schemas.microsoft.com/office/drawing/2014/main" id="{A632407F-A9F1-4847-86FC-CD30F1203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4160838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64" name="Rectangle 125">
            <a:extLst>
              <a:ext uri="{FF2B5EF4-FFF2-40B4-BE49-F238E27FC236}">
                <a16:creationId xmlns:a16="http://schemas.microsoft.com/office/drawing/2014/main" id="{76B9282D-B376-4E02-A27F-0DCA26A9B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41608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65" name="Rectangle 126">
            <a:extLst>
              <a:ext uri="{FF2B5EF4-FFF2-40B4-BE49-F238E27FC236}">
                <a16:creationId xmlns:a16="http://schemas.microsoft.com/office/drawing/2014/main" id="{B9261751-E825-445A-B702-12FB8B0E9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351338"/>
            <a:ext cx="179388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66" name="Rectangle 127">
            <a:extLst>
              <a:ext uri="{FF2B5EF4-FFF2-40B4-BE49-F238E27FC236}">
                <a16:creationId xmlns:a16="http://schemas.microsoft.com/office/drawing/2014/main" id="{9E36DC60-FD2B-4EA5-A6FC-076B5F361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43513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67" name="Rectangle 128">
            <a:extLst>
              <a:ext uri="{FF2B5EF4-FFF2-40B4-BE49-F238E27FC236}">
                <a16:creationId xmlns:a16="http://schemas.microsoft.com/office/drawing/2014/main" id="{EBA15976-0223-4762-BF4D-F95EA44F5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43513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68" name="Rectangle 129">
            <a:extLst>
              <a:ext uri="{FF2B5EF4-FFF2-40B4-BE49-F238E27FC236}">
                <a16:creationId xmlns:a16="http://schemas.microsoft.com/office/drawing/2014/main" id="{FE0C7F18-2700-4AF5-9210-D2754C8A4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43513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69" name="Rectangle 130">
            <a:extLst>
              <a:ext uri="{FF2B5EF4-FFF2-40B4-BE49-F238E27FC236}">
                <a16:creationId xmlns:a16="http://schemas.microsoft.com/office/drawing/2014/main" id="{826ABDD0-609C-4747-81ED-D77A12646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43513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70" name="Rectangle 131">
            <a:extLst>
              <a:ext uri="{FF2B5EF4-FFF2-40B4-BE49-F238E27FC236}">
                <a16:creationId xmlns:a16="http://schemas.microsoft.com/office/drawing/2014/main" id="{78B9777C-200F-4AE5-8021-C5FB1810C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43513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71" name="Rectangle 132">
            <a:extLst>
              <a:ext uri="{FF2B5EF4-FFF2-40B4-BE49-F238E27FC236}">
                <a16:creationId xmlns:a16="http://schemas.microsoft.com/office/drawing/2014/main" id="{97EA3707-1C34-4C12-B8CA-688DF82CC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4351338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72" name="Rectangle 133">
            <a:extLst>
              <a:ext uri="{FF2B5EF4-FFF2-40B4-BE49-F238E27FC236}">
                <a16:creationId xmlns:a16="http://schemas.microsoft.com/office/drawing/2014/main" id="{5DC24EC5-68CD-4DA1-AF00-65F0C3E5E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43513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73" name="Rectangle 134">
            <a:extLst>
              <a:ext uri="{FF2B5EF4-FFF2-40B4-BE49-F238E27FC236}">
                <a16:creationId xmlns:a16="http://schemas.microsoft.com/office/drawing/2014/main" id="{D59EDD2B-3184-47B1-98D2-237740D5B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41840"/>
            <a:ext cx="179388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74" name="Rectangle 135">
            <a:extLst>
              <a:ext uri="{FF2B5EF4-FFF2-40B4-BE49-F238E27FC236}">
                <a16:creationId xmlns:a16="http://schemas.microsoft.com/office/drawing/2014/main" id="{7BBE5686-9900-4CBA-B1AC-5C0F26185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4541840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75" name="Rectangle 136">
            <a:extLst>
              <a:ext uri="{FF2B5EF4-FFF2-40B4-BE49-F238E27FC236}">
                <a16:creationId xmlns:a16="http://schemas.microsoft.com/office/drawing/2014/main" id="{9E9F60A1-3845-47E6-9519-08E92E730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4541840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76" name="Rectangle 137">
            <a:extLst>
              <a:ext uri="{FF2B5EF4-FFF2-40B4-BE49-F238E27FC236}">
                <a16:creationId xmlns:a16="http://schemas.microsoft.com/office/drawing/2014/main" id="{6D0D86E0-A9D1-4D87-B0A9-39698B9C9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4541840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77" name="Rectangle 138">
            <a:extLst>
              <a:ext uri="{FF2B5EF4-FFF2-40B4-BE49-F238E27FC236}">
                <a16:creationId xmlns:a16="http://schemas.microsoft.com/office/drawing/2014/main" id="{22F3D354-BD53-492E-8B5C-C5A8BFD11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4541840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78" name="Rectangle 139">
            <a:extLst>
              <a:ext uri="{FF2B5EF4-FFF2-40B4-BE49-F238E27FC236}">
                <a16:creationId xmlns:a16="http://schemas.microsoft.com/office/drawing/2014/main" id="{BFFE4DD8-3CD5-4599-8089-D4E6CDE61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4541840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79" name="Rectangle 140">
            <a:extLst>
              <a:ext uri="{FF2B5EF4-FFF2-40B4-BE49-F238E27FC236}">
                <a16:creationId xmlns:a16="http://schemas.microsoft.com/office/drawing/2014/main" id="{40F6471B-FA24-4867-A491-07906544E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4541840"/>
            <a:ext cx="179387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80" name="Rectangle 141">
            <a:extLst>
              <a:ext uri="{FF2B5EF4-FFF2-40B4-BE49-F238E27FC236}">
                <a16:creationId xmlns:a16="http://schemas.microsoft.com/office/drawing/2014/main" id="{D3367E9F-FA5E-4B3C-9227-BAF98A96D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4541840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81" name="Rectangle 142">
            <a:extLst>
              <a:ext uri="{FF2B5EF4-FFF2-40B4-BE49-F238E27FC236}">
                <a16:creationId xmlns:a16="http://schemas.microsoft.com/office/drawing/2014/main" id="{2BD8697B-A829-4456-AC95-5CE840F72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733925"/>
            <a:ext cx="179388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82" name="Rectangle 143">
            <a:extLst>
              <a:ext uri="{FF2B5EF4-FFF2-40B4-BE49-F238E27FC236}">
                <a16:creationId xmlns:a16="http://schemas.microsoft.com/office/drawing/2014/main" id="{53BD47FE-AD29-456B-89D1-B4FD4D0B3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4733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83" name="Rectangle 144">
            <a:extLst>
              <a:ext uri="{FF2B5EF4-FFF2-40B4-BE49-F238E27FC236}">
                <a16:creationId xmlns:a16="http://schemas.microsoft.com/office/drawing/2014/main" id="{6AA92B49-2774-4EC7-9D2B-75FB636CE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4733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84" name="Rectangle 145">
            <a:extLst>
              <a:ext uri="{FF2B5EF4-FFF2-40B4-BE49-F238E27FC236}">
                <a16:creationId xmlns:a16="http://schemas.microsoft.com/office/drawing/2014/main" id="{7F8CB2A8-E4ED-470C-90E1-085F5F9BB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4733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85" name="Rectangle 146">
            <a:extLst>
              <a:ext uri="{FF2B5EF4-FFF2-40B4-BE49-F238E27FC236}">
                <a16:creationId xmlns:a16="http://schemas.microsoft.com/office/drawing/2014/main" id="{E8115E1B-8ADE-47E0-9699-848D67C6A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4733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86" name="Rectangle 147">
            <a:extLst>
              <a:ext uri="{FF2B5EF4-FFF2-40B4-BE49-F238E27FC236}">
                <a16:creationId xmlns:a16="http://schemas.microsoft.com/office/drawing/2014/main" id="{CE008C99-4501-4A15-A797-5840DEAAD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4733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87" name="Rectangle 148">
            <a:extLst>
              <a:ext uri="{FF2B5EF4-FFF2-40B4-BE49-F238E27FC236}">
                <a16:creationId xmlns:a16="http://schemas.microsoft.com/office/drawing/2014/main" id="{E84C8E3D-A499-4C2D-B4CB-D2F10401A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4733925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88" name="Rectangle 149">
            <a:extLst>
              <a:ext uri="{FF2B5EF4-FFF2-40B4-BE49-F238E27FC236}">
                <a16:creationId xmlns:a16="http://schemas.microsoft.com/office/drawing/2014/main" id="{B291D40C-E6A0-4B8A-90B0-60BDA7D4B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4733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89" name="Rectangle 150">
            <a:extLst>
              <a:ext uri="{FF2B5EF4-FFF2-40B4-BE49-F238E27FC236}">
                <a16:creationId xmlns:a16="http://schemas.microsoft.com/office/drawing/2014/main" id="{7922DC33-B445-490D-96C6-3A3D2DAC1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924425"/>
            <a:ext cx="179388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90" name="Rectangle 151">
            <a:extLst>
              <a:ext uri="{FF2B5EF4-FFF2-40B4-BE49-F238E27FC236}">
                <a16:creationId xmlns:a16="http://schemas.microsoft.com/office/drawing/2014/main" id="{BE364BD3-E0CA-4FAF-9C32-ABCAC6F9E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4924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91" name="Rectangle 152">
            <a:extLst>
              <a:ext uri="{FF2B5EF4-FFF2-40B4-BE49-F238E27FC236}">
                <a16:creationId xmlns:a16="http://schemas.microsoft.com/office/drawing/2014/main" id="{A5EA73B3-8DF6-447A-8224-0C6DA4DF9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4924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92" name="Rectangle 153">
            <a:extLst>
              <a:ext uri="{FF2B5EF4-FFF2-40B4-BE49-F238E27FC236}">
                <a16:creationId xmlns:a16="http://schemas.microsoft.com/office/drawing/2014/main" id="{91BA848C-8312-4C74-8FDC-24557F535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4924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93" name="Rectangle 154">
            <a:extLst>
              <a:ext uri="{FF2B5EF4-FFF2-40B4-BE49-F238E27FC236}">
                <a16:creationId xmlns:a16="http://schemas.microsoft.com/office/drawing/2014/main" id="{887F8A07-D1B6-4ECC-A22A-33E941B50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4924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94" name="Rectangle 155">
            <a:extLst>
              <a:ext uri="{FF2B5EF4-FFF2-40B4-BE49-F238E27FC236}">
                <a16:creationId xmlns:a16="http://schemas.microsoft.com/office/drawing/2014/main" id="{6B458680-DB0E-45CD-B3E0-2AC107EC3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4924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95" name="Rectangle 156">
            <a:extLst>
              <a:ext uri="{FF2B5EF4-FFF2-40B4-BE49-F238E27FC236}">
                <a16:creationId xmlns:a16="http://schemas.microsoft.com/office/drawing/2014/main" id="{B3926F17-F207-40E5-AB63-2EBA0B5A8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4924425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96" name="Rectangle 157">
            <a:extLst>
              <a:ext uri="{FF2B5EF4-FFF2-40B4-BE49-F238E27FC236}">
                <a16:creationId xmlns:a16="http://schemas.microsoft.com/office/drawing/2014/main" id="{B49DE5CB-D78C-4DC5-B506-CF8061A46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4924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97" name="Rectangle 158">
            <a:extLst>
              <a:ext uri="{FF2B5EF4-FFF2-40B4-BE49-F238E27FC236}">
                <a16:creationId xmlns:a16="http://schemas.microsoft.com/office/drawing/2014/main" id="{CB04E074-7A16-47AF-A5C8-2DD913CB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114925"/>
            <a:ext cx="179388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98" name="Rectangle 159">
            <a:extLst>
              <a:ext uri="{FF2B5EF4-FFF2-40B4-BE49-F238E27FC236}">
                <a16:creationId xmlns:a16="http://schemas.microsoft.com/office/drawing/2014/main" id="{354286B1-3782-4EC7-A0C3-103D38FBF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5114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99" name="Rectangle 160">
            <a:extLst>
              <a:ext uri="{FF2B5EF4-FFF2-40B4-BE49-F238E27FC236}">
                <a16:creationId xmlns:a16="http://schemas.microsoft.com/office/drawing/2014/main" id="{9BB20521-6549-4C40-A72D-AFFC1A055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5114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00" name="Rectangle 161">
            <a:extLst>
              <a:ext uri="{FF2B5EF4-FFF2-40B4-BE49-F238E27FC236}">
                <a16:creationId xmlns:a16="http://schemas.microsoft.com/office/drawing/2014/main" id="{7E705B3F-D154-4867-BB9F-D485E0EE4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5114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01" name="Rectangle 162">
            <a:extLst>
              <a:ext uri="{FF2B5EF4-FFF2-40B4-BE49-F238E27FC236}">
                <a16:creationId xmlns:a16="http://schemas.microsoft.com/office/drawing/2014/main" id="{093DAF51-BE39-4389-B784-6E915510D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5114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02" name="Rectangle 163">
            <a:extLst>
              <a:ext uri="{FF2B5EF4-FFF2-40B4-BE49-F238E27FC236}">
                <a16:creationId xmlns:a16="http://schemas.microsoft.com/office/drawing/2014/main" id="{E9B86BFD-C98E-44B3-A7C3-AB737180A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5114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03" name="Rectangle 164">
            <a:extLst>
              <a:ext uri="{FF2B5EF4-FFF2-40B4-BE49-F238E27FC236}">
                <a16:creationId xmlns:a16="http://schemas.microsoft.com/office/drawing/2014/main" id="{F054FEBB-414F-43DB-9260-0E99AB794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5114925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04" name="Rectangle 165">
            <a:extLst>
              <a:ext uri="{FF2B5EF4-FFF2-40B4-BE49-F238E27FC236}">
                <a16:creationId xmlns:a16="http://schemas.microsoft.com/office/drawing/2014/main" id="{00C11E35-1E4F-4A99-830F-45929BB37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5114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05" name="Rectangle 166">
            <a:extLst>
              <a:ext uri="{FF2B5EF4-FFF2-40B4-BE49-F238E27FC236}">
                <a16:creationId xmlns:a16="http://schemas.microsoft.com/office/drawing/2014/main" id="{6DC7D535-4D6A-4728-B739-2E38AA9EC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305425"/>
            <a:ext cx="179388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06" name="Rectangle 167">
            <a:extLst>
              <a:ext uri="{FF2B5EF4-FFF2-40B4-BE49-F238E27FC236}">
                <a16:creationId xmlns:a16="http://schemas.microsoft.com/office/drawing/2014/main" id="{B7D554BB-40FC-4090-997D-B678B43E8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5305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07" name="Rectangle 168">
            <a:extLst>
              <a:ext uri="{FF2B5EF4-FFF2-40B4-BE49-F238E27FC236}">
                <a16:creationId xmlns:a16="http://schemas.microsoft.com/office/drawing/2014/main" id="{8243A756-B4FE-4517-A24C-4ECB422D3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5305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08" name="Rectangle 169">
            <a:extLst>
              <a:ext uri="{FF2B5EF4-FFF2-40B4-BE49-F238E27FC236}">
                <a16:creationId xmlns:a16="http://schemas.microsoft.com/office/drawing/2014/main" id="{53CAA092-B65A-4C28-9726-E5BF0A40E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5305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09" name="Rectangle 170">
            <a:extLst>
              <a:ext uri="{FF2B5EF4-FFF2-40B4-BE49-F238E27FC236}">
                <a16:creationId xmlns:a16="http://schemas.microsoft.com/office/drawing/2014/main" id="{C8E32A93-B5D5-4FDC-A090-3DDD7F027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5305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10" name="Rectangle 171">
            <a:extLst>
              <a:ext uri="{FF2B5EF4-FFF2-40B4-BE49-F238E27FC236}">
                <a16:creationId xmlns:a16="http://schemas.microsoft.com/office/drawing/2014/main" id="{A3A29611-D6B7-45B0-9F0C-41458F73A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5305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11" name="Rectangle 172">
            <a:extLst>
              <a:ext uri="{FF2B5EF4-FFF2-40B4-BE49-F238E27FC236}">
                <a16:creationId xmlns:a16="http://schemas.microsoft.com/office/drawing/2014/main" id="{F26A25F1-A854-4812-96D0-2CCBE8C13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5305425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12" name="Rectangle 173">
            <a:extLst>
              <a:ext uri="{FF2B5EF4-FFF2-40B4-BE49-F238E27FC236}">
                <a16:creationId xmlns:a16="http://schemas.microsoft.com/office/drawing/2014/main" id="{A5509D65-C607-43BD-B4F7-95632996C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5305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13" name="Rectangle 174">
            <a:extLst>
              <a:ext uri="{FF2B5EF4-FFF2-40B4-BE49-F238E27FC236}">
                <a16:creationId xmlns:a16="http://schemas.microsoft.com/office/drawing/2014/main" id="{6A2999C9-17BB-4C1C-A54C-E50C99369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495925"/>
            <a:ext cx="179388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14" name="Rectangle 175">
            <a:extLst>
              <a:ext uri="{FF2B5EF4-FFF2-40B4-BE49-F238E27FC236}">
                <a16:creationId xmlns:a16="http://schemas.microsoft.com/office/drawing/2014/main" id="{1346B64C-66E3-40CF-9242-51416F901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549592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15" name="Rectangle 176">
            <a:extLst>
              <a:ext uri="{FF2B5EF4-FFF2-40B4-BE49-F238E27FC236}">
                <a16:creationId xmlns:a16="http://schemas.microsoft.com/office/drawing/2014/main" id="{BF7DB509-DE5C-4646-9766-4FB29FA3B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549592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16" name="Rectangle 177">
            <a:extLst>
              <a:ext uri="{FF2B5EF4-FFF2-40B4-BE49-F238E27FC236}">
                <a16:creationId xmlns:a16="http://schemas.microsoft.com/office/drawing/2014/main" id="{AE114315-33ED-4EDF-B6B9-935FC0273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549592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17" name="Rectangle 178">
            <a:extLst>
              <a:ext uri="{FF2B5EF4-FFF2-40B4-BE49-F238E27FC236}">
                <a16:creationId xmlns:a16="http://schemas.microsoft.com/office/drawing/2014/main" id="{BCE2F79C-0171-4B65-8AC3-C8259930F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549592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18" name="Rectangle 179">
            <a:extLst>
              <a:ext uri="{FF2B5EF4-FFF2-40B4-BE49-F238E27FC236}">
                <a16:creationId xmlns:a16="http://schemas.microsoft.com/office/drawing/2014/main" id="{1A17461F-5DDA-4D95-86CA-B68B0C3B3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549592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19" name="Rectangle 180">
            <a:extLst>
              <a:ext uri="{FF2B5EF4-FFF2-40B4-BE49-F238E27FC236}">
                <a16:creationId xmlns:a16="http://schemas.microsoft.com/office/drawing/2014/main" id="{3E41EA4B-BE19-4018-B5D0-9DEEB172A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5495925"/>
            <a:ext cx="179387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20" name="Rectangle 181">
            <a:extLst>
              <a:ext uri="{FF2B5EF4-FFF2-40B4-BE49-F238E27FC236}">
                <a16:creationId xmlns:a16="http://schemas.microsoft.com/office/drawing/2014/main" id="{FD51445F-C743-4B34-8869-1FAA84AC0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549592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21" name="Freeform 182">
            <a:extLst>
              <a:ext uri="{FF2B5EF4-FFF2-40B4-BE49-F238E27FC236}">
                <a16:creationId xmlns:a16="http://schemas.microsoft.com/office/drawing/2014/main" id="{3553F107-241A-4147-B265-220D5E913A14}"/>
              </a:ext>
            </a:extLst>
          </p:cNvPr>
          <p:cNvSpPr>
            <a:spLocks/>
          </p:cNvSpPr>
          <p:nvPr/>
        </p:nvSpPr>
        <p:spPr bwMode="auto">
          <a:xfrm>
            <a:off x="546102" y="4249738"/>
            <a:ext cx="1338263" cy="1338262"/>
          </a:xfrm>
          <a:custGeom>
            <a:avLst/>
            <a:gdLst>
              <a:gd name="T0" fmla="*/ 0 w 841"/>
              <a:gd name="T1" fmla="*/ 0 h 841"/>
              <a:gd name="T2" fmla="*/ 303858900 w 841"/>
              <a:gd name="T3" fmla="*/ 0 h 841"/>
              <a:gd name="T4" fmla="*/ 0 w 841"/>
              <a:gd name="T5" fmla="*/ 303858673 h 841"/>
              <a:gd name="T6" fmla="*/ 0 w 841"/>
              <a:gd name="T7" fmla="*/ 607717345 h 841"/>
              <a:gd name="T8" fmla="*/ 607717799 w 841"/>
              <a:gd name="T9" fmla="*/ 0 h 841"/>
              <a:gd name="T10" fmla="*/ 911576699 w 841"/>
              <a:gd name="T11" fmla="*/ 0 h 841"/>
              <a:gd name="T12" fmla="*/ 0 w 841"/>
              <a:gd name="T13" fmla="*/ 911576018 h 841"/>
              <a:gd name="T14" fmla="*/ 0 w 841"/>
              <a:gd name="T15" fmla="*/ 1215434691 h 841"/>
              <a:gd name="T16" fmla="*/ 1215435599 w 841"/>
              <a:gd name="T17" fmla="*/ 0 h 841"/>
              <a:gd name="T18" fmla="*/ 1519296090 w 841"/>
              <a:gd name="T19" fmla="*/ 0 h 841"/>
              <a:gd name="T20" fmla="*/ 0 w 841"/>
              <a:gd name="T21" fmla="*/ 1519293363 h 841"/>
              <a:gd name="T22" fmla="*/ 0 w 841"/>
              <a:gd name="T23" fmla="*/ 1823152036 h 841"/>
              <a:gd name="T24" fmla="*/ 1823154989 w 841"/>
              <a:gd name="T25" fmla="*/ 0 h 841"/>
              <a:gd name="T26" fmla="*/ 2127013889 w 841"/>
              <a:gd name="T27" fmla="*/ 0 h 841"/>
              <a:gd name="T28" fmla="*/ 0 w 841"/>
              <a:gd name="T29" fmla="*/ 2127010708 h 841"/>
              <a:gd name="T30" fmla="*/ 303858900 w 841"/>
              <a:gd name="T31" fmla="*/ 2127010708 h 841"/>
              <a:gd name="T32" fmla="*/ 2127013889 w 841"/>
              <a:gd name="T33" fmla="*/ 303858673 h 841"/>
              <a:gd name="T34" fmla="*/ 2127013889 w 841"/>
              <a:gd name="T35" fmla="*/ 607717345 h 841"/>
              <a:gd name="T36" fmla="*/ 607717799 w 841"/>
              <a:gd name="T37" fmla="*/ 2127010708 h 841"/>
              <a:gd name="T38" fmla="*/ 911576699 w 841"/>
              <a:gd name="T39" fmla="*/ 2127010708 h 841"/>
              <a:gd name="T40" fmla="*/ 2127013889 w 841"/>
              <a:gd name="T41" fmla="*/ 911576018 h 841"/>
              <a:gd name="T42" fmla="*/ 2127013889 w 841"/>
              <a:gd name="T43" fmla="*/ 1215434691 h 841"/>
              <a:gd name="T44" fmla="*/ 1215435599 w 841"/>
              <a:gd name="T45" fmla="*/ 2127010708 h 841"/>
              <a:gd name="T46" fmla="*/ 1519296090 w 841"/>
              <a:gd name="T47" fmla="*/ 2127010708 h 841"/>
              <a:gd name="T48" fmla="*/ 2127013889 w 841"/>
              <a:gd name="T49" fmla="*/ 1519293363 h 841"/>
              <a:gd name="T50" fmla="*/ 2127013889 w 841"/>
              <a:gd name="T51" fmla="*/ 1823152036 h 841"/>
              <a:gd name="T52" fmla="*/ 1823154989 w 841"/>
              <a:gd name="T53" fmla="*/ 2127010708 h 841"/>
              <a:gd name="T54" fmla="*/ 2127013889 w 841"/>
              <a:gd name="T55" fmla="*/ 2127010708 h 84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841"/>
              <a:gd name="T85" fmla="*/ 0 h 841"/>
              <a:gd name="T86" fmla="*/ 841 w 841"/>
              <a:gd name="T87" fmla="*/ 841 h 84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841" h="841">
                <a:moveTo>
                  <a:pt x="0" y="0"/>
                </a:moveTo>
                <a:lnTo>
                  <a:pt x="120" y="0"/>
                </a:lnTo>
                <a:lnTo>
                  <a:pt x="0" y="120"/>
                </a:lnTo>
                <a:lnTo>
                  <a:pt x="0" y="240"/>
                </a:lnTo>
                <a:lnTo>
                  <a:pt x="240" y="0"/>
                </a:lnTo>
                <a:lnTo>
                  <a:pt x="360" y="0"/>
                </a:lnTo>
                <a:lnTo>
                  <a:pt x="0" y="360"/>
                </a:lnTo>
                <a:lnTo>
                  <a:pt x="0" y="480"/>
                </a:lnTo>
                <a:lnTo>
                  <a:pt x="480" y="0"/>
                </a:lnTo>
                <a:lnTo>
                  <a:pt x="600" y="0"/>
                </a:lnTo>
                <a:lnTo>
                  <a:pt x="0" y="600"/>
                </a:lnTo>
                <a:lnTo>
                  <a:pt x="0" y="720"/>
                </a:lnTo>
                <a:lnTo>
                  <a:pt x="720" y="0"/>
                </a:lnTo>
                <a:lnTo>
                  <a:pt x="840" y="0"/>
                </a:lnTo>
                <a:lnTo>
                  <a:pt x="0" y="840"/>
                </a:lnTo>
                <a:lnTo>
                  <a:pt x="120" y="840"/>
                </a:lnTo>
                <a:lnTo>
                  <a:pt x="840" y="120"/>
                </a:lnTo>
                <a:lnTo>
                  <a:pt x="840" y="240"/>
                </a:lnTo>
                <a:lnTo>
                  <a:pt x="240" y="840"/>
                </a:lnTo>
                <a:lnTo>
                  <a:pt x="360" y="840"/>
                </a:lnTo>
                <a:lnTo>
                  <a:pt x="840" y="360"/>
                </a:lnTo>
                <a:lnTo>
                  <a:pt x="840" y="480"/>
                </a:lnTo>
                <a:lnTo>
                  <a:pt x="480" y="840"/>
                </a:lnTo>
                <a:lnTo>
                  <a:pt x="600" y="840"/>
                </a:lnTo>
                <a:lnTo>
                  <a:pt x="840" y="600"/>
                </a:lnTo>
                <a:lnTo>
                  <a:pt x="840" y="720"/>
                </a:lnTo>
                <a:lnTo>
                  <a:pt x="720" y="840"/>
                </a:lnTo>
                <a:lnTo>
                  <a:pt x="840" y="84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10422" name="Group 183">
            <a:extLst>
              <a:ext uri="{FF2B5EF4-FFF2-40B4-BE49-F238E27FC236}">
                <a16:creationId xmlns:a16="http://schemas.microsoft.com/office/drawing/2014/main" id="{ABC5A28B-3951-44FB-93EC-D6D7FF29BAE0}"/>
              </a:ext>
            </a:extLst>
          </p:cNvPr>
          <p:cNvGrpSpPr>
            <a:grpSpLocks/>
          </p:cNvGrpSpPr>
          <p:nvPr/>
        </p:nvGrpSpPr>
        <p:grpSpPr bwMode="auto">
          <a:xfrm>
            <a:off x="2359025" y="3835402"/>
            <a:ext cx="2959192" cy="2138363"/>
            <a:chOff x="1484" y="2412"/>
            <a:chExt cx="1861" cy="1344"/>
          </a:xfrm>
        </p:grpSpPr>
        <p:sp>
          <p:nvSpPr>
            <p:cNvPr id="10457" name="Line 184">
              <a:extLst>
                <a:ext uri="{FF2B5EF4-FFF2-40B4-BE49-F238E27FC236}">
                  <a16:creationId xmlns:a16="http://schemas.microsoft.com/office/drawing/2014/main" id="{B76A4428-8C36-4016-B0B2-03969C6116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2" y="2892"/>
              <a:ext cx="1424" cy="112"/>
            </a:xfrm>
            <a:prstGeom prst="line">
              <a:avLst/>
            </a:prstGeom>
            <a:noFill/>
            <a:ln w="25400">
              <a:pattFill prst="ltVert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58" name="Line 185">
              <a:extLst>
                <a:ext uri="{FF2B5EF4-FFF2-40B4-BE49-F238E27FC236}">
                  <a16:creationId xmlns:a16="http://schemas.microsoft.com/office/drawing/2014/main" id="{FAF40BFC-036E-454B-AA98-6CC2E4B055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2" y="2652"/>
              <a:ext cx="1424" cy="208"/>
            </a:xfrm>
            <a:prstGeom prst="line">
              <a:avLst/>
            </a:prstGeom>
            <a:noFill/>
            <a:ln w="25400">
              <a:pattFill prst="ltVert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59" name="Line 186">
              <a:extLst>
                <a:ext uri="{FF2B5EF4-FFF2-40B4-BE49-F238E27FC236}">
                  <a16:creationId xmlns:a16="http://schemas.microsoft.com/office/drawing/2014/main" id="{54465C37-2573-4C5E-B151-0E85148D45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2" y="2412"/>
              <a:ext cx="1424" cy="304"/>
            </a:xfrm>
            <a:prstGeom prst="line">
              <a:avLst/>
            </a:prstGeom>
            <a:noFill/>
            <a:ln w="25400">
              <a:pattFill prst="ltVert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60" name="Line 187">
              <a:extLst>
                <a:ext uri="{FF2B5EF4-FFF2-40B4-BE49-F238E27FC236}">
                  <a16:creationId xmlns:a16="http://schemas.microsoft.com/office/drawing/2014/main" id="{7C75EADB-D5B3-4D83-9052-3E81095749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2" y="3484"/>
              <a:ext cx="1424" cy="272"/>
            </a:xfrm>
            <a:prstGeom prst="line">
              <a:avLst/>
            </a:prstGeom>
            <a:noFill/>
            <a:ln w="25400">
              <a:pattFill prst="ltVert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61" name="Line 188">
              <a:extLst>
                <a:ext uri="{FF2B5EF4-FFF2-40B4-BE49-F238E27FC236}">
                  <a16:creationId xmlns:a16="http://schemas.microsoft.com/office/drawing/2014/main" id="{45AE9753-8518-43E5-BAEF-99CA17B903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2" y="3340"/>
              <a:ext cx="1424" cy="176"/>
            </a:xfrm>
            <a:prstGeom prst="line">
              <a:avLst/>
            </a:prstGeom>
            <a:noFill/>
            <a:ln w="25400">
              <a:pattFill prst="ltVert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62" name="Line 189">
              <a:extLst>
                <a:ext uri="{FF2B5EF4-FFF2-40B4-BE49-F238E27FC236}">
                  <a16:creationId xmlns:a16="http://schemas.microsoft.com/office/drawing/2014/main" id="{760D81F0-4CDD-4A5F-A855-09FF547EA9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2" y="3196"/>
              <a:ext cx="1424" cy="80"/>
            </a:xfrm>
            <a:prstGeom prst="line">
              <a:avLst/>
            </a:prstGeom>
            <a:noFill/>
            <a:ln w="25400">
              <a:pattFill prst="ltVert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63" name="Line 190">
              <a:extLst>
                <a:ext uri="{FF2B5EF4-FFF2-40B4-BE49-F238E27FC236}">
                  <a16:creationId xmlns:a16="http://schemas.microsoft.com/office/drawing/2014/main" id="{5775A9D0-1D28-4FA9-8829-937E6E2960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4" y="2520"/>
              <a:ext cx="0" cy="1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64" name="Line 191">
              <a:extLst>
                <a:ext uri="{FF2B5EF4-FFF2-40B4-BE49-F238E27FC236}">
                  <a16:creationId xmlns:a16="http://schemas.microsoft.com/office/drawing/2014/main" id="{722B80DE-1426-4CF0-9F56-11FE1F726B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092"/>
              <a:ext cx="1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65" name="Rectangle 192">
              <a:extLst>
                <a:ext uri="{FF2B5EF4-FFF2-40B4-BE49-F238E27FC236}">
                  <a16:creationId xmlns:a16="http://schemas.microsoft.com/office/drawing/2014/main" id="{6A56307A-06A3-4C31-BBB0-E9FCF8782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664"/>
              <a:ext cx="40" cy="424"/>
            </a:xfrm>
            <a:prstGeom prst="rect">
              <a:avLst/>
            </a:prstGeom>
            <a:solidFill>
              <a:srgbClr val="67676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66" name="Rectangle 193">
              <a:extLst>
                <a:ext uri="{FF2B5EF4-FFF2-40B4-BE49-F238E27FC236}">
                  <a16:creationId xmlns:a16="http://schemas.microsoft.com/office/drawing/2014/main" id="{A0962EB6-DAB6-485E-9C83-87D3CEBE1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712"/>
              <a:ext cx="40" cy="376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67" name="Rectangle 194">
              <a:extLst>
                <a:ext uri="{FF2B5EF4-FFF2-40B4-BE49-F238E27FC236}">
                  <a16:creationId xmlns:a16="http://schemas.microsoft.com/office/drawing/2014/main" id="{A2F3069B-4E83-40D7-BD75-B42A7FD3E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096"/>
              <a:ext cx="40" cy="328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68" name="Rectangle 195">
              <a:extLst>
                <a:ext uri="{FF2B5EF4-FFF2-40B4-BE49-F238E27FC236}">
                  <a16:creationId xmlns:a16="http://schemas.microsoft.com/office/drawing/2014/main" id="{DD3196AB-ADE9-460B-91E1-64FEDB7E5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808"/>
              <a:ext cx="40" cy="280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69" name="Rectangle 196">
              <a:extLst>
                <a:ext uri="{FF2B5EF4-FFF2-40B4-BE49-F238E27FC236}">
                  <a16:creationId xmlns:a16="http://schemas.microsoft.com/office/drawing/2014/main" id="{392E14D7-1837-4CFC-9330-73ECE72A6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856"/>
              <a:ext cx="40" cy="232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70" name="Rectangle 197">
              <a:extLst>
                <a:ext uri="{FF2B5EF4-FFF2-40B4-BE49-F238E27FC236}">
                  <a16:creationId xmlns:a16="http://schemas.microsoft.com/office/drawing/2014/main" id="{A47221D8-C2A4-4336-AB2B-5F320FACA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096"/>
              <a:ext cx="40" cy="232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71" name="Rectangle 198">
              <a:extLst>
                <a:ext uri="{FF2B5EF4-FFF2-40B4-BE49-F238E27FC236}">
                  <a16:creationId xmlns:a16="http://schemas.microsoft.com/office/drawing/2014/main" id="{DC08AB30-16C9-40F8-A5F2-1120A596E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904"/>
              <a:ext cx="40" cy="184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72" name="Rectangle 199">
              <a:extLst>
                <a:ext uri="{FF2B5EF4-FFF2-40B4-BE49-F238E27FC236}">
                  <a16:creationId xmlns:a16="http://schemas.microsoft.com/office/drawing/2014/main" id="{BC0ECBB2-1A4F-4F6C-88DD-3C981076A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096"/>
              <a:ext cx="40" cy="184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73" name="Rectangle 200">
              <a:extLst>
                <a:ext uri="{FF2B5EF4-FFF2-40B4-BE49-F238E27FC236}">
                  <a16:creationId xmlns:a16="http://schemas.microsoft.com/office/drawing/2014/main" id="{CB762051-8EF9-424C-83EF-5411BFAEC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904"/>
              <a:ext cx="40" cy="184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74" name="Rectangle 201">
              <a:extLst>
                <a:ext uri="{FF2B5EF4-FFF2-40B4-BE49-F238E27FC236}">
                  <a16:creationId xmlns:a16="http://schemas.microsoft.com/office/drawing/2014/main" id="{1F358AAA-B5CF-41F5-A56A-16232FA2C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952"/>
              <a:ext cx="40" cy="136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75" name="Rectangle 202">
              <a:extLst>
                <a:ext uri="{FF2B5EF4-FFF2-40B4-BE49-F238E27FC236}">
                  <a16:creationId xmlns:a16="http://schemas.microsoft.com/office/drawing/2014/main" id="{BD2F282E-C4DA-4629-9D72-603F7C09C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096"/>
              <a:ext cx="40" cy="136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76" name="Rectangle 203">
              <a:extLst>
                <a:ext uri="{FF2B5EF4-FFF2-40B4-BE49-F238E27FC236}">
                  <a16:creationId xmlns:a16="http://schemas.microsoft.com/office/drawing/2014/main" id="{A831ACE0-E36D-4E10-BF87-218C2DC35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3096"/>
              <a:ext cx="40" cy="88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77" name="Rectangle 204">
              <a:extLst>
                <a:ext uri="{FF2B5EF4-FFF2-40B4-BE49-F238E27FC236}">
                  <a16:creationId xmlns:a16="http://schemas.microsoft.com/office/drawing/2014/main" id="{D062849E-33CD-4F4E-A167-BEC26166C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3048"/>
              <a:ext cx="40" cy="40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78" name="Rectangle 205">
              <a:extLst>
                <a:ext uri="{FF2B5EF4-FFF2-40B4-BE49-F238E27FC236}">
                  <a16:creationId xmlns:a16="http://schemas.microsoft.com/office/drawing/2014/main" id="{70092F6F-4D0B-4798-B354-A1D53FA7C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048"/>
              <a:ext cx="40" cy="40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79" name="Rectangle 206">
              <a:extLst>
                <a:ext uri="{FF2B5EF4-FFF2-40B4-BE49-F238E27FC236}">
                  <a16:creationId xmlns:a16="http://schemas.microsoft.com/office/drawing/2014/main" id="{AC70E112-FDE9-43CE-8C25-C183004E1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096"/>
              <a:ext cx="40" cy="40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80" name="Rectangle 207">
              <a:extLst>
                <a:ext uri="{FF2B5EF4-FFF2-40B4-BE49-F238E27FC236}">
                  <a16:creationId xmlns:a16="http://schemas.microsoft.com/office/drawing/2014/main" id="{68AF6496-D028-4F05-AD72-E6706457B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2" y="3152"/>
              <a:ext cx="553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15988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15988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15988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15988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1600" b="1" i="1">
                  <a:solidFill>
                    <a:srgbClr val="FFFFFF"/>
                  </a:solidFill>
                  <a:ea typeface="新細明體" panose="02020500000000000000" pitchFamily="18" charset="-120"/>
                </a:rPr>
                <a:t>“</a:t>
              </a:r>
              <a:r>
                <a:rPr lang="en-US" altLang="zh-TW" sz="1600" b="1" i="1">
                  <a:solidFill>
                    <a:srgbClr val="FFFFFF"/>
                  </a:solidFill>
                  <a:ea typeface="新細明體" panose="02020500000000000000" pitchFamily="18" charset="-120"/>
                </a:rPr>
                <a:t>freq”</a:t>
              </a:r>
            </a:p>
          </p:txBody>
        </p:sp>
        <p:sp>
          <p:nvSpPr>
            <p:cNvPr id="10481" name="Rectangle 208">
              <a:extLst>
                <a:ext uri="{FF2B5EF4-FFF2-40B4-BE49-F238E27FC236}">
                  <a16:creationId xmlns:a16="http://schemas.microsoft.com/office/drawing/2014/main" id="{13824602-487B-4083-B5A6-EF40D4057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7" y="3536"/>
              <a:ext cx="1331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15988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15988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15988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15988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1600" b="1" i="1">
                  <a:solidFill>
                    <a:srgbClr val="FFFFFF"/>
                  </a:solidFill>
                  <a:ea typeface="新細明體" panose="02020500000000000000" pitchFamily="18" charset="-120"/>
                </a:rPr>
                <a:t>Before Quantization</a:t>
              </a:r>
            </a:p>
          </p:txBody>
        </p:sp>
      </p:grpSp>
      <p:sp>
        <p:nvSpPr>
          <p:cNvPr id="10423" name="Line 209">
            <a:extLst>
              <a:ext uri="{FF2B5EF4-FFF2-40B4-BE49-F238E27FC236}">
                <a16:creationId xmlns:a16="http://schemas.microsoft.com/office/drawing/2014/main" id="{FDE266F2-BBC9-496B-A8AE-042D4D8E12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53090" y="4598990"/>
            <a:ext cx="2263775" cy="179387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24" name="Line 210">
            <a:extLst>
              <a:ext uri="{FF2B5EF4-FFF2-40B4-BE49-F238E27FC236}">
                <a16:creationId xmlns:a16="http://schemas.microsoft.com/office/drawing/2014/main" id="{D9EE05F8-CE7E-4447-9501-746D27792B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53090" y="4217988"/>
            <a:ext cx="2263775" cy="33020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25" name="Line 211">
            <a:extLst>
              <a:ext uri="{FF2B5EF4-FFF2-40B4-BE49-F238E27FC236}">
                <a16:creationId xmlns:a16="http://schemas.microsoft.com/office/drawing/2014/main" id="{3C7C4391-27BA-47E6-92DC-C264EC6C64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53090" y="3835400"/>
            <a:ext cx="2263775" cy="484188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26" name="Line 212">
            <a:extLst>
              <a:ext uri="{FF2B5EF4-FFF2-40B4-BE49-F238E27FC236}">
                <a16:creationId xmlns:a16="http://schemas.microsoft.com/office/drawing/2014/main" id="{52D49090-13B4-4E69-9C2A-233C7FDF580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3090" y="5540375"/>
            <a:ext cx="2263775" cy="433388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27" name="Line 213">
            <a:extLst>
              <a:ext uri="{FF2B5EF4-FFF2-40B4-BE49-F238E27FC236}">
                <a16:creationId xmlns:a16="http://schemas.microsoft.com/office/drawing/2014/main" id="{A529F003-197D-477B-BFC5-9D6C88A43C2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3090" y="5311775"/>
            <a:ext cx="2263775" cy="280988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28" name="Line 214">
            <a:extLst>
              <a:ext uri="{FF2B5EF4-FFF2-40B4-BE49-F238E27FC236}">
                <a16:creationId xmlns:a16="http://schemas.microsoft.com/office/drawing/2014/main" id="{5298A336-9221-4BDE-9391-F84693C771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3090" y="5083175"/>
            <a:ext cx="2263775" cy="12700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29" name="Line 215">
            <a:extLst>
              <a:ext uri="{FF2B5EF4-FFF2-40B4-BE49-F238E27FC236}">
                <a16:creationId xmlns:a16="http://schemas.microsoft.com/office/drawing/2014/main" id="{E85F6F58-99C1-4E6E-90A5-ADA6EA74C6D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388" y="4008440"/>
            <a:ext cx="0" cy="189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30" name="Line 216">
            <a:extLst>
              <a:ext uri="{FF2B5EF4-FFF2-40B4-BE49-F238E27FC236}">
                <a16:creationId xmlns:a16="http://schemas.microsoft.com/office/drawing/2014/main" id="{B994144D-57F8-4455-BE04-DB58234882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6740" y="4918075"/>
            <a:ext cx="2581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31" name="Rectangle 217">
            <a:extLst>
              <a:ext uri="{FF2B5EF4-FFF2-40B4-BE49-F238E27FC236}">
                <a16:creationId xmlns:a16="http://schemas.microsoft.com/office/drawing/2014/main" id="{30E88C4A-251A-4242-A7B3-AF1416608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4237040"/>
            <a:ext cx="63500" cy="674687"/>
          </a:xfrm>
          <a:prstGeom prst="rect">
            <a:avLst/>
          </a:prstGeom>
          <a:solidFill>
            <a:srgbClr val="676767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32" name="Rectangle 218">
            <a:extLst>
              <a:ext uri="{FF2B5EF4-FFF2-40B4-BE49-F238E27FC236}">
                <a16:creationId xmlns:a16="http://schemas.microsoft.com/office/drawing/2014/main" id="{73B2949A-2FE0-4D56-A8F0-7889B2C2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4275140"/>
            <a:ext cx="63500" cy="636587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33" name="Rectangle 219">
            <a:extLst>
              <a:ext uri="{FF2B5EF4-FFF2-40B4-BE49-F238E27FC236}">
                <a16:creationId xmlns:a16="http://schemas.microsoft.com/office/drawing/2014/main" id="{F1DBB220-F1CF-4159-8E3B-512DD4971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1538" y="4924425"/>
            <a:ext cx="63500" cy="4191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34" name="Rectangle 220">
            <a:extLst>
              <a:ext uri="{FF2B5EF4-FFF2-40B4-BE49-F238E27FC236}">
                <a16:creationId xmlns:a16="http://schemas.microsoft.com/office/drawing/2014/main" id="{51F08EDD-5422-452F-BD0B-7B1DA17EA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38" y="4465640"/>
            <a:ext cx="63500" cy="446087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35" name="Rectangle 221">
            <a:extLst>
              <a:ext uri="{FF2B5EF4-FFF2-40B4-BE49-F238E27FC236}">
                <a16:creationId xmlns:a16="http://schemas.microsoft.com/office/drawing/2014/main" id="{0763FE5C-14EF-4D23-B433-41A508ED1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340" y="4465640"/>
            <a:ext cx="65087" cy="446087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36" name="Rectangle 222">
            <a:extLst>
              <a:ext uri="{FF2B5EF4-FFF2-40B4-BE49-F238E27FC236}">
                <a16:creationId xmlns:a16="http://schemas.microsoft.com/office/drawing/2014/main" id="{562A10E6-A1EC-43B1-83A4-0E2336CF3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325" y="4924425"/>
            <a:ext cx="63500" cy="46355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37" name="Rectangle 223">
            <a:extLst>
              <a:ext uri="{FF2B5EF4-FFF2-40B4-BE49-F238E27FC236}">
                <a16:creationId xmlns:a16="http://schemas.microsoft.com/office/drawing/2014/main" id="{A7A8D9CC-CE94-4C77-ABD6-8A5804B63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725" y="4706940"/>
            <a:ext cx="63500" cy="204787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38" name="Rectangle 224">
            <a:extLst>
              <a:ext uri="{FF2B5EF4-FFF2-40B4-BE49-F238E27FC236}">
                <a16:creationId xmlns:a16="http://schemas.microsoft.com/office/drawing/2014/main" id="{2F4726B1-1A08-4C26-AF44-73CDA709C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25" y="4924425"/>
            <a:ext cx="63500" cy="22225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39" name="Rectangle 225">
            <a:extLst>
              <a:ext uri="{FF2B5EF4-FFF2-40B4-BE49-F238E27FC236}">
                <a16:creationId xmlns:a16="http://schemas.microsoft.com/office/drawing/2014/main" id="{48ECE8AD-843C-49BF-9C71-FAE935A60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7525" y="4681540"/>
            <a:ext cx="63500" cy="230187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40" name="Rectangle 226">
            <a:extLst>
              <a:ext uri="{FF2B5EF4-FFF2-40B4-BE49-F238E27FC236}">
                <a16:creationId xmlns:a16="http://schemas.microsoft.com/office/drawing/2014/main" id="{53520FDD-1C79-4D46-8AD2-E9B5E988B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4681540"/>
            <a:ext cx="63500" cy="230187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41" name="Rectangle 227">
            <a:extLst>
              <a:ext uri="{FF2B5EF4-FFF2-40B4-BE49-F238E27FC236}">
                <a16:creationId xmlns:a16="http://schemas.microsoft.com/office/drawing/2014/main" id="{14583D62-E892-49B9-AE02-6262C0F67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2325" y="4924425"/>
            <a:ext cx="63500" cy="2413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42" name="Rectangle 228">
            <a:extLst>
              <a:ext uri="{FF2B5EF4-FFF2-40B4-BE49-F238E27FC236}">
                <a16:creationId xmlns:a16="http://schemas.microsoft.com/office/drawing/2014/main" id="{0FE42CCE-E453-487C-AD39-98E23EC3C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8805" y="5013327"/>
            <a:ext cx="878721" cy="311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600" b="1" i="1">
                <a:solidFill>
                  <a:srgbClr val="FFFFFF"/>
                </a:solidFill>
                <a:ea typeface="新細明體" panose="02020500000000000000" pitchFamily="18" charset="-120"/>
              </a:rPr>
              <a:t>“</a:t>
            </a:r>
            <a:r>
              <a:rPr lang="en-US" altLang="zh-TW" sz="1600" b="1" i="1">
                <a:solidFill>
                  <a:srgbClr val="FFFFFF"/>
                </a:solidFill>
                <a:ea typeface="新細明體" panose="02020500000000000000" pitchFamily="18" charset="-120"/>
              </a:rPr>
              <a:t>freq”</a:t>
            </a:r>
          </a:p>
        </p:txBody>
      </p:sp>
      <p:sp>
        <p:nvSpPr>
          <p:cNvPr id="10443" name="Rectangle 229">
            <a:extLst>
              <a:ext uri="{FF2B5EF4-FFF2-40B4-BE49-F238E27FC236}">
                <a16:creationId xmlns:a16="http://schemas.microsoft.com/office/drawing/2014/main" id="{7556CF74-9B3D-4ED4-9E18-C8911B56D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452" y="5624513"/>
            <a:ext cx="1947863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新細明體" panose="02020500000000000000" pitchFamily="18" charset="-120"/>
              </a:rPr>
              <a:t>After Quantization</a:t>
            </a:r>
          </a:p>
        </p:txBody>
      </p:sp>
      <p:sp>
        <p:nvSpPr>
          <p:cNvPr id="10444" name="Rectangle 230">
            <a:extLst>
              <a:ext uri="{FF2B5EF4-FFF2-40B4-BE49-F238E27FC236}">
                <a16:creationId xmlns:a16="http://schemas.microsoft.com/office/drawing/2014/main" id="{B3464DC5-E0EE-49B9-BB8A-111BAA7C1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790" y="3871913"/>
            <a:ext cx="167798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i="1">
                <a:solidFill>
                  <a:srgbClr val="FFFFFF"/>
                </a:solidFill>
                <a:ea typeface="新細明體" panose="02020500000000000000" pitchFamily="18" charset="-120"/>
              </a:rPr>
              <a:t>Reconstruction Levels</a:t>
            </a:r>
          </a:p>
        </p:txBody>
      </p:sp>
      <p:sp>
        <p:nvSpPr>
          <p:cNvPr id="10445" name="Line 231">
            <a:extLst>
              <a:ext uri="{FF2B5EF4-FFF2-40B4-BE49-F238E27FC236}">
                <a16:creationId xmlns:a16="http://schemas.microsoft.com/office/drawing/2014/main" id="{FD3F3625-D368-464D-8EDF-D1553D1B66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5038" y="3970338"/>
            <a:ext cx="24130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46" name="Line 232">
            <a:extLst>
              <a:ext uri="{FF2B5EF4-FFF2-40B4-BE49-F238E27FC236}">
                <a16:creationId xmlns:a16="http://schemas.microsoft.com/office/drawing/2014/main" id="{B9A6CB9D-9EF2-4446-A814-3E5CB6745E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" y="3695700"/>
            <a:ext cx="82677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47" name="Rectangle 233">
            <a:extLst>
              <a:ext uri="{FF2B5EF4-FFF2-40B4-BE49-F238E27FC236}">
                <a16:creationId xmlns:a16="http://schemas.microsoft.com/office/drawing/2014/main" id="{DD2E2C09-7072-4D0D-B7F1-53DF2E572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715" y="1230315"/>
            <a:ext cx="14493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b="1">
                <a:solidFill>
                  <a:srgbClr val="FFFFFF"/>
                </a:solidFill>
                <a:ea typeface="新細明體" panose="02020500000000000000" pitchFamily="18" charset="-120"/>
              </a:rPr>
              <a:t>Flat Matrix</a:t>
            </a:r>
          </a:p>
        </p:txBody>
      </p:sp>
      <p:sp>
        <p:nvSpPr>
          <p:cNvPr id="10448" name="Rectangle 234">
            <a:extLst>
              <a:ext uri="{FF2B5EF4-FFF2-40B4-BE49-F238E27FC236}">
                <a16:creationId xmlns:a16="http://schemas.microsoft.com/office/drawing/2014/main" id="{13C505E1-DD7D-4AD3-AB5F-E7B9AECD4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6116640"/>
            <a:ext cx="1676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b="1">
                <a:solidFill>
                  <a:srgbClr val="FFFFFF"/>
                </a:solidFill>
                <a:ea typeface="新細明體" panose="02020500000000000000" pitchFamily="18" charset="-120"/>
              </a:rPr>
              <a:t>Tilted Matrix</a:t>
            </a:r>
          </a:p>
        </p:txBody>
      </p:sp>
      <p:sp>
        <p:nvSpPr>
          <p:cNvPr id="10449" name="Line 235">
            <a:extLst>
              <a:ext uri="{FF2B5EF4-FFF2-40B4-BE49-F238E27FC236}">
                <a16:creationId xmlns:a16="http://schemas.microsoft.com/office/drawing/2014/main" id="{D8EF4B75-DDD8-4C59-B268-5E8156035E0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7763" y="2474913"/>
            <a:ext cx="25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50" name="Line 236">
            <a:extLst>
              <a:ext uri="{FF2B5EF4-FFF2-40B4-BE49-F238E27FC236}">
                <a16:creationId xmlns:a16="http://schemas.microsoft.com/office/drawing/2014/main" id="{8B0D7770-1516-4EFB-A048-0D609B160F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0163" y="2474913"/>
            <a:ext cx="25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51" name="Line 237">
            <a:extLst>
              <a:ext uri="{FF2B5EF4-FFF2-40B4-BE49-F238E27FC236}">
                <a16:creationId xmlns:a16="http://schemas.microsoft.com/office/drawing/2014/main" id="{B67DC3F4-60D9-477D-9D76-128E0E57C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2563" y="2474913"/>
            <a:ext cx="25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52" name="Line 238">
            <a:extLst>
              <a:ext uri="{FF2B5EF4-FFF2-40B4-BE49-F238E27FC236}">
                <a16:creationId xmlns:a16="http://schemas.microsoft.com/office/drawing/2014/main" id="{58F4F340-F4A1-4B64-B80A-119AAAEA21C3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3775" y="4918075"/>
            <a:ext cx="25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53" name="Line 239">
            <a:extLst>
              <a:ext uri="{FF2B5EF4-FFF2-40B4-BE49-F238E27FC236}">
                <a16:creationId xmlns:a16="http://schemas.microsoft.com/office/drawing/2014/main" id="{496CA688-3A99-4204-A7DB-C42DA29C67D2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7763" y="4918075"/>
            <a:ext cx="25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54" name="Line 240">
            <a:extLst>
              <a:ext uri="{FF2B5EF4-FFF2-40B4-BE49-F238E27FC236}">
                <a16:creationId xmlns:a16="http://schemas.microsoft.com/office/drawing/2014/main" id="{F1E02B82-1593-46A3-8D28-D724E12F893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0163" y="4918075"/>
            <a:ext cx="25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55" name="Line 241">
            <a:extLst>
              <a:ext uri="{FF2B5EF4-FFF2-40B4-BE49-F238E27FC236}">
                <a16:creationId xmlns:a16="http://schemas.microsoft.com/office/drawing/2014/main" id="{AE492CAB-27FF-47A1-A56B-31774C6C30BA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2563" y="4918075"/>
            <a:ext cx="25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56" name="投影片編號版面配置區 242">
            <a:extLst>
              <a:ext uri="{FF2B5EF4-FFF2-40B4-BE49-F238E27FC236}">
                <a16:creationId xmlns:a16="http://schemas.microsoft.com/office/drawing/2014/main" id="{DC63A236-A457-4AA0-AFB0-26CD73E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664BAE98-8009-41C9-8133-56716809E293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2467C665-9A8D-4498-ACB8-811E94234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27" y="261938"/>
            <a:ext cx="88423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Motion Compensated Prediction Example</a:t>
            </a:r>
          </a:p>
        </p:txBody>
      </p:sp>
      <p:sp>
        <p:nvSpPr>
          <p:cNvPr id="631811" name="Rectangle 3">
            <a:extLst>
              <a:ext uri="{FF2B5EF4-FFF2-40B4-BE49-F238E27FC236}">
                <a16:creationId xmlns:a16="http://schemas.microsoft.com/office/drawing/2014/main" id="{0AD08C7F-6BDE-4904-896C-2402BFBCD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0" y="6461125"/>
            <a:ext cx="2051844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Frame2 with MV</a:t>
            </a:r>
            <a:endParaRPr lang="en-US" altLang="zh-TW" sz="16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31812" name="Rectangle 4">
            <a:extLst>
              <a:ext uri="{FF2B5EF4-FFF2-40B4-BE49-F238E27FC236}">
                <a16:creationId xmlns:a16="http://schemas.microsoft.com/office/drawing/2014/main" id="{08A54541-03C5-46F0-BB1E-CE7DD890A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788" y="6453188"/>
            <a:ext cx="3103414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MC prediction error frame</a:t>
            </a:r>
            <a:endParaRPr lang="en-US" altLang="zh-TW" sz="16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pic>
        <p:nvPicPr>
          <p:cNvPr id="70661" name="Picture 5" descr="MC">
            <a:extLst>
              <a:ext uri="{FF2B5EF4-FFF2-40B4-BE49-F238E27FC236}">
                <a16:creationId xmlns:a16="http://schemas.microsoft.com/office/drawing/2014/main" id="{A1CAAE8F-A948-444B-8A35-DBBFE3746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90" y="1687513"/>
            <a:ext cx="6808787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1814" name="Rectangle 6">
            <a:extLst>
              <a:ext uri="{FF2B5EF4-FFF2-40B4-BE49-F238E27FC236}">
                <a16:creationId xmlns:a16="http://schemas.microsoft.com/office/drawing/2014/main" id="{65FB2318-2123-4A02-AB05-57C82407C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964" y="1243013"/>
            <a:ext cx="1139736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Frame 1</a:t>
            </a:r>
            <a:endParaRPr lang="en-US" altLang="zh-TW" sz="16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31815" name="Rectangle 7">
            <a:extLst>
              <a:ext uri="{FF2B5EF4-FFF2-40B4-BE49-F238E27FC236}">
                <a16:creationId xmlns:a16="http://schemas.microsoft.com/office/drawing/2014/main" id="{EA5C606A-E986-47DD-8998-D647689A7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689" y="1249363"/>
            <a:ext cx="1139736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Frame 2</a:t>
            </a:r>
            <a:endParaRPr lang="en-US" altLang="zh-TW" sz="16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70664" name="投影片編號版面配置區 7">
            <a:extLst>
              <a:ext uri="{FF2B5EF4-FFF2-40B4-BE49-F238E27FC236}">
                <a16:creationId xmlns:a16="http://schemas.microsoft.com/office/drawing/2014/main" id="{B0BD6FFD-0619-4DE4-9723-F8292F02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594FF67-AD95-43C8-9CA1-45838350635B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3C0AEAA-25C5-4662-B9A4-1AFAD4598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27" y="261938"/>
            <a:ext cx="88423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Gray-Scale Statistics of Prediction Errors</a:t>
            </a:r>
          </a:p>
        </p:txBody>
      </p:sp>
      <p:pic>
        <p:nvPicPr>
          <p:cNvPr id="71683" name="Picture 8">
            <a:extLst>
              <a:ext uri="{FF2B5EF4-FFF2-40B4-BE49-F238E27FC236}">
                <a16:creationId xmlns:a16="http://schemas.microsoft.com/office/drawing/2014/main" id="{9F863BA4-EDE5-41BD-8768-2FF76AE3EAA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1519238"/>
            <a:ext cx="3852862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Picture 9">
            <a:extLst>
              <a:ext uri="{FF2B5EF4-FFF2-40B4-BE49-F238E27FC236}">
                <a16:creationId xmlns:a16="http://schemas.microsoft.com/office/drawing/2014/main" id="{E54FDB86-BF53-4411-94F6-568FDE285FC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2" y="1519238"/>
            <a:ext cx="35988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Rectangle 12">
            <a:extLst>
              <a:ext uri="{FF2B5EF4-FFF2-40B4-BE49-F238E27FC236}">
                <a16:creationId xmlns:a16="http://schemas.microsoft.com/office/drawing/2014/main" id="{8D02FD37-5B34-4DEC-9E27-68AE3311B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40" y="1150938"/>
            <a:ext cx="3783279" cy="29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95" tIns="25438" rIns="63595" bIns="25438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One Frame of Original Image Pair</a:t>
            </a:r>
          </a:p>
        </p:txBody>
      </p:sp>
      <p:sp>
        <p:nvSpPr>
          <p:cNvPr id="71686" name="Rectangle 13">
            <a:extLst>
              <a:ext uri="{FF2B5EF4-FFF2-40B4-BE49-F238E27FC236}">
                <a16:creationId xmlns:a16="http://schemas.microsoft.com/office/drawing/2014/main" id="{9FC088BE-6EEB-40F2-B7A2-2ED84C3FB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290" y="1163638"/>
            <a:ext cx="1885323" cy="29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95" tIns="25438" rIns="63595" bIns="25438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Prediction Error</a:t>
            </a:r>
          </a:p>
        </p:txBody>
      </p:sp>
      <p:sp>
        <p:nvSpPr>
          <p:cNvPr id="71687" name="Rectangle 14">
            <a:extLst>
              <a:ext uri="{FF2B5EF4-FFF2-40B4-BE49-F238E27FC236}">
                <a16:creationId xmlns:a16="http://schemas.microsoft.com/office/drawing/2014/main" id="{99DD8E5E-FDEE-4B6B-AB30-5115DE77C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25" y="4294188"/>
            <a:ext cx="1269770" cy="29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95" tIns="25438" rIns="63595" bIns="25438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Histogram</a:t>
            </a:r>
          </a:p>
        </p:txBody>
      </p:sp>
      <p:sp>
        <p:nvSpPr>
          <p:cNvPr id="71688" name="Rectangle 15">
            <a:extLst>
              <a:ext uri="{FF2B5EF4-FFF2-40B4-BE49-F238E27FC236}">
                <a16:creationId xmlns:a16="http://schemas.microsoft.com/office/drawing/2014/main" id="{26E8C0C3-EE6A-4078-BA4F-D5D7E1BDC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4281488"/>
            <a:ext cx="1269770" cy="29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95" tIns="25438" rIns="63595" bIns="25438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Histogram</a:t>
            </a:r>
          </a:p>
        </p:txBody>
      </p:sp>
      <p:grpSp>
        <p:nvGrpSpPr>
          <p:cNvPr id="71689" name="Group 22">
            <a:extLst>
              <a:ext uri="{FF2B5EF4-FFF2-40B4-BE49-F238E27FC236}">
                <a16:creationId xmlns:a16="http://schemas.microsoft.com/office/drawing/2014/main" id="{BAAC40E6-6BF1-498B-9E69-62C1929A6DD6}"/>
              </a:ext>
            </a:extLst>
          </p:cNvPr>
          <p:cNvGrpSpPr>
            <a:grpSpLocks/>
          </p:cNvGrpSpPr>
          <p:nvPr/>
        </p:nvGrpSpPr>
        <p:grpSpPr bwMode="auto">
          <a:xfrm>
            <a:off x="5140325" y="4567238"/>
            <a:ext cx="3289300" cy="1871662"/>
            <a:chOff x="3238" y="2829"/>
            <a:chExt cx="2072" cy="1179"/>
          </a:xfrm>
        </p:grpSpPr>
        <p:sp>
          <p:nvSpPr>
            <p:cNvPr id="72557" name="Line 18">
              <a:extLst>
                <a:ext uri="{FF2B5EF4-FFF2-40B4-BE49-F238E27FC236}">
                  <a16:creationId xmlns:a16="http://schemas.microsoft.com/office/drawing/2014/main" id="{1912DBE4-0B4C-457B-AAC8-0CC653F181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4007"/>
              <a:ext cx="2071" cy="1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558" name="Line 19">
              <a:extLst>
                <a:ext uri="{FF2B5EF4-FFF2-40B4-BE49-F238E27FC236}">
                  <a16:creationId xmlns:a16="http://schemas.microsoft.com/office/drawing/2014/main" id="{A9C01B7E-D8EF-4CEC-818F-7703C13CB7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9" y="2829"/>
              <a:ext cx="1" cy="1178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559" name="Line 20">
              <a:extLst>
                <a:ext uri="{FF2B5EF4-FFF2-40B4-BE49-F238E27FC236}">
                  <a16:creationId xmlns:a16="http://schemas.microsoft.com/office/drawing/2014/main" id="{9AD24520-360B-44D0-A4F0-3F0F94E96D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38" y="2829"/>
              <a:ext cx="2071" cy="1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560" name="Line 21">
              <a:extLst>
                <a:ext uri="{FF2B5EF4-FFF2-40B4-BE49-F238E27FC236}">
                  <a16:creationId xmlns:a16="http://schemas.microsoft.com/office/drawing/2014/main" id="{DD0DA06A-399E-4A9B-BA6E-5B655FD7EF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2829"/>
              <a:ext cx="1" cy="1178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1690" name="Rectangle 23">
            <a:extLst>
              <a:ext uri="{FF2B5EF4-FFF2-40B4-BE49-F238E27FC236}">
                <a16:creationId xmlns:a16="http://schemas.microsoft.com/office/drawing/2014/main" id="{14C13B64-1B14-42E3-B7A0-4BB4CDFAB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813" y="6383340"/>
            <a:ext cx="3847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691" name="Line 24">
            <a:extLst>
              <a:ext uri="{FF2B5EF4-FFF2-40B4-BE49-F238E27FC236}">
                <a16:creationId xmlns:a16="http://schemas.microsoft.com/office/drawing/2014/main" id="{47F5715A-32EE-4677-BC1B-2046DAA4B9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0327" y="6056315"/>
            <a:ext cx="34925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692" name="Line 25">
            <a:extLst>
              <a:ext uri="{FF2B5EF4-FFF2-40B4-BE49-F238E27FC236}">
                <a16:creationId xmlns:a16="http://schemas.microsoft.com/office/drawing/2014/main" id="{47001D9A-0E98-4DDC-A039-9153D0F17E0B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3115" y="6056315"/>
            <a:ext cx="34925" cy="158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693" name="Rectangle 26">
            <a:extLst>
              <a:ext uri="{FF2B5EF4-FFF2-40B4-BE49-F238E27FC236}">
                <a16:creationId xmlns:a16="http://schemas.microsoft.com/office/drawing/2014/main" id="{34B86391-1971-46C4-A1A8-2E7303222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913" y="6000752"/>
            <a:ext cx="13465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0.05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694" name="Line 27">
            <a:extLst>
              <a:ext uri="{FF2B5EF4-FFF2-40B4-BE49-F238E27FC236}">
                <a16:creationId xmlns:a16="http://schemas.microsoft.com/office/drawing/2014/main" id="{F0E34D9A-E06C-4864-8D44-B10F7C532DD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0327" y="5692775"/>
            <a:ext cx="34925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695" name="Line 28">
            <a:extLst>
              <a:ext uri="{FF2B5EF4-FFF2-40B4-BE49-F238E27FC236}">
                <a16:creationId xmlns:a16="http://schemas.microsoft.com/office/drawing/2014/main" id="{9C8D072F-BD0F-4797-94CF-CF752E611EB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3115" y="5692775"/>
            <a:ext cx="34925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696" name="Rectangle 29">
            <a:extLst>
              <a:ext uri="{FF2B5EF4-FFF2-40B4-BE49-F238E27FC236}">
                <a16:creationId xmlns:a16="http://schemas.microsoft.com/office/drawing/2014/main" id="{C126BB52-43F3-457E-B651-3E222FDC9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9838" y="5638802"/>
            <a:ext cx="9618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0.1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697" name="Line 30">
            <a:extLst>
              <a:ext uri="{FF2B5EF4-FFF2-40B4-BE49-F238E27FC236}">
                <a16:creationId xmlns:a16="http://schemas.microsoft.com/office/drawing/2014/main" id="{81EE13FB-0A76-4133-9E04-E043483BC7C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0327" y="5311775"/>
            <a:ext cx="34925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698" name="Line 31">
            <a:extLst>
              <a:ext uri="{FF2B5EF4-FFF2-40B4-BE49-F238E27FC236}">
                <a16:creationId xmlns:a16="http://schemas.microsoft.com/office/drawing/2014/main" id="{EF5A8824-3B0F-445E-99A2-806DA901EBB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3115" y="5311775"/>
            <a:ext cx="34925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699" name="Rectangle 32">
            <a:extLst>
              <a:ext uri="{FF2B5EF4-FFF2-40B4-BE49-F238E27FC236}">
                <a16:creationId xmlns:a16="http://schemas.microsoft.com/office/drawing/2014/main" id="{3B162E44-7847-4C75-9153-8478C99D9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913" y="5256215"/>
            <a:ext cx="13465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0.15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00" name="Line 33">
            <a:extLst>
              <a:ext uri="{FF2B5EF4-FFF2-40B4-BE49-F238E27FC236}">
                <a16:creationId xmlns:a16="http://schemas.microsoft.com/office/drawing/2014/main" id="{5EE49636-FD57-49ED-A885-C5791D242A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0327" y="4929190"/>
            <a:ext cx="34925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01" name="Line 34">
            <a:extLst>
              <a:ext uri="{FF2B5EF4-FFF2-40B4-BE49-F238E27FC236}">
                <a16:creationId xmlns:a16="http://schemas.microsoft.com/office/drawing/2014/main" id="{57F9BB41-EFB1-44F5-AAFC-790674C2EB04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3115" y="4929190"/>
            <a:ext cx="34925" cy="158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02" name="Rectangle 35">
            <a:extLst>
              <a:ext uri="{FF2B5EF4-FFF2-40B4-BE49-F238E27FC236}">
                <a16:creationId xmlns:a16="http://schemas.microsoft.com/office/drawing/2014/main" id="{09A3D93F-1AF8-4318-B64F-1939A15D5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9838" y="4875215"/>
            <a:ext cx="9618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0.2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03" name="Rectangle 36">
            <a:extLst>
              <a:ext uri="{FF2B5EF4-FFF2-40B4-BE49-F238E27FC236}">
                <a16:creationId xmlns:a16="http://schemas.microsoft.com/office/drawing/2014/main" id="{B3603F58-5D55-429D-9CF1-5E3F3394C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913" y="4511677"/>
            <a:ext cx="13465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0.25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04" name="Rectangle 37">
            <a:extLst>
              <a:ext uri="{FF2B5EF4-FFF2-40B4-BE49-F238E27FC236}">
                <a16:creationId xmlns:a16="http://schemas.microsoft.com/office/drawing/2014/main" id="{41C2287A-9F85-415D-ACA6-4310B28EF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6350" y="6437315"/>
            <a:ext cx="14106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-250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05" name="Line 38">
            <a:extLst>
              <a:ext uri="{FF2B5EF4-FFF2-40B4-BE49-F238E27FC236}">
                <a16:creationId xmlns:a16="http://schemas.microsoft.com/office/drawing/2014/main" id="{48380EB9-0B31-440B-8642-2C599D94E4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0050" y="6419852"/>
            <a:ext cx="1588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06" name="Line 39">
            <a:extLst>
              <a:ext uri="{FF2B5EF4-FFF2-40B4-BE49-F238E27FC236}">
                <a16:creationId xmlns:a16="http://schemas.microsoft.com/office/drawing/2014/main" id="{11892469-DF35-4BAA-A378-50C0301CF4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0050" y="4567238"/>
            <a:ext cx="1588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07" name="Rectangle 40">
            <a:extLst>
              <a:ext uri="{FF2B5EF4-FFF2-40B4-BE49-F238E27FC236}">
                <a16:creationId xmlns:a16="http://schemas.microsoft.com/office/drawing/2014/main" id="{801B35B8-0FA1-4F4C-9C06-236ACF94B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7025" y="6437315"/>
            <a:ext cx="14106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-200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08" name="Line 41">
            <a:extLst>
              <a:ext uri="{FF2B5EF4-FFF2-40B4-BE49-F238E27FC236}">
                <a16:creationId xmlns:a16="http://schemas.microsoft.com/office/drawing/2014/main" id="{2F767F26-E0E2-4188-8476-B6B50EBE9A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0725" y="6419852"/>
            <a:ext cx="1588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09" name="Line 42">
            <a:extLst>
              <a:ext uri="{FF2B5EF4-FFF2-40B4-BE49-F238E27FC236}">
                <a16:creationId xmlns:a16="http://schemas.microsoft.com/office/drawing/2014/main" id="{79D81C0C-A524-44AA-927A-3A9CCDFEA8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0725" y="4567238"/>
            <a:ext cx="1588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10" name="Rectangle 43">
            <a:extLst>
              <a:ext uri="{FF2B5EF4-FFF2-40B4-BE49-F238E27FC236}">
                <a16:creationId xmlns:a16="http://schemas.microsoft.com/office/drawing/2014/main" id="{5E5F9567-EB95-491A-A90C-61DBD3AD7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6437315"/>
            <a:ext cx="14106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-150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11" name="Line 44">
            <a:extLst>
              <a:ext uri="{FF2B5EF4-FFF2-40B4-BE49-F238E27FC236}">
                <a16:creationId xmlns:a16="http://schemas.microsoft.com/office/drawing/2014/main" id="{5B2FEDD8-3E44-4B92-9B70-A8F7DF01F6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22990" y="6419852"/>
            <a:ext cx="1587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12" name="Line 45">
            <a:extLst>
              <a:ext uri="{FF2B5EF4-FFF2-40B4-BE49-F238E27FC236}">
                <a16:creationId xmlns:a16="http://schemas.microsoft.com/office/drawing/2014/main" id="{12F7F227-1EE2-449D-9475-51585D423F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22990" y="4567238"/>
            <a:ext cx="1587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13" name="Rectangle 46">
            <a:extLst>
              <a:ext uri="{FF2B5EF4-FFF2-40B4-BE49-F238E27FC236}">
                <a16:creationId xmlns:a16="http://schemas.microsoft.com/office/drawing/2014/main" id="{7DEFFA52-99BE-403B-BB68-7F8B8F646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013" y="6437315"/>
            <a:ext cx="14106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-100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14" name="Line 47">
            <a:extLst>
              <a:ext uri="{FF2B5EF4-FFF2-40B4-BE49-F238E27FC236}">
                <a16:creationId xmlns:a16="http://schemas.microsoft.com/office/drawing/2014/main" id="{A0F1E5DE-8D5A-4B2E-9E0D-7EC5586F40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2715" y="6419852"/>
            <a:ext cx="1587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15" name="Line 48">
            <a:extLst>
              <a:ext uri="{FF2B5EF4-FFF2-40B4-BE49-F238E27FC236}">
                <a16:creationId xmlns:a16="http://schemas.microsoft.com/office/drawing/2014/main" id="{3BEC0BDD-84A6-4321-A0A4-5FF4986C35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2715" y="4567238"/>
            <a:ext cx="1587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16" name="Rectangle 49">
            <a:extLst>
              <a:ext uri="{FF2B5EF4-FFF2-40B4-BE49-F238E27FC236}">
                <a16:creationId xmlns:a16="http://schemas.microsoft.com/office/drawing/2014/main" id="{76B6E959-B4FB-4DFC-806B-FC2D49AE0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738" y="6437315"/>
            <a:ext cx="10259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-50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17" name="Line 50">
            <a:extLst>
              <a:ext uri="{FF2B5EF4-FFF2-40B4-BE49-F238E27FC236}">
                <a16:creationId xmlns:a16="http://schemas.microsoft.com/office/drawing/2014/main" id="{E5C26B15-D159-401C-A35E-D61817A685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3390" y="6419852"/>
            <a:ext cx="1587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18" name="Line 51">
            <a:extLst>
              <a:ext uri="{FF2B5EF4-FFF2-40B4-BE49-F238E27FC236}">
                <a16:creationId xmlns:a16="http://schemas.microsoft.com/office/drawing/2014/main" id="{A68F626D-B292-4744-82C7-92D6BD68B5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3390" y="4567238"/>
            <a:ext cx="1587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19" name="Rectangle 52">
            <a:extLst>
              <a:ext uri="{FF2B5EF4-FFF2-40B4-BE49-F238E27FC236}">
                <a16:creationId xmlns:a16="http://schemas.microsoft.com/office/drawing/2014/main" id="{1FC70C57-B7C6-4377-83E2-A2D072B50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6437315"/>
            <a:ext cx="3847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20" name="Line 53">
            <a:extLst>
              <a:ext uri="{FF2B5EF4-FFF2-40B4-BE49-F238E27FC236}">
                <a16:creationId xmlns:a16="http://schemas.microsoft.com/office/drawing/2014/main" id="{B145BFD4-F790-44A8-A31D-396E322FBC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3115" y="6419852"/>
            <a:ext cx="1587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21" name="Line 54">
            <a:extLst>
              <a:ext uri="{FF2B5EF4-FFF2-40B4-BE49-F238E27FC236}">
                <a16:creationId xmlns:a16="http://schemas.microsoft.com/office/drawing/2014/main" id="{AF442FA8-A264-4D10-A1BC-063A89BB58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3115" y="4567238"/>
            <a:ext cx="1587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22" name="Rectangle 55">
            <a:extLst>
              <a:ext uri="{FF2B5EF4-FFF2-40B4-BE49-F238E27FC236}">
                <a16:creationId xmlns:a16="http://schemas.microsoft.com/office/drawing/2014/main" id="{134C882B-B50A-458D-B12D-3FDC7DA22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8" y="6437315"/>
            <a:ext cx="7694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50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23" name="Line 56">
            <a:extLst>
              <a:ext uri="{FF2B5EF4-FFF2-40B4-BE49-F238E27FC236}">
                <a16:creationId xmlns:a16="http://schemas.microsoft.com/office/drawing/2014/main" id="{EA7FFB02-888A-4B44-84ED-72BBAA95B3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45375" y="6419852"/>
            <a:ext cx="1588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24" name="Line 57">
            <a:extLst>
              <a:ext uri="{FF2B5EF4-FFF2-40B4-BE49-F238E27FC236}">
                <a16:creationId xmlns:a16="http://schemas.microsoft.com/office/drawing/2014/main" id="{28748104-27CA-4415-9B8B-A7D7860F41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45375" y="4567238"/>
            <a:ext cx="1588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25" name="Rectangle 58">
            <a:extLst>
              <a:ext uri="{FF2B5EF4-FFF2-40B4-BE49-F238E27FC236}">
                <a16:creationId xmlns:a16="http://schemas.microsoft.com/office/drawing/2014/main" id="{84ECCF1B-D314-4584-BAEB-C875CD038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6437315"/>
            <a:ext cx="11541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100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26" name="Line 59">
            <a:extLst>
              <a:ext uri="{FF2B5EF4-FFF2-40B4-BE49-F238E27FC236}">
                <a16:creationId xmlns:a16="http://schemas.microsoft.com/office/drawing/2014/main" id="{F46B887E-B007-4806-A5C8-3488DB83E8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67640" y="6419852"/>
            <a:ext cx="1587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27" name="Line 60">
            <a:extLst>
              <a:ext uri="{FF2B5EF4-FFF2-40B4-BE49-F238E27FC236}">
                <a16:creationId xmlns:a16="http://schemas.microsoft.com/office/drawing/2014/main" id="{35A68CA3-7192-4CC4-AF48-61B122D78A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67640" y="4567238"/>
            <a:ext cx="1587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28" name="Rectangle 61">
            <a:extLst>
              <a:ext uri="{FF2B5EF4-FFF2-40B4-BE49-F238E27FC236}">
                <a16:creationId xmlns:a16="http://schemas.microsoft.com/office/drawing/2014/main" id="{C0888877-2F87-41A0-8FFB-B7FF1F3F6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1125" y="6437315"/>
            <a:ext cx="11541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150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29" name="Line 62">
            <a:extLst>
              <a:ext uri="{FF2B5EF4-FFF2-40B4-BE49-F238E27FC236}">
                <a16:creationId xmlns:a16="http://schemas.microsoft.com/office/drawing/2014/main" id="{07AB630F-5778-4D2C-BE6A-2B66BE5A92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07365" y="6419852"/>
            <a:ext cx="1587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30" name="Line 63">
            <a:extLst>
              <a:ext uri="{FF2B5EF4-FFF2-40B4-BE49-F238E27FC236}">
                <a16:creationId xmlns:a16="http://schemas.microsoft.com/office/drawing/2014/main" id="{D72517A2-F9B5-4FFE-859B-626B6887F4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07365" y="4567238"/>
            <a:ext cx="1587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31" name="Rectangle 64">
            <a:extLst>
              <a:ext uri="{FF2B5EF4-FFF2-40B4-BE49-F238E27FC236}">
                <a16:creationId xmlns:a16="http://schemas.microsoft.com/office/drawing/2014/main" id="{B0AC24AB-83A3-4B7D-87D8-11FB93305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3388" y="6437315"/>
            <a:ext cx="11541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200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32" name="Rectangle 65">
            <a:extLst>
              <a:ext uri="{FF2B5EF4-FFF2-40B4-BE49-F238E27FC236}">
                <a16:creationId xmlns:a16="http://schemas.microsoft.com/office/drawing/2014/main" id="{1FE095E9-84C2-4BAF-89A3-87A8DF1A0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4063" y="6437315"/>
            <a:ext cx="11541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250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71733" name="Group 568">
            <a:extLst>
              <a:ext uri="{FF2B5EF4-FFF2-40B4-BE49-F238E27FC236}">
                <a16:creationId xmlns:a16="http://schemas.microsoft.com/office/drawing/2014/main" id="{B6AEB2AB-7065-4993-9052-7B969683C30F}"/>
              </a:ext>
            </a:extLst>
          </p:cNvPr>
          <p:cNvGrpSpPr>
            <a:grpSpLocks/>
          </p:cNvGrpSpPr>
          <p:nvPr/>
        </p:nvGrpSpPr>
        <p:grpSpPr bwMode="auto">
          <a:xfrm>
            <a:off x="5140325" y="4694238"/>
            <a:ext cx="3289300" cy="1744662"/>
            <a:chOff x="3238" y="2909"/>
            <a:chExt cx="2072" cy="1099"/>
          </a:xfrm>
        </p:grpSpPr>
        <p:grpSp>
          <p:nvGrpSpPr>
            <p:cNvPr id="72055" name="Group 266">
              <a:extLst>
                <a:ext uri="{FF2B5EF4-FFF2-40B4-BE49-F238E27FC236}">
                  <a16:creationId xmlns:a16="http://schemas.microsoft.com/office/drawing/2014/main" id="{CD7A12D2-671C-4381-93EB-BFA480C994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" y="4007"/>
              <a:ext cx="833" cy="1"/>
              <a:chOff x="3238" y="4007"/>
              <a:chExt cx="833" cy="1"/>
            </a:xfrm>
          </p:grpSpPr>
          <p:sp>
            <p:nvSpPr>
              <p:cNvPr id="72357" name="Line 66">
                <a:extLst>
                  <a:ext uri="{FF2B5EF4-FFF2-40B4-BE49-F238E27FC236}">
                    <a16:creationId xmlns:a16="http://schemas.microsoft.com/office/drawing/2014/main" id="{80C3DBDC-E400-462F-B149-E5E2B3AB9C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58" name="Line 67">
                <a:extLst>
                  <a:ext uri="{FF2B5EF4-FFF2-40B4-BE49-F238E27FC236}">
                    <a16:creationId xmlns:a16="http://schemas.microsoft.com/office/drawing/2014/main" id="{E397A9B1-8E10-40AE-8E8B-DE7C4A902D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59" name="Line 68">
                <a:extLst>
                  <a:ext uri="{FF2B5EF4-FFF2-40B4-BE49-F238E27FC236}">
                    <a16:creationId xmlns:a16="http://schemas.microsoft.com/office/drawing/2014/main" id="{03838265-34E0-40A3-8A51-A8451490D8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60" name="Line 69">
                <a:extLst>
                  <a:ext uri="{FF2B5EF4-FFF2-40B4-BE49-F238E27FC236}">
                    <a16:creationId xmlns:a16="http://schemas.microsoft.com/office/drawing/2014/main" id="{9086E130-8F93-4A2A-A667-612F9B8C7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61" name="Line 70">
                <a:extLst>
                  <a:ext uri="{FF2B5EF4-FFF2-40B4-BE49-F238E27FC236}">
                    <a16:creationId xmlns:a16="http://schemas.microsoft.com/office/drawing/2014/main" id="{65C465EF-2C3E-4978-8833-B24957B019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62" name="Line 71">
                <a:extLst>
                  <a:ext uri="{FF2B5EF4-FFF2-40B4-BE49-F238E27FC236}">
                    <a16:creationId xmlns:a16="http://schemas.microsoft.com/office/drawing/2014/main" id="{E0A625C1-C8CB-4241-96F4-31AA492A72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0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63" name="Line 72">
                <a:extLst>
                  <a:ext uri="{FF2B5EF4-FFF2-40B4-BE49-F238E27FC236}">
                    <a16:creationId xmlns:a16="http://schemas.microsoft.com/office/drawing/2014/main" id="{E1293528-B0DC-4B31-B2FF-17A8F0E562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64" name="Line 73">
                <a:extLst>
                  <a:ext uri="{FF2B5EF4-FFF2-40B4-BE49-F238E27FC236}">
                    <a16:creationId xmlns:a16="http://schemas.microsoft.com/office/drawing/2014/main" id="{54A31EB5-C910-4873-9950-52785E6773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65" name="Line 74">
                <a:extLst>
                  <a:ext uri="{FF2B5EF4-FFF2-40B4-BE49-F238E27FC236}">
                    <a16:creationId xmlns:a16="http://schemas.microsoft.com/office/drawing/2014/main" id="{01D3C13C-A6BA-47B4-806D-E0B57B2E53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1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66" name="Line 75">
                <a:extLst>
                  <a:ext uri="{FF2B5EF4-FFF2-40B4-BE49-F238E27FC236}">
                    <a16:creationId xmlns:a16="http://schemas.microsoft.com/office/drawing/2014/main" id="{AF1DC679-7EE3-42F7-A9DF-61D84FC9F3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67" name="Line 76">
                <a:extLst>
                  <a:ext uri="{FF2B5EF4-FFF2-40B4-BE49-F238E27FC236}">
                    <a16:creationId xmlns:a16="http://schemas.microsoft.com/office/drawing/2014/main" id="{D2114AB5-B350-49DE-8667-C79B75C266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68" name="Line 77">
                <a:extLst>
                  <a:ext uri="{FF2B5EF4-FFF2-40B4-BE49-F238E27FC236}">
                    <a16:creationId xmlns:a16="http://schemas.microsoft.com/office/drawing/2014/main" id="{1DEF5723-6093-4EDE-B1F6-AF5DAD000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3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69" name="Line 78">
                <a:extLst>
                  <a:ext uri="{FF2B5EF4-FFF2-40B4-BE49-F238E27FC236}">
                    <a16:creationId xmlns:a16="http://schemas.microsoft.com/office/drawing/2014/main" id="{41C7C1C5-23D5-4232-B1D6-2C56E844F7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9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70" name="Line 79">
                <a:extLst>
                  <a:ext uri="{FF2B5EF4-FFF2-40B4-BE49-F238E27FC236}">
                    <a16:creationId xmlns:a16="http://schemas.microsoft.com/office/drawing/2014/main" id="{36F00FE2-09D7-4151-8EB5-B101CC37F2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94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71" name="Line 80">
                <a:extLst>
                  <a:ext uri="{FF2B5EF4-FFF2-40B4-BE49-F238E27FC236}">
                    <a16:creationId xmlns:a16="http://schemas.microsoft.com/office/drawing/2014/main" id="{048B6408-7163-4617-AD07-F64D62BC84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72" name="Line 81">
                <a:extLst>
                  <a:ext uri="{FF2B5EF4-FFF2-40B4-BE49-F238E27FC236}">
                    <a16:creationId xmlns:a16="http://schemas.microsoft.com/office/drawing/2014/main" id="{5325BCC2-073E-4CD6-B894-29D6179452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73" name="Line 82">
                <a:extLst>
                  <a:ext uri="{FF2B5EF4-FFF2-40B4-BE49-F238E27FC236}">
                    <a16:creationId xmlns:a16="http://schemas.microsoft.com/office/drawing/2014/main" id="{0EC6D5DF-3229-4474-8B6B-974DD052BB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5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74" name="Line 83">
                <a:extLst>
                  <a:ext uri="{FF2B5EF4-FFF2-40B4-BE49-F238E27FC236}">
                    <a16:creationId xmlns:a16="http://schemas.microsoft.com/office/drawing/2014/main" id="{98230324-10C1-4B71-A0D2-6342E5939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75" name="Line 84">
                <a:extLst>
                  <a:ext uri="{FF2B5EF4-FFF2-40B4-BE49-F238E27FC236}">
                    <a16:creationId xmlns:a16="http://schemas.microsoft.com/office/drawing/2014/main" id="{C56CD2E0-200B-4A80-B5F9-3EFDD31C77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76" name="Line 85">
                <a:extLst>
                  <a:ext uri="{FF2B5EF4-FFF2-40B4-BE49-F238E27FC236}">
                    <a16:creationId xmlns:a16="http://schemas.microsoft.com/office/drawing/2014/main" id="{61BD4FB1-3054-4D42-9D18-9A678DA2C1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6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77" name="Line 86">
                <a:extLst>
                  <a:ext uri="{FF2B5EF4-FFF2-40B4-BE49-F238E27FC236}">
                    <a16:creationId xmlns:a16="http://schemas.microsoft.com/office/drawing/2014/main" id="{78867EE1-ABA3-497A-A2C9-5B95327997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2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78" name="Line 87">
                <a:extLst>
                  <a:ext uri="{FF2B5EF4-FFF2-40B4-BE49-F238E27FC236}">
                    <a16:creationId xmlns:a16="http://schemas.microsoft.com/office/drawing/2014/main" id="{B28B3E1B-056E-412B-A231-DF6ADE765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2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79" name="Line 88">
                <a:extLst>
                  <a:ext uri="{FF2B5EF4-FFF2-40B4-BE49-F238E27FC236}">
                    <a16:creationId xmlns:a16="http://schemas.microsoft.com/office/drawing/2014/main" id="{5F0AD80F-1617-4351-98AF-E3D230D297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80" name="Line 89">
                <a:extLst>
                  <a:ext uri="{FF2B5EF4-FFF2-40B4-BE49-F238E27FC236}">
                    <a16:creationId xmlns:a16="http://schemas.microsoft.com/office/drawing/2014/main" id="{0C2C2AB0-FD41-4A5D-95BC-349140AA9D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81" name="Line 90">
                <a:extLst>
                  <a:ext uri="{FF2B5EF4-FFF2-40B4-BE49-F238E27FC236}">
                    <a16:creationId xmlns:a16="http://schemas.microsoft.com/office/drawing/2014/main" id="{B88EA688-6319-4380-A2EF-C7BD803388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82" name="Line 91">
                <a:extLst>
                  <a:ext uri="{FF2B5EF4-FFF2-40B4-BE49-F238E27FC236}">
                    <a16:creationId xmlns:a16="http://schemas.microsoft.com/office/drawing/2014/main" id="{AC5E8AD3-DB0F-4761-84C9-F84F1CC9B1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83" name="Line 92">
                <a:extLst>
                  <a:ext uri="{FF2B5EF4-FFF2-40B4-BE49-F238E27FC236}">
                    <a16:creationId xmlns:a16="http://schemas.microsoft.com/office/drawing/2014/main" id="{B1D3F3F6-3C94-4FDD-9B0D-35282D2291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84" name="Line 93">
                <a:extLst>
                  <a:ext uri="{FF2B5EF4-FFF2-40B4-BE49-F238E27FC236}">
                    <a16:creationId xmlns:a16="http://schemas.microsoft.com/office/drawing/2014/main" id="{1D1AAEA5-CD0F-4CE4-8B19-9EB6B93938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0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85" name="Line 94">
                <a:extLst>
                  <a:ext uri="{FF2B5EF4-FFF2-40B4-BE49-F238E27FC236}">
                    <a16:creationId xmlns:a16="http://schemas.microsoft.com/office/drawing/2014/main" id="{BB5854B2-7A53-4333-BC66-C6336C678E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86" name="Line 95">
                <a:extLst>
                  <a:ext uri="{FF2B5EF4-FFF2-40B4-BE49-F238E27FC236}">
                    <a16:creationId xmlns:a16="http://schemas.microsoft.com/office/drawing/2014/main" id="{A7E217B3-F639-4F6D-ACD7-80DD80385F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1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87" name="Line 96">
                <a:extLst>
                  <a:ext uri="{FF2B5EF4-FFF2-40B4-BE49-F238E27FC236}">
                    <a16:creationId xmlns:a16="http://schemas.microsoft.com/office/drawing/2014/main" id="{BB961017-21E4-4B0F-9D2B-A6473562FD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88" name="Line 97">
                <a:extLst>
                  <a:ext uri="{FF2B5EF4-FFF2-40B4-BE49-F238E27FC236}">
                    <a16:creationId xmlns:a16="http://schemas.microsoft.com/office/drawing/2014/main" id="{93313D9B-8587-4A34-A8A2-164A9FAABF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89" name="Line 98">
                <a:extLst>
                  <a:ext uri="{FF2B5EF4-FFF2-40B4-BE49-F238E27FC236}">
                    <a16:creationId xmlns:a16="http://schemas.microsoft.com/office/drawing/2014/main" id="{4754EDC6-99DC-4A41-A895-99E910CEF8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90" name="Line 99">
                <a:extLst>
                  <a:ext uri="{FF2B5EF4-FFF2-40B4-BE49-F238E27FC236}">
                    <a16:creationId xmlns:a16="http://schemas.microsoft.com/office/drawing/2014/main" id="{62E692F0-125E-4622-B60D-60FE0BFC70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3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91" name="Line 100">
                <a:extLst>
                  <a:ext uri="{FF2B5EF4-FFF2-40B4-BE49-F238E27FC236}">
                    <a16:creationId xmlns:a16="http://schemas.microsoft.com/office/drawing/2014/main" id="{BAC8512C-1BDC-4EFD-BE4E-4511B9B8D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8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92" name="Line 101">
                <a:extLst>
                  <a:ext uri="{FF2B5EF4-FFF2-40B4-BE49-F238E27FC236}">
                    <a16:creationId xmlns:a16="http://schemas.microsoft.com/office/drawing/2014/main" id="{B16D8846-2E18-4573-9C7C-E437A24FB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84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93" name="Line 102">
                <a:extLst>
                  <a:ext uri="{FF2B5EF4-FFF2-40B4-BE49-F238E27FC236}">
                    <a16:creationId xmlns:a16="http://schemas.microsoft.com/office/drawing/2014/main" id="{5321103F-FC30-4565-8E54-EF510604B7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94" name="Line 103">
                <a:extLst>
                  <a:ext uri="{FF2B5EF4-FFF2-40B4-BE49-F238E27FC236}">
                    <a16:creationId xmlns:a16="http://schemas.microsoft.com/office/drawing/2014/main" id="{F052DFFD-DE9C-45A9-BC91-3A0FC617A9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95" name="Line 104">
                <a:extLst>
                  <a:ext uri="{FF2B5EF4-FFF2-40B4-BE49-F238E27FC236}">
                    <a16:creationId xmlns:a16="http://schemas.microsoft.com/office/drawing/2014/main" id="{8E22A102-A52B-4965-813D-7A89AC5CB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5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96" name="Line 105">
                <a:extLst>
                  <a:ext uri="{FF2B5EF4-FFF2-40B4-BE49-F238E27FC236}">
                    <a16:creationId xmlns:a16="http://schemas.microsoft.com/office/drawing/2014/main" id="{DF4DE842-BB8F-4E67-9237-A56F4DC09E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97" name="Line 106">
                <a:extLst>
                  <a:ext uri="{FF2B5EF4-FFF2-40B4-BE49-F238E27FC236}">
                    <a16:creationId xmlns:a16="http://schemas.microsoft.com/office/drawing/2014/main" id="{0CC2007F-6D17-4B64-B32D-433BFA6517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98" name="Line 107">
                <a:extLst>
                  <a:ext uri="{FF2B5EF4-FFF2-40B4-BE49-F238E27FC236}">
                    <a16:creationId xmlns:a16="http://schemas.microsoft.com/office/drawing/2014/main" id="{27A5D235-0139-434A-BB5B-F9974862EE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6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99" name="Line 108">
                <a:extLst>
                  <a:ext uri="{FF2B5EF4-FFF2-40B4-BE49-F238E27FC236}">
                    <a16:creationId xmlns:a16="http://schemas.microsoft.com/office/drawing/2014/main" id="{021DCA3C-C13F-49FE-ACC7-E49DDE6144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00" name="Line 109">
                <a:extLst>
                  <a:ext uri="{FF2B5EF4-FFF2-40B4-BE49-F238E27FC236}">
                    <a16:creationId xmlns:a16="http://schemas.microsoft.com/office/drawing/2014/main" id="{8537DB3F-D53D-4B29-8235-CB3E334F3B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01" name="Line 110">
                <a:extLst>
                  <a:ext uri="{FF2B5EF4-FFF2-40B4-BE49-F238E27FC236}">
                    <a16:creationId xmlns:a16="http://schemas.microsoft.com/office/drawing/2014/main" id="{F859B506-DCCE-4F85-815D-D235761CEF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02" name="Line 111">
                <a:extLst>
                  <a:ext uri="{FF2B5EF4-FFF2-40B4-BE49-F238E27FC236}">
                    <a16:creationId xmlns:a16="http://schemas.microsoft.com/office/drawing/2014/main" id="{2F99164E-643A-4592-A97F-451748333E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03" name="Line 112">
                <a:extLst>
                  <a:ext uri="{FF2B5EF4-FFF2-40B4-BE49-F238E27FC236}">
                    <a16:creationId xmlns:a16="http://schemas.microsoft.com/office/drawing/2014/main" id="{DE131E6A-5B98-47DD-A2F1-D1F8E76AA6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04" name="Line 113">
                <a:extLst>
                  <a:ext uri="{FF2B5EF4-FFF2-40B4-BE49-F238E27FC236}">
                    <a16:creationId xmlns:a16="http://schemas.microsoft.com/office/drawing/2014/main" id="{46A9068B-B8D0-47B3-A6F1-D5D7EED92F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4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05" name="Line 114">
                <a:extLst>
                  <a:ext uri="{FF2B5EF4-FFF2-40B4-BE49-F238E27FC236}">
                    <a16:creationId xmlns:a16="http://schemas.microsoft.com/office/drawing/2014/main" id="{D6411D70-1074-499F-B38D-8C469CECD0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4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06" name="Line 115">
                <a:extLst>
                  <a:ext uri="{FF2B5EF4-FFF2-40B4-BE49-F238E27FC236}">
                    <a16:creationId xmlns:a16="http://schemas.microsoft.com/office/drawing/2014/main" id="{0D8FB74C-DC9B-4892-83F6-23EF900864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40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07" name="Line 116">
                <a:extLst>
                  <a:ext uri="{FF2B5EF4-FFF2-40B4-BE49-F238E27FC236}">
                    <a16:creationId xmlns:a16="http://schemas.microsoft.com/office/drawing/2014/main" id="{F8C4716F-2B48-43EA-A6AE-825E7F490F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08" name="Line 117">
                <a:extLst>
                  <a:ext uri="{FF2B5EF4-FFF2-40B4-BE49-F238E27FC236}">
                    <a16:creationId xmlns:a16="http://schemas.microsoft.com/office/drawing/2014/main" id="{EC4D8FA8-8CC6-4B2E-A076-446C421571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2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09" name="Line 118">
                <a:extLst>
                  <a:ext uri="{FF2B5EF4-FFF2-40B4-BE49-F238E27FC236}">
                    <a16:creationId xmlns:a16="http://schemas.microsoft.com/office/drawing/2014/main" id="{BF91AC61-18B4-4495-B3FF-17657DE0C4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10" name="Line 119">
                <a:extLst>
                  <a:ext uri="{FF2B5EF4-FFF2-40B4-BE49-F238E27FC236}">
                    <a16:creationId xmlns:a16="http://schemas.microsoft.com/office/drawing/2014/main" id="{D5F5D5BB-7637-4A49-9430-72060DBA97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11" name="Line 120">
                <a:extLst>
                  <a:ext uri="{FF2B5EF4-FFF2-40B4-BE49-F238E27FC236}">
                    <a16:creationId xmlns:a16="http://schemas.microsoft.com/office/drawing/2014/main" id="{61CF5DDF-1A77-4B11-B0EE-6C01637164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3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12" name="Line 121">
                <a:extLst>
                  <a:ext uri="{FF2B5EF4-FFF2-40B4-BE49-F238E27FC236}">
                    <a16:creationId xmlns:a16="http://schemas.microsoft.com/office/drawing/2014/main" id="{D2FB7461-FDA0-4371-B6ED-3D942FD8BE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7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13" name="Line 122">
                <a:extLst>
                  <a:ext uri="{FF2B5EF4-FFF2-40B4-BE49-F238E27FC236}">
                    <a16:creationId xmlns:a16="http://schemas.microsoft.com/office/drawing/2014/main" id="{4793D3F9-20AE-4721-A548-E66B19C730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7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14" name="Line 123">
                <a:extLst>
                  <a:ext uri="{FF2B5EF4-FFF2-40B4-BE49-F238E27FC236}">
                    <a16:creationId xmlns:a16="http://schemas.microsoft.com/office/drawing/2014/main" id="{AB4F4160-64FF-472F-824A-434795CE8B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74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15" name="Line 124">
                <a:extLst>
                  <a:ext uri="{FF2B5EF4-FFF2-40B4-BE49-F238E27FC236}">
                    <a16:creationId xmlns:a16="http://schemas.microsoft.com/office/drawing/2014/main" id="{35278CC8-3F20-47DF-B071-B6C17A4186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16" name="Line 125">
                <a:extLst>
                  <a:ext uri="{FF2B5EF4-FFF2-40B4-BE49-F238E27FC236}">
                    <a16:creationId xmlns:a16="http://schemas.microsoft.com/office/drawing/2014/main" id="{C04D4266-4D3C-4992-8815-F29E534C90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17" name="Line 126">
                <a:extLst>
                  <a:ext uri="{FF2B5EF4-FFF2-40B4-BE49-F238E27FC236}">
                    <a16:creationId xmlns:a16="http://schemas.microsoft.com/office/drawing/2014/main" id="{33A4E4AC-A072-4D19-8A0C-3A5C07F7C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5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18" name="Line 127">
                <a:extLst>
                  <a:ext uri="{FF2B5EF4-FFF2-40B4-BE49-F238E27FC236}">
                    <a16:creationId xmlns:a16="http://schemas.microsoft.com/office/drawing/2014/main" id="{507AD47A-D383-4289-AC98-92F5CF555F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19" name="Line 128">
                <a:extLst>
                  <a:ext uri="{FF2B5EF4-FFF2-40B4-BE49-F238E27FC236}">
                    <a16:creationId xmlns:a16="http://schemas.microsoft.com/office/drawing/2014/main" id="{DA3AA685-3F3F-459D-B617-B93C6015E7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7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20" name="Line 129">
                <a:extLst>
                  <a:ext uri="{FF2B5EF4-FFF2-40B4-BE49-F238E27FC236}">
                    <a16:creationId xmlns:a16="http://schemas.microsoft.com/office/drawing/2014/main" id="{B95258CD-03CE-4F81-9999-87866F4CF9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21" name="Line 130">
                <a:extLst>
                  <a:ext uri="{FF2B5EF4-FFF2-40B4-BE49-F238E27FC236}">
                    <a16:creationId xmlns:a16="http://schemas.microsoft.com/office/drawing/2014/main" id="{8B95AE5C-EFA8-4A8C-B650-829A649B85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22" name="Line 131">
                <a:extLst>
                  <a:ext uri="{FF2B5EF4-FFF2-40B4-BE49-F238E27FC236}">
                    <a16:creationId xmlns:a16="http://schemas.microsoft.com/office/drawing/2014/main" id="{EE479A0A-F004-40AD-99E8-2D3D0DB0CF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23" name="Line 132">
                <a:extLst>
                  <a:ext uri="{FF2B5EF4-FFF2-40B4-BE49-F238E27FC236}">
                    <a16:creationId xmlns:a16="http://schemas.microsoft.com/office/drawing/2014/main" id="{CEE129EB-C3EF-4F2C-9F0E-8461395E70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24" name="Line 133">
                <a:extLst>
                  <a:ext uri="{FF2B5EF4-FFF2-40B4-BE49-F238E27FC236}">
                    <a16:creationId xmlns:a16="http://schemas.microsoft.com/office/drawing/2014/main" id="{31BCD520-B3FF-4CAC-B799-004B2699E1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25" name="Line 134">
                <a:extLst>
                  <a:ext uri="{FF2B5EF4-FFF2-40B4-BE49-F238E27FC236}">
                    <a16:creationId xmlns:a16="http://schemas.microsoft.com/office/drawing/2014/main" id="{3A3CB3FD-3652-4DC0-AE88-17B3E08BCF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26" name="Line 135">
                <a:extLst>
                  <a:ext uri="{FF2B5EF4-FFF2-40B4-BE49-F238E27FC236}">
                    <a16:creationId xmlns:a16="http://schemas.microsoft.com/office/drawing/2014/main" id="{B6BE408C-C59D-494B-BBFA-267D9BFAA9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27" name="Line 136">
                <a:extLst>
                  <a:ext uri="{FF2B5EF4-FFF2-40B4-BE49-F238E27FC236}">
                    <a16:creationId xmlns:a16="http://schemas.microsoft.com/office/drawing/2014/main" id="{2F8F880D-A06A-4FB0-BFCC-E6818BB99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0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28" name="Line 137">
                <a:extLst>
                  <a:ext uri="{FF2B5EF4-FFF2-40B4-BE49-F238E27FC236}">
                    <a16:creationId xmlns:a16="http://schemas.microsoft.com/office/drawing/2014/main" id="{534BCA73-2CE6-4C3C-8FE4-54DAF250C7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29" name="Line 138">
                <a:extLst>
                  <a:ext uri="{FF2B5EF4-FFF2-40B4-BE49-F238E27FC236}">
                    <a16:creationId xmlns:a16="http://schemas.microsoft.com/office/drawing/2014/main" id="{5DDB8614-0A5C-4F41-A780-C0A24C360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30" name="Line 139">
                <a:extLst>
                  <a:ext uri="{FF2B5EF4-FFF2-40B4-BE49-F238E27FC236}">
                    <a16:creationId xmlns:a16="http://schemas.microsoft.com/office/drawing/2014/main" id="{39F28B2B-F0F5-4F77-89F4-D094FD5BFD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31" name="Line 140">
                <a:extLst>
                  <a:ext uri="{FF2B5EF4-FFF2-40B4-BE49-F238E27FC236}">
                    <a16:creationId xmlns:a16="http://schemas.microsoft.com/office/drawing/2014/main" id="{21C86D5E-5E86-4F39-84F1-B912E62DD8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2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32" name="Line 141">
                <a:extLst>
                  <a:ext uri="{FF2B5EF4-FFF2-40B4-BE49-F238E27FC236}">
                    <a16:creationId xmlns:a16="http://schemas.microsoft.com/office/drawing/2014/main" id="{CC82D46D-986A-4C75-AEA6-4C88E238DD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33" name="Line 142">
                <a:extLst>
                  <a:ext uri="{FF2B5EF4-FFF2-40B4-BE49-F238E27FC236}">
                    <a16:creationId xmlns:a16="http://schemas.microsoft.com/office/drawing/2014/main" id="{1F27C48E-73BB-49F5-94EC-27BCEC5651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3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34" name="Line 143">
                <a:extLst>
                  <a:ext uri="{FF2B5EF4-FFF2-40B4-BE49-F238E27FC236}">
                    <a16:creationId xmlns:a16="http://schemas.microsoft.com/office/drawing/2014/main" id="{813A70A9-E4BD-4056-8EB6-3CDDDD007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35" name="Line 144">
                <a:extLst>
                  <a:ext uri="{FF2B5EF4-FFF2-40B4-BE49-F238E27FC236}">
                    <a16:creationId xmlns:a16="http://schemas.microsoft.com/office/drawing/2014/main" id="{9BFE2720-5BF4-4853-82B9-71D1B95AF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4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36" name="Line 145">
                <a:extLst>
                  <a:ext uri="{FF2B5EF4-FFF2-40B4-BE49-F238E27FC236}">
                    <a16:creationId xmlns:a16="http://schemas.microsoft.com/office/drawing/2014/main" id="{DDFE81EB-8388-43FB-A616-74A9332F3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37" name="Line 146">
                <a:extLst>
                  <a:ext uri="{FF2B5EF4-FFF2-40B4-BE49-F238E27FC236}">
                    <a16:creationId xmlns:a16="http://schemas.microsoft.com/office/drawing/2014/main" id="{45E69B27-2A46-4FB0-9CA8-03BE795B76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38" name="Line 147">
                <a:extLst>
                  <a:ext uri="{FF2B5EF4-FFF2-40B4-BE49-F238E27FC236}">
                    <a16:creationId xmlns:a16="http://schemas.microsoft.com/office/drawing/2014/main" id="{8947F690-D223-4AB2-8980-D3CD96981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39" name="Line 148">
                <a:extLst>
                  <a:ext uri="{FF2B5EF4-FFF2-40B4-BE49-F238E27FC236}">
                    <a16:creationId xmlns:a16="http://schemas.microsoft.com/office/drawing/2014/main" id="{85677320-8F73-49A2-B8A6-75C4C0882D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5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40" name="Line 149">
                <a:extLst>
                  <a:ext uri="{FF2B5EF4-FFF2-40B4-BE49-F238E27FC236}">
                    <a16:creationId xmlns:a16="http://schemas.microsoft.com/office/drawing/2014/main" id="{03ED0740-FF94-4890-A3E1-7535E77809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41" name="Line 150">
                <a:extLst>
                  <a:ext uri="{FF2B5EF4-FFF2-40B4-BE49-F238E27FC236}">
                    <a16:creationId xmlns:a16="http://schemas.microsoft.com/office/drawing/2014/main" id="{B6B918E0-760A-41D8-9912-C6F59A56B1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7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42" name="Line 151">
                <a:extLst>
                  <a:ext uri="{FF2B5EF4-FFF2-40B4-BE49-F238E27FC236}">
                    <a16:creationId xmlns:a16="http://schemas.microsoft.com/office/drawing/2014/main" id="{19A85040-2C6B-4A14-8636-4D2E821D8F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43" name="Line 152">
                <a:extLst>
                  <a:ext uri="{FF2B5EF4-FFF2-40B4-BE49-F238E27FC236}">
                    <a16:creationId xmlns:a16="http://schemas.microsoft.com/office/drawing/2014/main" id="{5EDC41B7-57DF-43CB-ABDD-4985AA1A40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44" name="Line 153">
                <a:extLst>
                  <a:ext uri="{FF2B5EF4-FFF2-40B4-BE49-F238E27FC236}">
                    <a16:creationId xmlns:a16="http://schemas.microsoft.com/office/drawing/2014/main" id="{A7B502C6-7EA9-402E-A272-DFD5FB6214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45" name="Line 154">
                <a:extLst>
                  <a:ext uri="{FF2B5EF4-FFF2-40B4-BE49-F238E27FC236}">
                    <a16:creationId xmlns:a16="http://schemas.microsoft.com/office/drawing/2014/main" id="{8CF9CFC7-5BA8-479C-A5F9-97C225DDD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46" name="Line 155">
                <a:extLst>
                  <a:ext uri="{FF2B5EF4-FFF2-40B4-BE49-F238E27FC236}">
                    <a16:creationId xmlns:a16="http://schemas.microsoft.com/office/drawing/2014/main" id="{5A09BDFB-11EA-47A9-BF6D-6FABD72749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47" name="Line 156">
                <a:extLst>
                  <a:ext uri="{FF2B5EF4-FFF2-40B4-BE49-F238E27FC236}">
                    <a16:creationId xmlns:a16="http://schemas.microsoft.com/office/drawing/2014/main" id="{A436B0F7-6E7D-4AC4-B2B3-97ADA4BCD5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48" name="Line 157">
                <a:extLst>
                  <a:ext uri="{FF2B5EF4-FFF2-40B4-BE49-F238E27FC236}">
                    <a16:creationId xmlns:a16="http://schemas.microsoft.com/office/drawing/2014/main" id="{73E47246-9AE8-40C2-A48D-D8414BF760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49" name="Line 158">
                <a:extLst>
                  <a:ext uri="{FF2B5EF4-FFF2-40B4-BE49-F238E27FC236}">
                    <a16:creationId xmlns:a16="http://schemas.microsoft.com/office/drawing/2014/main" id="{4AB3E8EF-4D79-4D6D-9A8E-7A86662218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0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50" name="Line 159">
                <a:extLst>
                  <a:ext uri="{FF2B5EF4-FFF2-40B4-BE49-F238E27FC236}">
                    <a16:creationId xmlns:a16="http://schemas.microsoft.com/office/drawing/2014/main" id="{485F9601-3D0F-427E-9A3E-0B347EF29E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51" name="Line 160">
                <a:extLst>
                  <a:ext uri="{FF2B5EF4-FFF2-40B4-BE49-F238E27FC236}">
                    <a16:creationId xmlns:a16="http://schemas.microsoft.com/office/drawing/2014/main" id="{453F4502-1E2A-478C-9EB8-582BF6D075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52" name="Line 161">
                <a:extLst>
                  <a:ext uri="{FF2B5EF4-FFF2-40B4-BE49-F238E27FC236}">
                    <a16:creationId xmlns:a16="http://schemas.microsoft.com/office/drawing/2014/main" id="{C9F06345-798C-4E2F-9CE2-57E76FBC19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2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53" name="Line 162">
                <a:extLst>
                  <a:ext uri="{FF2B5EF4-FFF2-40B4-BE49-F238E27FC236}">
                    <a16:creationId xmlns:a16="http://schemas.microsoft.com/office/drawing/2014/main" id="{BE6A6584-7B14-41D2-91CC-D84C89232C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54" name="Line 163">
                <a:extLst>
                  <a:ext uri="{FF2B5EF4-FFF2-40B4-BE49-F238E27FC236}">
                    <a16:creationId xmlns:a16="http://schemas.microsoft.com/office/drawing/2014/main" id="{FA68F8FF-AADA-44B2-A540-0C1AB8BC9D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55" name="Line 164">
                <a:extLst>
                  <a:ext uri="{FF2B5EF4-FFF2-40B4-BE49-F238E27FC236}">
                    <a16:creationId xmlns:a16="http://schemas.microsoft.com/office/drawing/2014/main" id="{2711F3A3-1076-4A34-B6BB-74E4CD74DB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3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56" name="Line 165">
                <a:extLst>
                  <a:ext uri="{FF2B5EF4-FFF2-40B4-BE49-F238E27FC236}">
                    <a16:creationId xmlns:a16="http://schemas.microsoft.com/office/drawing/2014/main" id="{A072E2BE-68C5-41F9-BB4F-30AAFABD7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57" name="Line 166">
                <a:extLst>
                  <a:ext uri="{FF2B5EF4-FFF2-40B4-BE49-F238E27FC236}">
                    <a16:creationId xmlns:a16="http://schemas.microsoft.com/office/drawing/2014/main" id="{5BC4D17D-BE74-4BE1-87A1-ACA5581D86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58" name="Line 167">
                <a:extLst>
                  <a:ext uri="{FF2B5EF4-FFF2-40B4-BE49-F238E27FC236}">
                    <a16:creationId xmlns:a16="http://schemas.microsoft.com/office/drawing/2014/main" id="{4EC343EC-50A6-434F-92B8-9FA94EC73F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4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59" name="Line 168">
                <a:extLst>
                  <a:ext uri="{FF2B5EF4-FFF2-40B4-BE49-F238E27FC236}">
                    <a16:creationId xmlns:a16="http://schemas.microsoft.com/office/drawing/2014/main" id="{E3CAF235-90D7-4F99-9CEA-4369C29B24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60" name="Line 169">
                <a:extLst>
                  <a:ext uri="{FF2B5EF4-FFF2-40B4-BE49-F238E27FC236}">
                    <a16:creationId xmlns:a16="http://schemas.microsoft.com/office/drawing/2014/main" id="{00E48D22-DF6F-4E3C-877A-F9BFA10386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5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61" name="Line 170">
                <a:extLst>
                  <a:ext uri="{FF2B5EF4-FFF2-40B4-BE49-F238E27FC236}">
                    <a16:creationId xmlns:a16="http://schemas.microsoft.com/office/drawing/2014/main" id="{76176485-15EB-4AAF-AF88-227900752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62" name="Line 171">
                <a:extLst>
                  <a:ext uri="{FF2B5EF4-FFF2-40B4-BE49-F238E27FC236}">
                    <a16:creationId xmlns:a16="http://schemas.microsoft.com/office/drawing/2014/main" id="{231CA197-C780-47E2-84EB-362DAD3256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7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63" name="Line 172">
                <a:extLst>
                  <a:ext uri="{FF2B5EF4-FFF2-40B4-BE49-F238E27FC236}">
                    <a16:creationId xmlns:a16="http://schemas.microsoft.com/office/drawing/2014/main" id="{4138B688-5E6E-4E6A-8CE2-4A05883FD8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64" name="Line 173">
                <a:extLst>
                  <a:ext uri="{FF2B5EF4-FFF2-40B4-BE49-F238E27FC236}">
                    <a16:creationId xmlns:a16="http://schemas.microsoft.com/office/drawing/2014/main" id="{020BFD0F-ED45-4411-8666-D68EAAB1F5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65" name="Line 174">
                <a:extLst>
                  <a:ext uri="{FF2B5EF4-FFF2-40B4-BE49-F238E27FC236}">
                    <a16:creationId xmlns:a16="http://schemas.microsoft.com/office/drawing/2014/main" id="{F1A4344E-C1B9-4AF0-B89E-ADDA8753DE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66" name="Line 175">
                <a:extLst>
                  <a:ext uri="{FF2B5EF4-FFF2-40B4-BE49-F238E27FC236}">
                    <a16:creationId xmlns:a16="http://schemas.microsoft.com/office/drawing/2014/main" id="{290F56AC-5DE4-4A8D-BEB6-E2F0DCF07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67" name="Line 176">
                <a:extLst>
                  <a:ext uri="{FF2B5EF4-FFF2-40B4-BE49-F238E27FC236}">
                    <a16:creationId xmlns:a16="http://schemas.microsoft.com/office/drawing/2014/main" id="{2AB2AC39-530D-4EF4-AD62-7037626400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68" name="Line 177">
                <a:extLst>
                  <a:ext uri="{FF2B5EF4-FFF2-40B4-BE49-F238E27FC236}">
                    <a16:creationId xmlns:a16="http://schemas.microsoft.com/office/drawing/2014/main" id="{3ED2C883-86CB-4B03-8C51-2D83C63FF9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69" name="Line 178">
                <a:extLst>
                  <a:ext uri="{FF2B5EF4-FFF2-40B4-BE49-F238E27FC236}">
                    <a16:creationId xmlns:a16="http://schemas.microsoft.com/office/drawing/2014/main" id="{6D2FFFAE-55AE-434C-9A16-21BD38CE45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1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70" name="Line 179">
                <a:extLst>
                  <a:ext uri="{FF2B5EF4-FFF2-40B4-BE49-F238E27FC236}">
                    <a16:creationId xmlns:a16="http://schemas.microsoft.com/office/drawing/2014/main" id="{8C0B76FD-822D-4B31-82C7-0B5C7C08B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1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71" name="Line 180">
                <a:extLst>
                  <a:ext uri="{FF2B5EF4-FFF2-40B4-BE49-F238E27FC236}">
                    <a16:creationId xmlns:a16="http://schemas.microsoft.com/office/drawing/2014/main" id="{54DF33C0-D896-46C5-B057-C512E080D4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10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72" name="Line 181">
                <a:extLst>
                  <a:ext uri="{FF2B5EF4-FFF2-40B4-BE49-F238E27FC236}">
                    <a16:creationId xmlns:a16="http://schemas.microsoft.com/office/drawing/2014/main" id="{58DE14CF-9633-4F50-837A-C45D08432C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73" name="Line 182">
                <a:extLst>
                  <a:ext uri="{FF2B5EF4-FFF2-40B4-BE49-F238E27FC236}">
                    <a16:creationId xmlns:a16="http://schemas.microsoft.com/office/drawing/2014/main" id="{7DDB61E3-4C04-45C9-8308-ED3894AA8D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74" name="Line 183">
                <a:extLst>
                  <a:ext uri="{FF2B5EF4-FFF2-40B4-BE49-F238E27FC236}">
                    <a16:creationId xmlns:a16="http://schemas.microsoft.com/office/drawing/2014/main" id="{EE3BDAD1-4B9C-4A29-B21D-139AF2BE39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2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75" name="Line 184">
                <a:extLst>
                  <a:ext uri="{FF2B5EF4-FFF2-40B4-BE49-F238E27FC236}">
                    <a16:creationId xmlns:a16="http://schemas.microsoft.com/office/drawing/2014/main" id="{DE25260C-13C9-4812-BD87-1F442F3381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76" name="Line 185">
                <a:extLst>
                  <a:ext uri="{FF2B5EF4-FFF2-40B4-BE49-F238E27FC236}">
                    <a16:creationId xmlns:a16="http://schemas.microsoft.com/office/drawing/2014/main" id="{0FC43A2B-DCB5-43B6-B591-9EEAA736C1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77" name="Line 186">
                <a:extLst>
                  <a:ext uri="{FF2B5EF4-FFF2-40B4-BE49-F238E27FC236}">
                    <a16:creationId xmlns:a16="http://schemas.microsoft.com/office/drawing/2014/main" id="{C5695798-BFA8-492B-970B-DB53485576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78" name="Line 187">
                <a:extLst>
                  <a:ext uri="{FF2B5EF4-FFF2-40B4-BE49-F238E27FC236}">
                    <a16:creationId xmlns:a16="http://schemas.microsoft.com/office/drawing/2014/main" id="{3D533038-B1D3-46AB-82C6-B1E65EA976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79" name="Line 188">
                <a:extLst>
                  <a:ext uri="{FF2B5EF4-FFF2-40B4-BE49-F238E27FC236}">
                    <a16:creationId xmlns:a16="http://schemas.microsoft.com/office/drawing/2014/main" id="{C0B15D25-3F71-4E04-8072-B8AE35C409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80" name="Line 189">
                <a:extLst>
                  <a:ext uri="{FF2B5EF4-FFF2-40B4-BE49-F238E27FC236}">
                    <a16:creationId xmlns:a16="http://schemas.microsoft.com/office/drawing/2014/main" id="{1AA18585-F19A-4602-85A0-8CE1485F2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5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81" name="Line 190">
                <a:extLst>
                  <a:ext uri="{FF2B5EF4-FFF2-40B4-BE49-F238E27FC236}">
                    <a16:creationId xmlns:a16="http://schemas.microsoft.com/office/drawing/2014/main" id="{3255D99E-F56B-4F52-8AB2-810BC3A49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5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82" name="Line 191">
                <a:extLst>
                  <a:ext uri="{FF2B5EF4-FFF2-40B4-BE49-F238E27FC236}">
                    <a16:creationId xmlns:a16="http://schemas.microsoft.com/office/drawing/2014/main" id="{2FB04952-B31A-4430-B186-8A55458CE4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56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83" name="Line 192">
                <a:extLst>
                  <a:ext uri="{FF2B5EF4-FFF2-40B4-BE49-F238E27FC236}">
                    <a16:creationId xmlns:a16="http://schemas.microsoft.com/office/drawing/2014/main" id="{9A9F3DD9-7DE2-4120-8A1B-B9091649F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84" name="Line 193">
                <a:extLst>
                  <a:ext uri="{FF2B5EF4-FFF2-40B4-BE49-F238E27FC236}">
                    <a16:creationId xmlns:a16="http://schemas.microsoft.com/office/drawing/2014/main" id="{12D3D79A-41F0-4720-B43B-1C250E68D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85" name="Line 194">
                <a:extLst>
                  <a:ext uri="{FF2B5EF4-FFF2-40B4-BE49-F238E27FC236}">
                    <a16:creationId xmlns:a16="http://schemas.microsoft.com/office/drawing/2014/main" id="{B140605A-E1B9-44C4-9511-7AAE95943B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7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86" name="Line 195">
                <a:extLst>
                  <a:ext uri="{FF2B5EF4-FFF2-40B4-BE49-F238E27FC236}">
                    <a16:creationId xmlns:a16="http://schemas.microsoft.com/office/drawing/2014/main" id="{EBC66ED7-383E-4D65-903A-DE3AF4F1F4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87" name="Line 196">
                <a:extLst>
                  <a:ext uri="{FF2B5EF4-FFF2-40B4-BE49-F238E27FC236}">
                    <a16:creationId xmlns:a16="http://schemas.microsoft.com/office/drawing/2014/main" id="{188CB2C8-C9C9-43A8-9342-D0ED6B042D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88" name="Line 197">
                <a:extLst>
                  <a:ext uri="{FF2B5EF4-FFF2-40B4-BE49-F238E27FC236}">
                    <a16:creationId xmlns:a16="http://schemas.microsoft.com/office/drawing/2014/main" id="{748C3598-2DD1-4A00-B045-E120855D2A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89" name="Line 198">
                <a:extLst>
                  <a:ext uri="{FF2B5EF4-FFF2-40B4-BE49-F238E27FC236}">
                    <a16:creationId xmlns:a16="http://schemas.microsoft.com/office/drawing/2014/main" id="{48917A06-49FF-49F3-93C6-FC0DE8752A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90" name="Line 199">
                <a:extLst>
                  <a:ext uri="{FF2B5EF4-FFF2-40B4-BE49-F238E27FC236}">
                    <a16:creationId xmlns:a16="http://schemas.microsoft.com/office/drawing/2014/main" id="{B0F45738-BD87-4626-B4FD-9331329653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9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91" name="Line 200">
                <a:extLst>
                  <a:ext uri="{FF2B5EF4-FFF2-40B4-BE49-F238E27FC236}">
                    <a16:creationId xmlns:a16="http://schemas.microsoft.com/office/drawing/2014/main" id="{FD75E39E-91BE-4E61-A25B-83B8D9E79D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92" name="Line 201">
                <a:extLst>
                  <a:ext uri="{FF2B5EF4-FFF2-40B4-BE49-F238E27FC236}">
                    <a16:creationId xmlns:a16="http://schemas.microsoft.com/office/drawing/2014/main" id="{E760069B-420D-40ED-B413-49224EEA16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93" name="Line 202">
                <a:extLst>
                  <a:ext uri="{FF2B5EF4-FFF2-40B4-BE49-F238E27FC236}">
                    <a16:creationId xmlns:a16="http://schemas.microsoft.com/office/drawing/2014/main" id="{3A79D5A6-3BD2-477D-9914-F9935298FA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1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94" name="Line 203">
                <a:extLst>
                  <a:ext uri="{FF2B5EF4-FFF2-40B4-BE49-F238E27FC236}">
                    <a16:creationId xmlns:a16="http://schemas.microsoft.com/office/drawing/2014/main" id="{4F07E9BA-7688-4797-B151-33EAEFEE73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95" name="Line 204">
                <a:extLst>
                  <a:ext uri="{FF2B5EF4-FFF2-40B4-BE49-F238E27FC236}">
                    <a16:creationId xmlns:a16="http://schemas.microsoft.com/office/drawing/2014/main" id="{7CF04445-B91D-45B6-B7C2-E0F7335868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2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96" name="Line 205">
                <a:extLst>
                  <a:ext uri="{FF2B5EF4-FFF2-40B4-BE49-F238E27FC236}">
                    <a16:creationId xmlns:a16="http://schemas.microsoft.com/office/drawing/2014/main" id="{E59DCFF5-E905-4FCF-B5F2-5778A5EF3A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2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97" name="Line 206">
                <a:extLst>
                  <a:ext uri="{FF2B5EF4-FFF2-40B4-BE49-F238E27FC236}">
                    <a16:creationId xmlns:a16="http://schemas.microsoft.com/office/drawing/2014/main" id="{80A92AF7-AF51-4A4D-B784-E338901E9A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2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98" name="Line 207">
                <a:extLst>
                  <a:ext uri="{FF2B5EF4-FFF2-40B4-BE49-F238E27FC236}">
                    <a16:creationId xmlns:a16="http://schemas.microsoft.com/office/drawing/2014/main" id="{A6F1D45E-082C-4C80-B68D-1654D74E85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23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99" name="Line 208">
                <a:extLst>
                  <a:ext uri="{FF2B5EF4-FFF2-40B4-BE49-F238E27FC236}">
                    <a16:creationId xmlns:a16="http://schemas.microsoft.com/office/drawing/2014/main" id="{1388A9B5-C24E-45EF-8137-AC9398AEF2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00" name="Line 209">
                <a:extLst>
                  <a:ext uri="{FF2B5EF4-FFF2-40B4-BE49-F238E27FC236}">
                    <a16:creationId xmlns:a16="http://schemas.microsoft.com/office/drawing/2014/main" id="{D585FC7E-7A8D-4833-BB36-1A3F684503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01" name="Line 210">
                <a:extLst>
                  <a:ext uri="{FF2B5EF4-FFF2-40B4-BE49-F238E27FC236}">
                    <a16:creationId xmlns:a16="http://schemas.microsoft.com/office/drawing/2014/main" id="{38840F81-2AB6-43E8-BDE5-0FAE2E34A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4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02" name="Line 211">
                <a:extLst>
                  <a:ext uri="{FF2B5EF4-FFF2-40B4-BE49-F238E27FC236}">
                    <a16:creationId xmlns:a16="http://schemas.microsoft.com/office/drawing/2014/main" id="{19DDBE33-6298-4636-88DA-09AC4B2590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03" name="Line 212">
                <a:extLst>
                  <a:ext uri="{FF2B5EF4-FFF2-40B4-BE49-F238E27FC236}">
                    <a16:creationId xmlns:a16="http://schemas.microsoft.com/office/drawing/2014/main" id="{D5789953-C3FD-4D1D-9AB1-EF954D2D33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6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04" name="Line 213">
                <a:extLst>
                  <a:ext uri="{FF2B5EF4-FFF2-40B4-BE49-F238E27FC236}">
                    <a16:creationId xmlns:a16="http://schemas.microsoft.com/office/drawing/2014/main" id="{4482842C-797A-4737-9AD4-1130D8D23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05" name="Line 214">
                <a:extLst>
                  <a:ext uri="{FF2B5EF4-FFF2-40B4-BE49-F238E27FC236}">
                    <a16:creationId xmlns:a16="http://schemas.microsoft.com/office/drawing/2014/main" id="{BF9A66B2-3F41-4956-8395-EB00D7441D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06" name="Line 215">
                <a:extLst>
                  <a:ext uri="{FF2B5EF4-FFF2-40B4-BE49-F238E27FC236}">
                    <a16:creationId xmlns:a16="http://schemas.microsoft.com/office/drawing/2014/main" id="{5F9FB566-27A3-42E2-90B5-D37C8B181B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07" name="Line 216">
                <a:extLst>
                  <a:ext uri="{FF2B5EF4-FFF2-40B4-BE49-F238E27FC236}">
                    <a16:creationId xmlns:a16="http://schemas.microsoft.com/office/drawing/2014/main" id="{0DBA7E72-F6B3-4E57-A94F-9B43F791F2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7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08" name="Line 217">
                <a:extLst>
                  <a:ext uri="{FF2B5EF4-FFF2-40B4-BE49-F238E27FC236}">
                    <a16:creationId xmlns:a16="http://schemas.microsoft.com/office/drawing/2014/main" id="{806688E9-E388-469C-B594-62C3926372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09" name="Line 218">
                <a:extLst>
                  <a:ext uri="{FF2B5EF4-FFF2-40B4-BE49-F238E27FC236}">
                    <a16:creationId xmlns:a16="http://schemas.microsoft.com/office/drawing/2014/main" id="{C0EF6C64-9873-465B-B71D-6122DAC62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10" name="Line 219">
                <a:extLst>
                  <a:ext uri="{FF2B5EF4-FFF2-40B4-BE49-F238E27FC236}">
                    <a16:creationId xmlns:a16="http://schemas.microsoft.com/office/drawing/2014/main" id="{19DF0BF7-46F4-4968-BD10-7680688E76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11" name="Line 220">
                <a:extLst>
                  <a:ext uri="{FF2B5EF4-FFF2-40B4-BE49-F238E27FC236}">
                    <a16:creationId xmlns:a16="http://schemas.microsoft.com/office/drawing/2014/main" id="{010F3139-C5DF-4473-B73C-985631E2BC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12" name="Line 221">
                <a:extLst>
                  <a:ext uri="{FF2B5EF4-FFF2-40B4-BE49-F238E27FC236}">
                    <a16:creationId xmlns:a16="http://schemas.microsoft.com/office/drawing/2014/main" id="{89E12271-CA50-4F45-84AA-4E7EF30850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9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13" name="Line 222">
                <a:extLst>
                  <a:ext uri="{FF2B5EF4-FFF2-40B4-BE49-F238E27FC236}">
                    <a16:creationId xmlns:a16="http://schemas.microsoft.com/office/drawing/2014/main" id="{DD49DAC4-FAA6-42B5-B685-0C034FFA8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14" name="Line 223">
                <a:extLst>
                  <a:ext uri="{FF2B5EF4-FFF2-40B4-BE49-F238E27FC236}">
                    <a16:creationId xmlns:a16="http://schemas.microsoft.com/office/drawing/2014/main" id="{B41D0A79-4CE1-4282-9684-3FDBBDC9CB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15" name="Line 224">
                <a:extLst>
                  <a:ext uri="{FF2B5EF4-FFF2-40B4-BE49-F238E27FC236}">
                    <a16:creationId xmlns:a16="http://schemas.microsoft.com/office/drawing/2014/main" id="{C32E8841-023C-4337-AE11-30A54502E3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1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16" name="Line 225">
                <a:extLst>
                  <a:ext uri="{FF2B5EF4-FFF2-40B4-BE49-F238E27FC236}">
                    <a16:creationId xmlns:a16="http://schemas.microsoft.com/office/drawing/2014/main" id="{E2E94518-0D32-4FDD-BFD9-5DD0AA4003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0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17" name="Line 226">
                <a:extLst>
                  <a:ext uri="{FF2B5EF4-FFF2-40B4-BE49-F238E27FC236}">
                    <a16:creationId xmlns:a16="http://schemas.microsoft.com/office/drawing/2014/main" id="{FD8C8B12-B601-4A69-9112-A3606B95CA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02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18" name="Line 227">
                <a:extLst>
                  <a:ext uri="{FF2B5EF4-FFF2-40B4-BE49-F238E27FC236}">
                    <a16:creationId xmlns:a16="http://schemas.microsoft.com/office/drawing/2014/main" id="{D7AB4039-7318-42B1-877F-553BF56605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19" name="Line 228">
                <a:extLst>
                  <a:ext uri="{FF2B5EF4-FFF2-40B4-BE49-F238E27FC236}">
                    <a16:creationId xmlns:a16="http://schemas.microsoft.com/office/drawing/2014/main" id="{ACC17A26-AF26-48A5-89F6-5D0B506F1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20" name="Line 229">
                <a:extLst>
                  <a:ext uri="{FF2B5EF4-FFF2-40B4-BE49-F238E27FC236}">
                    <a16:creationId xmlns:a16="http://schemas.microsoft.com/office/drawing/2014/main" id="{93D6BFA5-8B9B-45F8-AB3F-844E855454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21" name="Line 230">
                <a:extLst>
                  <a:ext uri="{FF2B5EF4-FFF2-40B4-BE49-F238E27FC236}">
                    <a16:creationId xmlns:a16="http://schemas.microsoft.com/office/drawing/2014/main" id="{0FDFFC44-ED21-4F62-B99D-DF593CC7CD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22" name="Line 231">
                <a:extLst>
                  <a:ext uri="{FF2B5EF4-FFF2-40B4-BE49-F238E27FC236}">
                    <a16:creationId xmlns:a16="http://schemas.microsoft.com/office/drawing/2014/main" id="{7B98F8E8-31FD-4171-AC72-C99EF6E0E7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23" name="Line 232">
                <a:extLst>
                  <a:ext uri="{FF2B5EF4-FFF2-40B4-BE49-F238E27FC236}">
                    <a16:creationId xmlns:a16="http://schemas.microsoft.com/office/drawing/2014/main" id="{9F6CB8B7-2770-4CDE-BFE2-A9A3470465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4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24" name="Line 233">
                <a:extLst>
                  <a:ext uri="{FF2B5EF4-FFF2-40B4-BE49-F238E27FC236}">
                    <a16:creationId xmlns:a16="http://schemas.microsoft.com/office/drawing/2014/main" id="{10004962-06A1-4DF1-AA30-29BAE25AB7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25" name="Line 234">
                <a:extLst>
                  <a:ext uri="{FF2B5EF4-FFF2-40B4-BE49-F238E27FC236}">
                    <a16:creationId xmlns:a16="http://schemas.microsoft.com/office/drawing/2014/main" id="{6399FBAD-1464-48DC-B52B-D488035831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6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26" name="Line 235">
                <a:extLst>
                  <a:ext uri="{FF2B5EF4-FFF2-40B4-BE49-F238E27FC236}">
                    <a16:creationId xmlns:a16="http://schemas.microsoft.com/office/drawing/2014/main" id="{355423B8-2C89-4A2B-9565-F8CBD90E61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27" name="Line 236">
                <a:extLst>
                  <a:ext uri="{FF2B5EF4-FFF2-40B4-BE49-F238E27FC236}">
                    <a16:creationId xmlns:a16="http://schemas.microsoft.com/office/drawing/2014/main" id="{2A493D3A-F75E-4AB5-A315-F050521387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28" name="Line 237">
                <a:extLst>
                  <a:ext uri="{FF2B5EF4-FFF2-40B4-BE49-F238E27FC236}">
                    <a16:creationId xmlns:a16="http://schemas.microsoft.com/office/drawing/2014/main" id="{A2F2092D-E75C-45E7-BA4E-7F43345B11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7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29" name="Line 238">
                <a:extLst>
                  <a:ext uri="{FF2B5EF4-FFF2-40B4-BE49-F238E27FC236}">
                    <a16:creationId xmlns:a16="http://schemas.microsoft.com/office/drawing/2014/main" id="{A9EF02C5-8F17-4971-A7CC-8271402F90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5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30" name="Line 239">
                <a:extLst>
                  <a:ext uri="{FF2B5EF4-FFF2-40B4-BE49-F238E27FC236}">
                    <a16:creationId xmlns:a16="http://schemas.microsoft.com/office/drawing/2014/main" id="{B91BB037-F909-41AF-AD1F-6FBF0974D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5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31" name="Line 240">
                <a:extLst>
                  <a:ext uri="{FF2B5EF4-FFF2-40B4-BE49-F238E27FC236}">
                    <a16:creationId xmlns:a16="http://schemas.microsoft.com/office/drawing/2014/main" id="{7C9DC241-6785-4180-9EAC-ED54E069D1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5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32" name="Line 241">
                <a:extLst>
                  <a:ext uri="{FF2B5EF4-FFF2-40B4-BE49-F238E27FC236}">
                    <a16:creationId xmlns:a16="http://schemas.microsoft.com/office/drawing/2014/main" id="{11970F5E-457B-46CD-8D85-D17C9F9CC2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33" name="Line 242">
                <a:extLst>
                  <a:ext uri="{FF2B5EF4-FFF2-40B4-BE49-F238E27FC236}">
                    <a16:creationId xmlns:a16="http://schemas.microsoft.com/office/drawing/2014/main" id="{A6AC958D-1E1D-48A1-AAE1-4C4E3A3FAD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34" name="Line 243">
                <a:extLst>
                  <a:ext uri="{FF2B5EF4-FFF2-40B4-BE49-F238E27FC236}">
                    <a16:creationId xmlns:a16="http://schemas.microsoft.com/office/drawing/2014/main" id="{139BB672-6826-465F-9C66-914F8AFEFC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9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35" name="Line 244">
                <a:extLst>
                  <a:ext uri="{FF2B5EF4-FFF2-40B4-BE49-F238E27FC236}">
                    <a16:creationId xmlns:a16="http://schemas.microsoft.com/office/drawing/2014/main" id="{D7AB7731-3203-4B86-A464-49A5102113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36" name="Line 245">
                <a:extLst>
                  <a:ext uri="{FF2B5EF4-FFF2-40B4-BE49-F238E27FC236}">
                    <a16:creationId xmlns:a16="http://schemas.microsoft.com/office/drawing/2014/main" id="{7CBB72CF-207A-4586-ADF6-E29B7A0E5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1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37" name="Line 246">
                <a:extLst>
                  <a:ext uri="{FF2B5EF4-FFF2-40B4-BE49-F238E27FC236}">
                    <a16:creationId xmlns:a16="http://schemas.microsoft.com/office/drawing/2014/main" id="{5B833DED-34FC-4824-964E-52D9709046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38" name="Line 247">
                <a:extLst>
                  <a:ext uri="{FF2B5EF4-FFF2-40B4-BE49-F238E27FC236}">
                    <a16:creationId xmlns:a16="http://schemas.microsoft.com/office/drawing/2014/main" id="{C8880BA7-45A0-4789-A72B-C5B5BF3A81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39" name="Line 248">
                <a:extLst>
                  <a:ext uri="{FF2B5EF4-FFF2-40B4-BE49-F238E27FC236}">
                    <a16:creationId xmlns:a16="http://schemas.microsoft.com/office/drawing/2014/main" id="{1DBCEDF4-A622-4FA2-89D7-CABBEF3AB3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2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40" name="Line 249">
                <a:extLst>
                  <a:ext uri="{FF2B5EF4-FFF2-40B4-BE49-F238E27FC236}">
                    <a16:creationId xmlns:a16="http://schemas.microsoft.com/office/drawing/2014/main" id="{BD592001-A2DA-44DC-B820-90ADB8374D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41" name="Line 250">
                <a:extLst>
                  <a:ext uri="{FF2B5EF4-FFF2-40B4-BE49-F238E27FC236}">
                    <a16:creationId xmlns:a16="http://schemas.microsoft.com/office/drawing/2014/main" id="{D4837141-D9EF-42F7-A3C6-5C4BE037E2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42" name="Line 251">
                <a:extLst>
                  <a:ext uri="{FF2B5EF4-FFF2-40B4-BE49-F238E27FC236}">
                    <a16:creationId xmlns:a16="http://schemas.microsoft.com/office/drawing/2014/main" id="{22FC448F-08C2-447F-AFE6-D99C5DA8E2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3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43" name="Line 252">
                <a:extLst>
                  <a:ext uri="{FF2B5EF4-FFF2-40B4-BE49-F238E27FC236}">
                    <a16:creationId xmlns:a16="http://schemas.microsoft.com/office/drawing/2014/main" id="{47C1E56C-671E-434B-A287-50BBEEF915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44" name="Line 253">
                <a:extLst>
                  <a:ext uri="{FF2B5EF4-FFF2-40B4-BE49-F238E27FC236}">
                    <a16:creationId xmlns:a16="http://schemas.microsoft.com/office/drawing/2014/main" id="{9FC72F99-C71E-4863-AD5B-D048E7CC29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4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45" name="Line 254">
                <a:extLst>
                  <a:ext uri="{FF2B5EF4-FFF2-40B4-BE49-F238E27FC236}">
                    <a16:creationId xmlns:a16="http://schemas.microsoft.com/office/drawing/2014/main" id="{F0D8D415-33EB-45C1-82EF-3DB2BE995B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46" name="Line 255">
                <a:extLst>
                  <a:ext uri="{FF2B5EF4-FFF2-40B4-BE49-F238E27FC236}">
                    <a16:creationId xmlns:a16="http://schemas.microsoft.com/office/drawing/2014/main" id="{9080152D-9998-42C9-B8B8-1571B3E182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47" name="Line 256">
                <a:extLst>
                  <a:ext uri="{FF2B5EF4-FFF2-40B4-BE49-F238E27FC236}">
                    <a16:creationId xmlns:a16="http://schemas.microsoft.com/office/drawing/2014/main" id="{F0907AF5-E408-4470-B192-A1DAF66DC8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48" name="Line 257">
                <a:extLst>
                  <a:ext uri="{FF2B5EF4-FFF2-40B4-BE49-F238E27FC236}">
                    <a16:creationId xmlns:a16="http://schemas.microsoft.com/office/drawing/2014/main" id="{FEB8F125-D959-4359-841C-A91425D282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6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49" name="Line 258">
                <a:extLst>
                  <a:ext uri="{FF2B5EF4-FFF2-40B4-BE49-F238E27FC236}">
                    <a16:creationId xmlns:a16="http://schemas.microsoft.com/office/drawing/2014/main" id="{D63893F0-6D46-4FBD-B3B9-6816444C2E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50" name="Line 259">
                <a:extLst>
                  <a:ext uri="{FF2B5EF4-FFF2-40B4-BE49-F238E27FC236}">
                    <a16:creationId xmlns:a16="http://schemas.microsoft.com/office/drawing/2014/main" id="{DA2D8BD7-3503-4B60-B550-C38E27DC02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7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51" name="Line 260">
                <a:extLst>
                  <a:ext uri="{FF2B5EF4-FFF2-40B4-BE49-F238E27FC236}">
                    <a16:creationId xmlns:a16="http://schemas.microsoft.com/office/drawing/2014/main" id="{97E81AD3-671B-4FC0-9902-0ED3B5666D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52" name="Line 261">
                <a:extLst>
                  <a:ext uri="{FF2B5EF4-FFF2-40B4-BE49-F238E27FC236}">
                    <a16:creationId xmlns:a16="http://schemas.microsoft.com/office/drawing/2014/main" id="{1B73E75B-89E8-43B9-9619-BB9DC88261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53" name="Line 262">
                <a:extLst>
                  <a:ext uri="{FF2B5EF4-FFF2-40B4-BE49-F238E27FC236}">
                    <a16:creationId xmlns:a16="http://schemas.microsoft.com/office/drawing/2014/main" id="{1F47AB99-CB53-4A16-91F8-E2EC38F3E4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54" name="Line 263">
                <a:extLst>
                  <a:ext uri="{FF2B5EF4-FFF2-40B4-BE49-F238E27FC236}">
                    <a16:creationId xmlns:a16="http://schemas.microsoft.com/office/drawing/2014/main" id="{DCD7108A-A419-4782-94BB-3D9AD2D20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55" name="Line 264">
                <a:extLst>
                  <a:ext uri="{FF2B5EF4-FFF2-40B4-BE49-F238E27FC236}">
                    <a16:creationId xmlns:a16="http://schemas.microsoft.com/office/drawing/2014/main" id="{A9A51CC6-8D0E-4123-8AD1-C0E781765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56" name="Line 265">
                <a:extLst>
                  <a:ext uri="{FF2B5EF4-FFF2-40B4-BE49-F238E27FC236}">
                    <a16:creationId xmlns:a16="http://schemas.microsoft.com/office/drawing/2014/main" id="{E75AA599-342C-46C4-8F9C-9BCD595BAE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9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2056" name="Group 467">
              <a:extLst>
                <a:ext uri="{FF2B5EF4-FFF2-40B4-BE49-F238E27FC236}">
                  <a16:creationId xmlns:a16="http://schemas.microsoft.com/office/drawing/2014/main" id="{570C79CF-0843-465B-8F9E-2C7F679807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1" y="2909"/>
              <a:ext cx="823" cy="1099"/>
              <a:chOff x="4071" y="2909"/>
              <a:chExt cx="823" cy="1099"/>
            </a:xfrm>
          </p:grpSpPr>
          <p:sp>
            <p:nvSpPr>
              <p:cNvPr id="72157" name="Line 267">
                <a:extLst>
                  <a:ext uri="{FF2B5EF4-FFF2-40B4-BE49-F238E27FC236}">
                    <a16:creationId xmlns:a16="http://schemas.microsoft.com/office/drawing/2014/main" id="{4DC4D8ED-625F-447A-85B7-CDA8D19542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58" name="Line 268">
                <a:extLst>
                  <a:ext uri="{FF2B5EF4-FFF2-40B4-BE49-F238E27FC236}">
                    <a16:creationId xmlns:a16="http://schemas.microsoft.com/office/drawing/2014/main" id="{E13F1914-F4C6-4D8B-A03E-F845AD74C3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1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59" name="Line 269">
                <a:extLst>
                  <a:ext uri="{FF2B5EF4-FFF2-40B4-BE49-F238E27FC236}">
                    <a16:creationId xmlns:a16="http://schemas.microsoft.com/office/drawing/2014/main" id="{28FA9CD4-5B4C-412F-8AAB-D4291094AD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60" name="Line 270">
                <a:extLst>
                  <a:ext uri="{FF2B5EF4-FFF2-40B4-BE49-F238E27FC236}">
                    <a16:creationId xmlns:a16="http://schemas.microsoft.com/office/drawing/2014/main" id="{C0D7744E-A824-4965-BB41-EF82EA1F0F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61" name="Line 271">
                <a:extLst>
                  <a:ext uri="{FF2B5EF4-FFF2-40B4-BE49-F238E27FC236}">
                    <a16:creationId xmlns:a16="http://schemas.microsoft.com/office/drawing/2014/main" id="{FACCD933-14C1-4554-A5E5-A428D81B9C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2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62" name="Line 272">
                <a:extLst>
                  <a:ext uri="{FF2B5EF4-FFF2-40B4-BE49-F238E27FC236}">
                    <a16:creationId xmlns:a16="http://schemas.microsoft.com/office/drawing/2014/main" id="{C0B1D948-5C54-443E-8B67-FA2D5E7386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63" name="Line 273">
                <a:extLst>
                  <a:ext uri="{FF2B5EF4-FFF2-40B4-BE49-F238E27FC236}">
                    <a16:creationId xmlns:a16="http://schemas.microsoft.com/office/drawing/2014/main" id="{F27D4D1A-ABA5-46B7-9269-598495238E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64" name="Line 274">
                <a:extLst>
                  <a:ext uri="{FF2B5EF4-FFF2-40B4-BE49-F238E27FC236}">
                    <a16:creationId xmlns:a16="http://schemas.microsoft.com/office/drawing/2014/main" id="{216B47C8-49E2-4500-B8B7-364A3550F8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3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65" name="Line 275">
                <a:extLst>
                  <a:ext uri="{FF2B5EF4-FFF2-40B4-BE49-F238E27FC236}">
                    <a16:creationId xmlns:a16="http://schemas.microsoft.com/office/drawing/2014/main" id="{8A0972A7-8FC8-4F39-8953-C1D9CAD12F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66" name="Line 276">
                <a:extLst>
                  <a:ext uri="{FF2B5EF4-FFF2-40B4-BE49-F238E27FC236}">
                    <a16:creationId xmlns:a16="http://schemas.microsoft.com/office/drawing/2014/main" id="{0B81E0C6-5FC9-4983-AFC4-23869B429E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5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67" name="Line 277">
                <a:extLst>
                  <a:ext uri="{FF2B5EF4-FFF2-40B4-BE49-F238E27FC236}">
                    <a16:creationId xmlns:a16="http://schemas.microsoft.com/office/drawing/2014/main" id="{3147DE26-AF4F-443C-84F6-C044D6985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68" name="Line 278">
                <a:extLst>
                  <a:ext uri="{FF2B5EF4-FFF2-40B4-BE49-F238E27FC236}">
                    <a16:creationId xmlns:a16="http://schemas.microsoft.com/office/drawing/2014/main" id="{BB9B7A6F-7925-43BE-8C5E-1B1E738240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69" name="Line 279">
                <a:extLst>
                  <a:ext uri="{FF2B5EF4-FFF2-40B4-BE49-F238E27FC236}">
                    <a16:creationId xmlns:a16="http://schemas.microsoft.com/office/drawing/2014/main" id="{F456F781-C6FA-46A9-A45C-887BE04F00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6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70" name="Line 280">
                <a:extLst>
                  <a:ext uri="{FF2B5EF4-FFF2-40B4-BE49-F238E27FC236}">
                    <a16:creationId xmlns:a16="http://schemas.microsoft.com/office/drawing/2014/main" id="{8C99A6B0-7D0F-4A71-B939-85A9A02EF9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71" name="Line 281">
                <a:extLst>
                  <a:ext uri="{FF2B5EF4-FFF2-40B4-BE49-F238E27FC236}">
                    <a16:creationId xmlns:a16="http://schemas.microsoft.com/office/drawing/2014/main" id="{FBDFD752-D07C-4BA0-BE34-5CD6D34C19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72" name="Line 282">
                <a:extLst>
                  <a:ext uri="{FF2B5EF4-FFF2-40B4-BE49-F238E27FC236}">
                    <a16:creationId xmlns:a16="http://schemas.microsoft.com/office/drawing/2014/main" id="{88273CA7-BF47-47EC-9900-2F964A58E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7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73" name="Line 283">
                <a:extLst>
                  <a:ext uri="{FF2B5EF4-FFF2-40B4-BE49-F238E27FC236}">
                    <a16:creationId xmlns:a16="http://schemas.microsoft.com/office/drawing/2014/main" id="{6B0D901C-596D-4D2F-BEDC-489E877590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3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74" name="Line 284">
                <a:extLst>
                  <a:ext uri="{FF2B5EF4-FFF2-40B4-BE49-F238E27FC236}">
                    <a16:creationId xmlns:a16="http://schemas.microsoft.com/office/drawing/2014/main" id="{1F0B0AE8-736E-42F3-AB40-B090CDE149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3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75" name="Line 285">
                <a:extLst>
                  <a:ext uri="{FF2B5EF4-FFF2-40B4-BE49-F238E27FC236}">
                    <a16:creationId xmlns:a16="http://schemas.microsoft.com/office/drawing/2014/main" id="{6A98B60A-F383-4A4B-9D35-66D329FEBC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38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76" name="Line 286">
                <a:extLst>
                  <a:ext uri="{FF2B5EF4-FFF2-40B4-BE49-F238E27FC236}">
                    <a16:creationId xmlns:a16="http://schemas.microsoft.com/office/drawing/2014/main" id="{F4ED3012-0AC8-4987-8536-618C8CAB64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77" name="Line 287">
                <a:extLst>
                  <a:ext uri="{FF2B5EF4-FFF2-40B4-BE49-F238E27FC236}">
                    <a16:creationId xmlns:a16="http://schemas.microsoft.com/office/drawing/2014/main" id="{BCC8B354-7388-4FEA-A084-E53DB3BFB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0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78" name="Line 288">
                <a:extLst>
                  <a:ext uri="{FF2B5EF4-FFF2-40B4-BE49-F238E27FC236}">
                    <a16:creationId xmlns:a16="http://schemas.microsoft.com/office/drawing/2014/main" id="{C9A4E477-3121-4F8D-A42F-1C41B057CA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79" name="Line 289">
                <a:extLst>
                  <a:ext uri="{FF2B5EF4-FFF2-40B4-BE49-F238E27FC236}">
                    <a16:creationId xmlns:a16="http://schemas.microsoft.com/office/drawing/2014/main" id="{315E8687-31CF-4B32-BCA6-4EDEF89E23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80" name="Line 290">
                <a:extLst>
                  <a:ext uri="{FF2B5EF4-FFF2-40B4-BE49-F238E27FC236}">
                    <a16:creationId xmlns:a16="http://schemas.microsoft.com/office/drawing/2014/main" id="{D87DBE6F-416C-41A3-98DD-8DB5FCDE69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1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81" name="Line 291">
                <a:extLst>
                  <a:ext uri="{FF2B5EF4-FFF2-40B4-BE49-F238E27FC236}">
                    <a16:creationId xmlns:a16="http://schemas.microsoft.com/office/drawing/2014/main" id="{8A07A0A0-0EE9-439E-928F-F784BE1632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82" name="Line 292">
                <a:extLst>
                  <a:ext uri="{FF2B5EF4-FFF2-40B4-BE49-F238E27FC236}">
                    <a16:creationId xmlns:a16="http://schemas.microsoft.com/office/drawing/2014/main" id="{62EE3C8C-7B6F-4A9B-87E2-2956A8D794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83" name="Line 293">
                <a:extLst>
                  <a:ext uri="{FF2B5EF4-FFF2-40B4-BE49-F238E27FC236}">
                    <a16:creationId xmlns:a16="http://schemas.microsoft.com/office/drawing/2014/main" id="{B18516A9-8F43-47A9-9278-F69CDD6D37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2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84" name="Line 294">
                <a:extLst>
                  <a:ext uri="{FF2B5EF4-FFF2-40B4-BE49-F238E27FC236}">
                    <a16:creationId xmlns:a16="http://schemas.microsoft.com/office/drawing/2014/main" id="{AA489571-C230-45BF-B8F8-D46C77EB63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85" name="Line 295">
                <a:extLst>
                  <a:ext uri="{FF2B5EF4-FFF2-40B4-BE49-F238E27FC236}">
                    <a16:creationId xmlns:a16="http://schemas.microsoft.com/office/drawing/2014/main" id="{2B091427-0732-4532-B93A-050D8C9696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3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86" name="Line 296">
                <a:extLst>
                  <a:ext uri="{FF2B5EF4-FFF2-40B4-BE49-F238E27FC236}">
                    <a16:creationId xmlns:a16="http://schemas.microsoft.com/office/drawing/2014/main" id="{41DF8C2A-1A28-44C4-9518-9E1373331F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87" name="Line 297">
                <a:extLst>
                  <a:ext uri="{FF2B5EF4-FFF2-40B4-BE49-F238E27FC236}">
                    <a16:creationId xmlns:a16="http://schemas.microsoft.com/office/drawing/2014/main" id="{08BE2F7D-7795-42EA-8C8E-E031791AB9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88" name="Line 298">
                <a:extLst>
                  <a:ext uri="{FF2B5EF4-FFF2-40B4-BE49-F238E27FC236}">
                    <a16:creationId xmlns:a16="http://schemas.microsoft.com/office/drawing/2014/main" id="{B2A79C3D-3E8C-4CB0-B61D-E88C81B8A2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89" name="Line 299">
                <a:extLst>
                  <a:ext uri="{FF2B5EF4-FFF2-40B4-BE49-F238E27FC236}">
                    <a16:creationId xmlns:a16="http://schemas.microsoft.com/office/drawing/2014/main" id="{3121A922-A722-4747-8B7C-7A083BE652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5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90" name="Line 300">
                <a:extLst>
                  <a:ext uri="{FF2B5EF4-FFF2-40B4-BE49-F238E27FC236}">
                    <a16:creationId xmlns:a16="http://schemas.microsoft.com/office/drawing/2014/main" id="{1B81361B-5991-4C88-9188-B09EBA9413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91" name="Line 301">
                <a:extLst>
                  <a:ext uri="{FF2B5EF4-FFF2-40B4-BE49-F238E27FC236}">
                    <a16:creationId xmlns:a16="http://schemas.microsoft.com/office/drawing/2014/main" id="{1A0CAF8A-97E6-4C35-B4AE-9A19CC884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6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92" name="Line 302">
                <a:extLst>
                  <a:ext uri="{FF2B5EF4-FFF2-40B4-BE49-F238E27FC236}">
                    <a16:creationId xmlns:a16="http://schemas.microsoft.com/office/drawing/2014/main" id="{E869FB0C-E3A2-4DF1-A07F-5AC46FD711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7" y="3996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93" name="Line 303">
                <a:extLst>
                  <a:ext uri="{FF2B5EF4-FFF2-40B4-BE49-F238E27FC236}">
                    <a16:creationId xmlns:a16="http://schemas.microsoft.com/office/drawing/2014/main" id="{D6EFB1EE-D809-4F21-9134-150F3674CF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7" y="3996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94" name="Line 304">
                <a:extLst>
                  <a:ext uri="{FF2B5EF4-FFF2-40B4-BE49-F238E27FC236}">
                    <a16:creationId xmlns:a16="http://schemas.microsoft.com/office/drawing/2014/main" id="{EF163BE6-CB71-4A0A-A85F-BD4057D7B5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8" y="399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95" name="Line 305">
                <a:extLst>
                  <a:ext uri="{FF2B5EF4-FFF2-40B4-BE49-F238E27FC236}">
                    <a16:creationId xmlns:a16="http://schemas.microsoft.com/office/drawing/2014/main" id="{047CE0EA-EF58-420E-B8D1-712AAD3D9C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8" y="399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96" name="Line 306">
                <a:extLst>
                  <a:ext uri="{FF2B5EF4-FFF2-40B4-BE49-F238E27FC236}">
                    <a16:creationId xmlns:a16="http://schemas.microsoft.com/office/drawing/2014/main" id="{66EDDF14-46E0-48E9-A5AE-68CD9082C8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8" y="3996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97" name="Line 307">
                <a:extLst>
                  <a:ext uri="{FF2B5EF4-FFF2-40B4-BE49-F238E27FC236}">
                    <a16:creationId xmlns:a16="http://schemas.microsoft.com/office/drawing/2014/main" id="{E013BCD4-CD77-451C-BE5D-0433879320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0" y="399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98" name="Line 308">
                <a:extLst>
                  <a:ext uri="{FF2B5EF4-FFF2-40B4-BE49-F238E27FC236}">
                    <a16:creationId xmlns:a16="http://schemas.microsoft.com/office/drawing/2014/main" id="{334F88D0-191D-4C8E-95A0-B2C1047C5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0" y="399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99" name="Line 309">
                <a:extLst>
                  <a:ext uri="{FF2B5EF4-FFF2-40B4-BE49-F238E27FC236}">
                    <a16:creationId xmlns:a16="http://schemas.microsoft.com/office/drawing/2014/main" id="{B0DE0E54-8102-4CB4-916D-74F605DFB1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40" y="3984"/>
                <a:ext cx="1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00" name="Line 310">
                <a:extLst>
                  <a:ext uri="{FF2B5EF4-FFF2-40B4-BE49-F238E27FC236}">
                    <a16:creationId xmlns:a16="http://schemas.microsoft.com/office/drawing/2014/main" id="{6C55FDB0-7D12-4F78-9988-C5111C9587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51" y="3962"/>
                <a:ext cx="1" cy="2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01" name="Line 311">
                <a:extLst>
                  <a:ext uri="{FF2B5EF4-FFF2-40B4-BE49-F238E27FC236}">
                    <a16:creationId xmlns:a16="http://schemas.microsoft.com/office/drawing/2014/main" id="{AC823A91-E193-4F34-9EAC-A8C923C23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51" y="3927"/>
                <a:ext cx="1" cy="3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02" name="Line 312">
                <a:extLst>
                  <a:ext uri="{FF2B5EF4-FFF2-40B4-BE49-F238E27FC236}">
                    <a16:creationId xmlns:a16="http://schemas.microsoft.com/office/drawing/2014/main" id="{D4DA3248-3FD3-46B5-83F3-FB3CB15324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51" y="3801"/>
                <a:ext cx="11" cy="126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03" name="Line 313">
                <a:extLst>
                  <a:ext uri="{FF2B5EF4-FFF2-40B4-BE49-F238E27FC236}">
                    <a16:creationId xmlns:a16="http://schemas.microsoft.com/office/drawing/2014/main" id="{27F23665-8605-4BD9-A233-748B0BB4DB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62" y="3561"/>
                <a:ext cx="1" cy="240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04" name="Line 314">
                <a:extLst>
                  <a:ext uri="{FF2B5EF4-FFF2-40B4-BE49-F238E27FC236}">
                    <a16:creationId xmlns:a16="http://schemas.microsoft.com/office/drawing/2014/main" id="{2DC4897C-941B-4434-BAC2-3C5A68126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62" y="3206"/>
                <a:ext cx="11" cy="35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05" name="Line 315">
                <a:extLst>
                  <a:ext uri="{FF2B5EF4-FFF2-40B4-BE49-F238E27FC236}">
                    <a16:creationId xmlns:a16="http://schemas.microsoft.com/office/drawing/2014/main" id="{DDCBDB9E-F577-42E6-9DD2-3B25B53A8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73" y="2909"/>
                <a:ext cx="1" cy="297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06" name="Line 316">
                <a:extLst>
                  <a:ext uri="{FF2B5EF4-FFF2-40B4-BE49-F238E27FC236}">
                    <a16:creationId xmlns:a16="http://schemas.microsoft.com/office/drawing/2014/main" id="{C55BC53E-2457-4FAE-A95E-CD88E64FFD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3" y="2909"/>
                <a:ext cx="1" cy="27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07" name="Line 317">
                <a:extLst>
                  <a:ext uri="{FF2B5EF4-FFF2-40B4-BE49-F238E27FC236}">
                    <a16:creationId xmlns:a16="http://schemas.microsoft.com/office/drawing/2014/main" id="{BC22CC78-836D-4731-92BE-DB47D31946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3" y="3183"/>
                <a:ext cx="12" cy="34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08" name="Line 318">
                <a:extLst>
                  <a:ext uri="{FF2B5EF4-FFF2-40B4-BE49-F238E27FC236}">
                    <a16:creationId xmlns:a16="http://schemas.microsoft.com/office/drawing/2014/main" id="{9AC270D4-66DA-43C4-917A-3E881B2397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5" y="3527"/>
                <a:ext cx="1" cy="26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09" name="Line 319">
                <a:extLst>
                  <a:ext uri="{FF2B5EF4-FFF2-40B4-BE49-F238E27FC236}">
                    <a16:creationId xmlns:a16="http://schemas.microsoft.com/office/drawing/2014/main" id="{EC3C0EAB-EAB0-472F-82DF-CF29F9CCAA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5" y="3790"/>
                <a:ext cx="1" cy="126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10" name="Line 320">
                <a:extLst>
                  <a:ext uri="{FF2B5EF4-FFF2-40B4-BE49-F238E27FC236}">
                    <a16:creationId xmlns:a16="http://schemas.microsoft.com/office/drawing/2014/main" id="{F8BCB58D-164F-43F7-91A4-0E333EED09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5" y="3916"/>
                <a:ext cx="11" cy="46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11" name="Line 321">
                <a:extLst>
                  <a:ext uri="{FF2B5EF4-FFF2-40B4-BE49-F238E27FC236}">
                    <a16:creationId xmlns:a16="http://schemas.microsoft.com/office/drawing/2014/main" id="{F425F0D3-4885-4291-84DA-C8593B867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6" y="3962"/>
                <a:ext cx="1" cy="2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12" name="Line 322">
                <a:extLst>
                  <a:ext uri="{FF2B5EF4-FFF2-40B4-BE49-F238E27FC236}">
                    <a16:creationId xmlns:a16="http://schemas.microsoft.com/office/drawing/2014/main" id="{EDC00B18-7F63-40B5-92D5-FCD4D71690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6" y="3984"/>
                <a:ext cx="1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13" name="Line 323">
                <a:extLst>
                  <a:ext uri="{FF2B5EF4-FFF2-40B4-BE49-F238E27FC236}">
                    <a16:creationId xmlns:a16="http://schemas.microsoft.com/office/drawing/2014/main" id="{DB44BB07-2404-4CB6-B7E1-50A3625BF5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7" y="399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14" name="Line 324">
                <a:extLst>
                  <a:ext uri="{FF2B5EF4-FFF2-40B4-BE49-F238E27FC236}">
                    <a16:creationId xmlns:a16="http://schemas.microsoft.com/office/drawing/2014/main" id="{D24D51C9-3262-4A95-A569-93EBC9634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7" y="399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15" name="Line 325">
                <a:extLst>
                  <a:ext uri="{FF2B5EF4-FFF2-40B4-BE49-F238E27FC236}">
                    <a16:creationId xmlns:a16="http://schemas.microsoft.com/office/drawing/2014/main" id="{0E4EFF17-7EAF-4C95-AB36-6A502AA024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7" y="399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16" name="Line 326">
                <a:extLst>
                  <a:ext uri="{FF2B5EF4-FFF2-40B4-BE49-F238E27FC236}">
                    <a16:creationId xmlns:a16="http://schemas.microsoft.com/office/drawing/2014/main" id="{67F38F6D-0014-4F13-AA0E-AD459FD19D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7" y="3996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17" name="Line 327">
                <a:extLst>
                  <a:ext uri="{FF2B5EF4-FFF2-40B4-BE49-F238E27FC236}">
                    <a16:creationId xmlns:a16="http://schemas.microsoft.com/office/drawing/2014/main" id="{65BE96A6-0F4C-43E5-9DDF-7C1C0E7445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8" y="399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18" name="Line 328">
                <a:extLst>
                  <a:ext uri="{FF2B5EF4-FFF2-40B4-BE49-F238E27FC236}">
                    <a16:creationId xmlns:a16="http://schemas.microsoft.com/office/drawing/2014/main" id="{ADE6FF00-0CE6-45E7-AC2D-537D5F7416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8" y="3996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19" name="Line 329">
                <a:extLst>
                  <a:ext uri="{FF2B5EF4-FFF2-40B4-BE49-F238E27FC236}">
                    <a16:creationId xmlns:a16="http://schemas.microsoft.com/office/drawing/2014/main" id="{16267155-BF2D-4529-BBB3-4C6C988BE6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399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20" name="Line 330">
                <a:extLst>
                  <a:ext uri="{FF2B5EF4-FFF2-40B4-BE49-F238E27FC236}">
                    <a16:creationId xmlns:a16="http://schemas.microsoft.com/office/drawing/2014/main" id="{37785910-1A50-41A3-A346-9631F93088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3996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21" name="Line 331">
                <a:extLst>
                  <a:ext uri="{FF2B5EF4-FFF2-40B4-BE49-F238E27FC236}">
                    <a16:creationId xmlns:a16="http://schemas.microsoft.com/office/drawing/2014/main" id="{73A41235-EAEA-4D32-A4F2-3CA8521C94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1" y="399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22" name="Line 332">
                <a:extLst>
                  <a:ext uri="{FF2B5EF4-FFF2-40B4-BE49-F238E27FC236}">
                    <a16:creationId xmlns:a16="http://schemas.microsoft.com/office/drawing/2014/main" id="{AEAEF3C1-5A08-49A8-8AA7-7FBBE1EFA4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1" y="3996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23" name="Line 333">
                <a:extLst>
                  <a:ext uri="{FF2B5EF4-FFF2-40B4-BE49-F238E27FC236}">
                    <a16:creationId xmlns:a16="http://schemas.microsoft.com/office/drawing/2014/main" id="{056A74D4-6393-484C-B449-1386145BE0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24" name="Line 334">
                <a:extLst>
                  <a:ext uri="{FF2B5EF4-FFF2-40B4-BE49-F238E27FC236}">
                    <a16:creationId xmlns:a16="http://schemas.microsoft.com/office/drawing/2014/main" id="{D56B92EF-AE74-4566-8412-83D7411DED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1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25" name="Line 335">
                <a:extLst>
                  <a:ext uri="{FF2B5EF4-FFF2-40B4-BE49-F238E27FC236}">
                    <a16:creationId xmlns:a16="http://schemas.microsoft.com/office/drawing/2014/main" id="{B54286C7-8F47-4DDF-BEBE-72C9174014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5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26" name="Line 336">
                <a:extLst>
                  <a:ext uri="{FF2B5EF4-FFF2-40B4-BE49-F238E27FC236}">
                    <a16:creationId xmlns:a16="http://schemas.microsoft.com/office/drawing/2014/main" id="{294DB3D0-D62D-429D-97D9-1749288C49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52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27" name="Line 337">
                <a:extLst>
                  <a:ext uri="{FF2B5EF4-FFF2-40B4-BE49-F238E27FC236}">
                    <a16:creationId xmlns:a16="http://schemas.microsoft.com/office/drawing/2014/main" id="{D603140D-988C-4A09-8BBC-CC4466717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28" name="Line 338">
                <a:extLst>
                  <a:ext uri="{FF2B5EF4-FFF2-40B4-BE49-F238E27FC236}">
                    <a16:creationId xmlns:a16="http://schemas.microsoft.com/office/drawing/2014/main" id="{D5043EED-FF3D-49C5-A474-B8515656A1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29" name="Line 339">
                <a:extLst>
                  <a:ext uri="{FF2B5EF4-FFF2-40B4-BE49-F238E27FC236}">
                    <a16:creationId xmlns:a16="http://schemas.microsoft.com/office/drawing/2014/main" id="{0BC71233-8690-428D-BCA1-18AD37B3FD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3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30" name="Line 340">
                <a:extLst>
                  <a:ext uri="{FF2B5EF4-FFF2-40B4-BE49-F238E27FC236}">
                    <a16:creationId xmlns:a16="http://schemas.microsoft.com/office/drawing/2014/main" id="{4AB297EE-0574-4472-8FEB-6ADD648365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31" name="Line 341">
                <a:extLst>
                  <a:ext uri="{FF2B5EF4-FFF2-40B4-BE49-F238E27FC236}">
                    <a16:creationId xmlns:a16="http://schemas.microsoft.com/office/drawing/2014/main" id="{2F4F025E-372A-42C8-A214-B4C9E9810F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32" name="Line 342">
                <a:extLst>
                  <a:ext uri="{FF2B5EF4-FFF2-40B4-BE49-F238E27FC236}">
                    <a16:creationId xmlns:a16="http://schemas.microsoft.com/office/drawing/2014/main" id="{285C9F58-468A-4A02-A43A-6393502FD3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5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33" name="Line 343">
                <a:extLst>
                  <a:ext uri="{FF2B5EF4-FFF2-40B4-BE49-F238E27FC236}">
                    <a16:creationId xmlns:a16="http://schemas.microsoft.com/office/drawing/2014/main" id="{F9BCAB52-E69E-458F-B062-2BC5E5144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34" name="Line 344">
                <a:extLst>
                  <a:ext uri="{FF2B5EF4-FFF2-40B4-BE49-F238E27FC236}">
                    <a16:creationId xmlns:a16="http://schemas.microsoft.com/office/drawing/2014/main" id="{E74C779F-C89B-402A-9950-853CF1D3A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6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35" name="Line 345">
                <a:extLst>
                  <a:ext uri="{FF2B5EF4-FFF2-40B4-BE49-F238E27FC236}">
                    <a16:creationId xmlns:a16="http://schemas.microsoft.com/office/drawing/2014/main" id="{94E70B29-7DC2-4862-A3D7-9892F20EA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36" name="Line 346">
                <a:extLst>
                  <a:ext uri="{FF2B5EF4-FFF2-40B4-BE49-F238E27FC236}">
                    <a16:creationId xmlns:a16="http://schemas.microsoft.com/office/drawing/2014/main" id="{9209F2F2-C187-4065-BC79-E13875CE2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37" name="Line 347">
                <a:extLst>
                  <a:ext uri="{FF2B5EF4-FFF2-40B4-BE49-F238E27FC236}">
                    <a16:creationId xmlns:a16="http://schemas.microsoft.com/office/drawing/2014/main" id="{B6521517-428D-46CA-91B3-26FC90BF46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7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38" name="Line 348">
                <a:extLst>
                  <a:ext uri="{FF2B5EF4-FFF2-40B4-BE49-F238E27FC236}">
                    <a16:creationId xmlns:a16="http://schemas.microsoft.com/office/drawing/2014/main" id="{F1E375CC-A9EC-479B-987D-591970CE6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0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39" name="Line 349">
                <a:extLst>
                  <a:ext uri="{FF2B5EF4-FFF2-40B4-BE49-F238E27FC236}">
                    <a16:creationId xmlns:a16="http://schemas.microsoft.com/office/drawing/2014/main" id="{0E978D95-1B7E-439D-B811-FEE1410EB1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0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40" name="Line 350">
                <a:extLst>
                  <a:ext uri="{FF2B5EF4-FFF2-40B4-BE49-F238E27FC236}">
                    <a16:creationId xmlns:a16="http://schemas.microsoft.com/office/drawing/2014/main" id="{850D5693-CF87-49E2-AEC0-7C497FC704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0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41" name="Line 351">
                <a:extLst>
                  <a:ext uri="{FF2B5EF4-FFF2-40B4-BE49-F238E27FC236}">
                    <a16:creationId xmlns:a16="http://schemas.microsoft.com/office/drawing/2014/main" id="{D41AB9C3-B3C6-4D96-9226-10215287C1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42" name="Line 352">
                <a:extLst>
                  <a:ext uri="{FF2B5EF4-FFF2-40B4-BE49-F238E27FC236}">
                    <a16:creationId xmlns:a16="http://schemas.microsoft.com/office/drawing/2014/main" id="{2C794906-E65E-4883-A416-0FE6297CB5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43" name="Line 353">
                <a:extLst>
                  <a:ext uri="{FF2B5EF4-FFF2-40B4-BE49-F238E27FC236}">
                    <a16:creationId xmlns:a16="http://schemas.microsoft.com/office/drawing/2014/main" id="{143DE97F-C351-4EF5-9EBB-4477C0889F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0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44" name="Line 354">
                <a:extLst>
                  <a:ext uri="{FF2B5EF4-FFF2-40B4-BE49-F238E27FC236}">
                    <a16:creationId xmlns:a16="http://schemas.microsoft.com/office/drawing/2014/main" id="{446EB439-3B1E-4174-9019-B08E88818B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45" name="Line 355">
                <a:extLst>
                  <a:ext uri="{FF2B5EF4-FFF2-40B4-BE49-F238E27FC236}">
                    <a16:creationId xmlns:a16="http://schemas.microsoft.com/office/drawing/2014/main" id="{FACF20C9-B3B1-457F-96C4-676ABD62DB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1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46" name="Line 356">
                <a:extLst>
                  <a:ext uri="{FF2B5EF4-FFF2-40B4-BE49-F238E27FC236}">
                    <a16:creationId xmlns:a16="http://schemas.microsoft.com/office/drawing/2014/main" id="{39B59FE0-50CD-4BA0-A84F-4A9F5DF55C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47" name="Line 357">
                <a:extLst>
                  <a:ext uri="{FF2B5EF4-FFF2-40B4-BE49-F238E27FC236}">
                    <a16:creationId xmlns:a16="http://schemas.microsoft.com/office/drawing/2014/main" id="{9CED4106-ABE2-43F0-9622-EC3AD7759C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48" name="Line 358">
                <a:extLst>
                  <a:ext uri="{FF2B5EF4-FFF2-40B4-BE49-F238E27FC236}">
                    <a16:creationId xmlns:a16="http://schemas.microsoft.com/office/drawing/2014/main" id="{D8EC5942-7D20-49FD-A352-67010946F0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2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49" name="Line 359">
                <a:extLst>
                  <a:ext uri="{FF2B5EF4-FFF2-40B4-BE49-F238E27FC236}">
                    <a16:creationId xmlns:a16="http://schemas.microsoft.com/office/drawing/2014/main" id="{C69A2A7B-E191-4E53-91FA-B817B9D492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50" name="Line 360">
                <a:extLst>
                  <a:ext uri="{FF2B5EF4-FFF2-40B4-BE49-F238E27FC236}">
                    <a16:creationId xmlns:a16="http://schemas.microsoft.com/office/drawing/2014/main" id="{C8C18D80-F8AF-498A-8ABA-A14B308499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51" name="Line 361">
                <a:extLst>
                  <a:ext uri="{FF2B5EF4-FFF2-40B4-BE49-F238E27FC236}">
                    <a16:creationId xmlns:a16="http://schemas.microsoft.com/office/drawing/2014/main" id="{F4C55D2A-BDAD-4DB6-950F-2847420AF9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4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52" name="Line 362">
                <a:extLst>
                  <a:ext uri="{FF2B5EF4-FFF2-40B4-BE49-F238E27FC236}">
                    <a16:creationId xmlns:a16="http://schemas.microsoft.com/office/drawing/2014/main" id="{4D876992-1046-4228-B494-817CABCDF5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53" name="Line 363">
                <a:extLst>
                  <a:ext uri="{FF2B5EF4-FFF2-40B4-BE49-F238E27FC236}">
                    <a16:creationId xmlns:a16="http://schemas.microsoft.com/office/drawing/2014/main" id="{C24E85B5-AB11-4145-BD7C-653B2D723F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5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54" name="Line 364">
                <a:extLst>
                  <a:ext uri="{FF2B5EF4-FFF2-40B4-BE49-F238E27FC236}">
                    <a16:creationId xmlns:a16="http://schemas.microsoft.com/office/drawing/2014/main" id="{DF1A3DAA-32C4-45E3-B43C-7987F7A715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55" name="Line 365">
                <a:extLst>
                  <a:ext uri="{FF2B5EF4-FFF2-40B4-BE49-F238E27FC236}">
                    <a16:creationId xmlns:a16="http://schemas.microsoft.com/office/drawing/2014/main" id="{11915A7B-6A78-4198-90C0-D93214ABB9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56" name="Line 366">
                <a:extLst>
                  <a:ext uri="{FF2B5EF4-FFF2-40B4-BE49-F238E27FC236}">
                    <a16:creationId xmlns:a16="http://schemas.microsoft.com/office/drawing/2014/main" id="{9F13E69C-C44A-4671-AD3E-3C95C2754C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57" name="Line 367">
                <a:extLst>
                  <a:ext uri="{FF2B5EF4-FFF2-40B4-BE49-F238E27FC236}">
                    <a16:creationId xmlns:a16="http://schemas.microsoft.com/office/drawing/2014/main" id="{46CFC541-1DBB-45A4-8A07-424E9B6C13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8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58" name="Line 368">
                <a:extLst>
                  <a:ext uri="{FF2B5EF4-FFF2-40B4-BE49-F238E27FC236}">
                    <a16:creationId xmlns:a16="http://schemas.microsoft.com/office/drawing/2014/main" id="{8E6F03A3-50AE-47FA-9C4C-CAEC305649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8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59" name="Line 369">
                <a:extLst>
                  <a:ext uri="{FF2B5EF4-FFF2-40B4-BE49-F238E27FC236}">
                    <a16:creationId xmlns:a16="http://schemas.microsoft.com/office/drawing/2014/main" id="{B650472F-C7C6-4B86-A9CD-1D3BD1985D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87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60" name="Line 370">
                <a:extLst>
                  <a:ext uri="{FF2B5EF4-FFF2-40B4-BE49-F238E27FC236}">
                    <a16:creationId xmlns:a16="http://schemas.microsoft.com/office/drawing/2014/main" id="{359567CF-8AE5-45B8-88A8-BCB4650BC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61" name="Line 371">
                <a:extLst>
                  <a:ext uri="{FF2B5EF4-FFF2-40B4-BE49-F238E27FC236}">
                    <a16:creationId xmlns:a16="http://schemas.microsoft.com/office/drawing/2014/main" id="{4D1F18A0-B410-468E-A783-FB34ADF4F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62" name="Line 372">
                <a:extLst>
                  <a:ext uri="{FF2B5EF4-FFF2-40B4-BE49-F238E27FC236}">
                    <a16:creationId xmlns:a16="http://schemas.microsoft.com/office/drawing/2014/main" id="{505129F2-9305-432C-A936-78AA4F85C2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63" name="Line 373">
                <a:extLst>
                  <a:ext uri="{FF2B5EF4-FFF2-40B4-BE49-F238E27FC236}">
                    <a16:creationId xmlns:a16="http://schemas.microsoft.com/office/drawing/2014/main" id="{9AE7BB6C-082F-4086-92BD-87FC5842AA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64" name="Line 374">
                <a:extLst>
                  <a:ext uri="{FF2B5EF4-FFF2-40B4-BE49-F238E27FC236}">
                    <a16:creationId xmlns:a16="http://schemas.microsoft.com/office/drawing/2014/main" id="{409B4BD3-C8AD-4D55-8940-A55F74E1AC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65" name="Line 375">
                <a:extLst>
                  <a:ext uri="{FF2B5EF4-FFF2-40B4-BE49-F238E27FC236}">
                    <a16:creationId xmlns:a16="http://schemas.microsoft.com/office/drawing/2014/main" id="{90DA6D4A-B13F-46E7-95B1-4C5A60C73A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0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66" name="Line 376">
                <a:extLst>
                  <a:ext uri="{FF2B5EF4-FFF2-40B4-BE49-F238E27FC236}">
                    <a16:creationId xmlns:a16="http://schemas.microsoft.com/office/drawing/2014/main" id="{935F9ACC-DDF1-4301-84B6-6C46B29324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67" name="Line 377">
                <a:extLst>
                  <a:ext uri="{FF2B5EF4-FFF2-40B4-BE49-F238E27FC236}">
                    <a16:creationId xmlns:a16="http://schemas.microsoft.com/office/drawing/2014/main" id="{BB59DA5E-7C91-4244-94AE-1AD53EA84D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1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68" name="Line 378">
                <a:extLst>
                  <a:ext uri="{FF2B5EF4-FFF2-40B4-BE49-F238E27FC236}">
                    <a16:creationId xmlns:a16="http://schemas.microsoft.com/office/drawing/2014/main" id="{A9B4009D-9B8C-4835-987D-49B10721F5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69" name="Line 379">
                <a:extLst>
                  <a:ext uri="{FF2B5EF4-FFF2-40B4-BE49-F238E27FC236}">
                    <a16:creationId xmlns:a16="http://schemas.microsoft.com/office/drawing/2014/main" id="{D67CFCF8-FF80-4C0B-886E-D546CBB34E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70" name="Line 380">
                <a:extLst>
                  <a:ext uri="{FF2B5EF4-FFF2-40B4-BE49-F238E27FC236}">
                    <a16:creationId xmlns:a16="http://schemas.microsoft.com/office/drawing/2014/main" id="{0AC7CF1A-B306-46FB-8FE9-A680420638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71" name="Line 381">
                <a:extLst>
                  <a:ext uri="{FF2B5EF4-FFF2-40B4-BE49-F238E27FC236}">
                    <a16:creationId xmlns:a16="http://schemas.microsoft.com/office/drawing/2014/main" id="{BB1C4EDD-E97A-4221-BB85-F818770E93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72" name="Line 382">
                <a:extLst>
                  <a:ext uri="{FF2B5EF4-FFF2-40B4-BE49-F238E27FC236}">
                    <a16:creationId xmlns:a16="http://schemas.microsoft.com/office/drawing/2014/main" id="{08F523BB-8FCE-4F78-890B-4553013526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73" name="Line 383">
                <a:extLst>
                  <a:ext uri="{FF2B5EF4-FFF2-40B4-BE49-F238E27FC236}">
                    <a16:creationId xmlns:a16="http://schemas.microsoft.com/office/drawing/2014/main" id="{8B50AFA9-5CDE-45F6-BA8A-12AD5D765C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4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74" name="Line 384">
                <a:extLst>
                  <a:ext uri="{FF2B5EF4-FFF2-40B4-BE49-F238E27FC236}">
                    <a16:creationId xmlns:a16="http://schemas.microsoft.com/office/drawing/2014/main" id="{AF10B0E9-5F32-4D17-9C66-E0F7371860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5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75" name="Line 385">
                <a:extLst>
                  <a:ext uri="{FF2B5EF4-FFF2-40B4-BE49-F238E27FC236}">
                    <a16:creationId xmlns:a16="http://schemas.microsoft.com/office/drawing/2014/main" id="{16A766D6-898F-400A-A707-B2960EE44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55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76" name="Line 386">
                <a:extLst>
                  <a:ext uri="{FF2B5EF4-FFF2-40B4-BE49-F238E27FC236}">
                    <a16:creationId xmlns:a16="http://schemas.microsoft.com/office/drawing/2014/main" id="{E45D4C53-3DC3-490D-900A-5A6087E661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77" name="Line 387">
                <a:extLst>
                  <a:ext uri="{FF2B5EF4-FFF2-40B4-BE49-F238E27FC236}">
                    <a16:creationId xmlns:a16="http://schemas.microsoft.com/office/drawing/2014/main" id="{80B48CA1-C014-4AE7-8C0B-43B4E5AD8B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78" name="Line 388">
                <a:extLst>
                  <a:ext uri="{FF2B5EF4-FFF2-40B4-BE49-F238E27FC236}">
                    <a16:creationId xmlns:a16="http://schemas.microsoft.com/office/drawing/2014/main" id="{63ECFE0A-B765-4B4F-8521-DB375E5C80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6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79" name="Line 389">
                <a:extLst>
                  <a:ext uri="{FF2B5EF4-FFF2-40B4-BE49-F238E27FC236}">
                    <a16:creationId xmlns:a16="http://schemas.microsoft.com/office/drawing/2014/main" id="{53F9454C-0C74-4AB7-BACC-240E0D205B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80" name="Line 390">
                <a:extLst>
                  <a:ext uri="{FF2B5EF4-FFF2-40B4-BE49-F238E27FC236}">
                    <a16:creationId xmlns:a16="http://schemas.microsoft.com/office/drawing/2014/main" id="{32E13A0E-420D-4FE6-80E5-92C17BCA62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81" name="Line 391">
                <a:extLst>
                  <a:ext uri="{FF2B5EF4-FFF2-40B4-BE49-F238E27FC236}">
                    <a16:creationId xmlns:a16="http://schemas.microsoft.com/office/drawing/2014/main" id="{FA3F4107-5BDA-4D0A-A4C1-BCA089DDC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7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82" name="Line 392">
                <a:extLst>
                  <a:ext uri="{FF2B5EF4-FFF2-40B4-BE49-F238E27FC236}">
                    <a16:creationId xmlns:a16="http://schemas.microsoft.com/office/drawing/2014/main" id="{47C31191-9B1A-49FA-ACE7-6C234477BF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83" name="Line 393">
                <a:extLst>
                  <a:ext uri="{FF2B5EF4-FFF2-40B4-BE49-F238E27FC236}">
                    <a16:creationId xmlns:a16="http://schemas.microsoft.com/office/drawing/2014/main" id="{637A31C2-CE46-4A56-94CC-EB2DCD792E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84" name="Line 394">
                <a:extLst>
                  <a:ext uri="{FF2B5EF4-FFF2-40B4-BE49-F238E27FC236}">
                    <a16:creationId xmlns:a16="http://schemas.microsoft.com/office/drawing/2014/main" id="{3A005EFD-8A96-44E3-BF9C-445E254A5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85" name="Line 395">
                <a:extLst>
                  <a:ext uri="{FF2B5EF4-FFF2-40B4-BE49-F238E27FC236}">
                    <a16:creationId xmlns:a16="http://schemas.microsoft.com/office/drawing/2014/main" id="{32C01128-333E-404B-A64E-55C24F169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86" name="Line 396">
                <a:extLst>
                  <a:ext uri="{FF2B5EF4-FFF2-40B4-BE49-F238E27FC236}">
                    <a16:creationId xmlns:a16="http://schemas.microsoft.com/office/drawing/2014/main" id="{22A885B1-C360-4528-933A-B8F5E37F68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0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87" name="Line 397">
                <a:extLst>
                  <a:ext uri="{FF2B5EF4-FFF2-40B4-BE49-F238E27FC236}">
                    <a16:creationId xmlns:a16="http://schemas.microsoft.com/office/drawing/2014/main" id="{6B7C8C4B-BB8B-43D9-B787-25231CFA42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88" name="Line 398">
                <a:extLst>
                  <a:ext uri="{FF2B5EF4-FFF2-40B4-BE49-F238E27FC236}">
                    <a16:creationId xmlns:a16="http://schemas.microsoft.com/office/drawing/2014/main" id="{8CF9B6F4-460A-46AF-8C77-6338F5212E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89" name="Line 399">
                <a:extLst>
                  <a:ext uri="{FF2B5EF4-FFF2-40B4-BE49-F238E27FC236}">
                    <a16:creationId xmlns:a16="http://schemas.microsoft.com/office/drawing/2014/main" id="{58B37296-B227-4BDC-B20A-BE3EB5D495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1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90" name="Line 400">
                <a:extLst>
                  <a:ext uri="{FF2B5EF4-FFF2-40B4-BE49-F238E27FC236}">
                    <a16:creationId xmlns:a16="http://schemas.microsoft.com/office/drawing/2014/main" id="{F0D36748-B410-4D8E-BAE2-16DB0974BA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91" name="Line 401">
                <a:extLst>
                  <a:ext uri="{FF2B5EF4-FFF2-40B4-BE49-F238E27FC236}">
                    <a16:creationId xmlns:a16="http://schemas.microsoft.com/office/drawing/2014/main" id="{F8A146D5-6E9E-4EEE-9EBF-F12474CF3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92" name="Line 402">
                <a:extLst>
                  <a:ext uri="{FF2B5EF4-FFF2-40B4-BE49-F238E27FC236}">
                    <a16:creationId xmlns:a16="http://schemas.microsoft.com/office/drawing/2014/main" id="{F84C3681-0F9E-4E95-B09D-EE0C619801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2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93" name="Line 403">
                <a:extLst>
                  <a:ext uri="{FF2B5EF4-FFF2-40B4-BE49-F238E27FC236}">
                    <a16:creationId xmlns:a16="http://schemas.microsoft.com/office/drawing/2014/main" id="{FCDDB5A0-4254-4603-A253-4ECF11CEB7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94" name="Line 404">
                <a:extLst>
                  <a:ext uri="{FF2B5EF4-FFF2-40B4-BE49-F238E27FC236}">
                    <a16:creationId xmlns:a16="http://schemas.microsoft.com/office/drawing/2014/main" id="{9A75EF57-A072-41CB-84C3-5A07963445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4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95" name="Line 405">
                <a:extLst>
                  <a:ext uri="{FF2B5EF4-FFF2-40B4-BE49-F238E27FC236}">
                    <a16:creationId xmlns:a16="http://schemas.microsoft.com/office/drawing/2014/main" id="{5E44D802-5654-4260-ABE5-68B2AE4BF3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96" name="Line 406">
                <a:extLst>
                  <a:ext uri="{FF2B5EF4-FFF2-40B4-BE49-F238E27FC236}">
                    <a16:creationId xmlns:a16="http://schemas.microsoft.com/office/drawing/2014/main" id="{F0C83026-80CC-41F8-ADFC-5D0C70250D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97" name="Line 407">
                <a:extLst>
                  <a:ext uri="{FF2B5EF4-FFF2-40B4-BE49-F238E27FC236}">
                    <a16:creationId xmlns:a16="http://schemas.microsoft.com/office/drawing/2014/main" id="{2A4779CA-9B6F-4A0E-962A-11537DBF66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5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98" name="Line 408">
                <a:extLst>
                  <a:ext uri="{FF2B5EF4-FFF2-40B4-BE49-F238E27FC236}">
                    <a16:creationId xmlns:a16="http://schemas.microsoft.com/office/drawing/2014/main" id="{AF4536F6-DC94-462F-936B-EDAF59A38E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99" name="Line 409">
                <a:extLst>
                  <a:ext uri="{FF2B5EF4-FFF2-40B4-BE49-F238E27FC236}">
                    <a16:creationId xmlns:a16="http://schemas.microsoft.com/office/drawing/2014/main" id="{676400A4-581E-4AD4-B8BF-D04DA756E8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00" name="Line 410">
                <a:extLst>
                  <a:ext uri="{FF2B5EF4-FFF2-40B4-BE49-F238E27FC236}">
                    <a16:creationId xmlns:a16="http://schemas.microsoft.com/office/drawing/2014/main" id="{454F7D20-8B0D-414E-8546-31F1F2540E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01" name="Line 411">
                <a:extLst>
                  <a:ext uri="{FF2B5EF4-FFF2-40B4-BE49-F238E27FC236}">
                    <a16:creationId xmlns:a16="http://schemas.microsoft.com/office/drawing/2014/main" id="{07D3A79D-E99E-45E8-A438-1C41DF0C74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02" name="Line 412">
                <a:extLst>
                  <a:ext uri="{FF2B5EF4-FFF2-40B4-BE49-F238E27FC236}">
                    <a16:creationId xmlns:a16="http://schemas.microsoft.com/office/drawing/2014/main" id="{18654FBC-497B-4855-8032-54841F12AC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7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03" name="Line 413">
                <a:extLst>
                  <a:ext uri="{FF2B5EF4-FFF2-40B4-BE49-F238E27FC236}">
                    <a16:creationId xmlns:a16="http://schemas.microsoft.com/office/drawing/2014/main" id="{8898332E-DBA2-4DD0-89FD-31D1349157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04" name="Line 414">
                <a:extLst>
                  <a:ext uri="{FF2B5EF4-FFF2-40B4-BE49-F238E27FC236}">
                    <a16:creationId xmlns:a16="http://schemas.microsoft.com/office/drawing/2014/main" id="{3930F477-061F-47B7-B8D9-F7EC9164E4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05" name="Line 415">
                <a:extLst>
                  <a:ext uri="{FF2B5EF4-FFF2-40B4-BE49-F238E27FC236}">
                    <a16:creationId xmlns:a16="http://schemas.microsoft.com/office/drawing/2014/main" id="{74D74D31-5BEA-4038-BFAE-70FFA0DDC7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06" name="Line 416">
                <a:extLst>
                  <a:ext uri="{FF2B5EF4-FFF2-40B4-BE49-F238E27FC236}">
                    <a16:creationId xmlns:a16="http://schemas.microsoft.com/office/drawing/2014/main" id="{E0EF3469-7AC5-4A82-A97B-DAF59832E1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07" name="Line 417">
                <a:extLst>
                  <a:ext uri="{FF2B5EF4-FFF2-40B4-BE49-F238E27FC236}">
                    <a16:creationId xmlns:a16="http://schemas.microsoft.com/office/drawing/2014/main" id="{147EDE13-9785-4A02-A556-8195D5D668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9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08" name="Line 418">
                <a:extLst>
                  <a:ext uri="{FF2B5EF4-FFF2-40B4-BE49-F238E27FC236}">
                    <a16:creationId xmlns:a16="http://schemas.microsoft.com/office/drawing/2014/main" id="{219DAB07-CA93-4363-883C-6D89A7C3B0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90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09" name="Line 419">
                <a:extLst>
                  <a:ext uri="{FF2B5EF4-FFF2-40B4-BE49-F238E27FC236}">
                    <a16:creationId xmlns:a16="http://schemas.microsoft.com/office/drawing/2014/main" id="{40A05991-D370-4E42-ADE2-A1E99852E9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10" name="Line 420">
                <a:extLst>
                  <a:ext uri="{FF2B5EF4-FFF2-40B4-BE49-F238E27FC236}">
                    <a16:creationId xmlns:a16="http://schemas.microsoft.com/office/drawing/2014/main" id="{1118C291-CFB6-4EF3-9DAF-364A5E2BF4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1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11" name="Line 421">
                <a:extLst>
                  <a:ext uri="{FF2B5EF4-FFF2-40B4-BE49-F238E27FC236}">
                    <a16:creationId xmlns:a16="http://schemas.microsoft.com/office/drawing/2014/main" id="{C134E9E6-37D9-498A-9E5D-BE01DB1E80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12" name="Line 422">
                <a:extLst>
                  <a:ext uri="{FF2B5EF4-FFF2-40B4-BE49-F238E27FC236}">
                    <a16:creationId xmlns:a16="http://schemas.microsoft.com/office/drawing/2014/main" id="{4013574C-C87E-48D1-A645-F37484D177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13" name="Line 423">
                <a:extLst>
                  <a:ext uri="{FF2B5EF4-FFF2-40B4-BE49-F238E27FC236}">
                    <a16:creationId xmlns:a16="http://schemas.microsoft.com/office/drawing/2014/main" id="{E1235283-56AA-484C-A085-E46C5B91D0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14" name="Line 424">
                <a:extLst>
                  <a:ext uri="{FF2B5EF4-FFF2-40B4-BE49-F238E27FC236}">
                    <a16:creationId xmlns:a16="http://schemas.microsoft.com/office/drawing/2014/main" id="{469AD51A-ACFC-485A-AB6D-1DE0451500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2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15" name="Line 425">
                <a:extLst>
                  <a:ext uri="{FF2B5EF4-FFF2-40B4-BE49-F238E27FC236}">
                    <a16:creationId xmlns:a16="http://schemas.microsoft.com/office/drawing/2014/main" id="{DEFC9096-B6C0-4BED-B08C-782EDCAECD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2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16" name="Line 426">
                <a:extLst>
                  <a:ext uri="{FF2B5EF4-FFF2-40B4-BE49-F238E27FC236}">
                    <a16:creationId xmlns:a16="http://schemas.microsoft.com/office/drawing/2014/main" id="{EA7DC149-A9E9-439D-8482-4DCAEF9E9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24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17" name="Line 427">
                <a:extLst>
                  <a:ext uri="{FF2B5EF4-FFF2-40B4-BE49-F238E27FC236}">
                    <a16:creationId xmlns:a16="http://schemas.microsoft.com/office/drawing/2014/main" id="{0B957F6E-5623-4E1F-A043-993C53E378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3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18" name="Line 428">
                <a:extLst>
                  <a:ext uri="{FF2B5EF4-FFF2-40B4-BE49-F238E27FC236}">
                    <a16:creationId xmlns:a16="http://schemas.microsoft.com/office/drawing/2014/main" id="{D5494220-5D91-4658-A635-F47577E05C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3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19" name="Line 429">
                <a:extLst>
                  <a:ext uri="{FF2B5EF4-FFF2-40B4-BE49-F238E27FC236}">
                    <a16:creationId xmlns:a16="http://schemas.microsoft.com/office/drawing/2014/main" id="{A4E35B48-E62F-4A4D-B763-8F8D6A4AA7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35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20" name="Line 430">
                <a:extLst>
                  <a:ext uri="{FF2B5EF4-FFF2-40B4-BE49-F238E27FC236}">
                    <a16:creationId xmlns:a16="http://schemas.microsoft.com/office/drawing/2014/main" id="{D6505DA0-27F6-4DE1-9431-E20743381B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4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21" name="Line 431">
                <a:extLst>
                  <a:ext uri="{FF2B5EF4-FFF2-40B4-BE49-F238E27FC236}">
                    <a16:creationId xmlns:a16="http://schemas.microsoft.com/office/drawing/2014/main" id="{61C205CC-1405-4D40-95F7-9FFA9B8A1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4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22" name="Line 432">
                <a:extLst>
                  <a:ext uri="{FF2B5EF4-FFF2-40B4-BE49-F238E27FC236}">
                    <a16:creationId xmlns:a16="http://schemas.microsoft.com/office/drawing/2014/main" id="{18F03F25-8F3B-4881-B35B-1FE654D7D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46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23" name="Line 433">
                <a:extLst>
                  <a:ext uri="{FF2B5EF4-FFF2-40B4-BE49-F238E27FC236}">
                    <a16:creationId xmlns:a16="http://schemas.microsoft.com/office/drawing/2014/main" id="{27B6DB3A-2E96-4769-B9D3-C8521FFB28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24" name="Line 434">
                <a:extLst>
                  <a:ext uri="{FF2B5EF4-FFF2-40B4-BE49-F238E27FC236}">
                    <a16:creationId xmlns:a16="http://schemas.microsoft.com/office/drawing/2014/main" id="{EAA2B8AC-2C26-47AF-9577-061C98366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25" name="Line 435">
                <a:extLst>
                  <a:ext uri="{FF2B5EF4-FFF2-40B4-BE49-F238E27FC236}">
                    <a16:creationId xmlns:a16="http://schemas.microsoft.com/office/drawing/2014/main" id="{CBBC716C-D3FC-47FD-810D-07EEED59D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26" name="Line 436">
                <a:extLst>
                  <a:ext uri="{FF2B5EF4-FFF2-40B4-BE49-F238E27FC236}">
                    <a16:creationId xmlns:a16="http://schemas.microsoft.com/office/drawing/2014/main" id="{2C146411-919E-497B-8CB3-45FF71A910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27" name="Line 437">
                <a:extLst>
                  <a:ext uri="{FF2B5EF4-FFF2-40B4-BE49-F238E27FC236}">
                    <a16:creationId xmlns:a16="http://schemas.microsoft.com/office/drawing/2014/main" id="{44D753F3-E55F-47EB-8B4C-4E3AE85B95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28" name="Line 438">
                <a:extLst>
                  <a:ext uri="{FF2B5EF4-FFF2-40B4-BE49-F238E27FC236}">
                    <a16:creationId xmlns:a16="http://schemas.microsoft.com/office/drawing/2014/main" id="{FE6F30CD-9609-4CAC-84B5-8C0165165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29" name="Line 439">
                <a:extLst>
                  <a:ext uri="{FF2B5EF4-FFF2-40B4-BE49-F238E27FC236}">
                    <a16:creationId xmlns:a16="http://schemas.microsoft.com/office/drawing/2014/main" id="{954051F4-210C-4BEA-AF8E-9FCBFC8D3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30" name="Line 440">
                <a:extLst>
                  <a:ext uri="{FF2B5EF4-FFF2-40B4-BE49-F238E27FC236}">
                    <a16:creationId xmlns:a16="http://schemas.microsoft.com/office/drawing/2014/main" id="{494B1818-2848-4B05-998E-FB4D4AD711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0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31" name="Line 441">
                <a:extLst>
                  <a:ext uri="{FF2B5EF4-FFF2-40B4-BE49-F238E27FC236}">
                    <a16:creationId xmlns:a16="http://schemas.microsoft.com/office/drawing/2014/main" id="{57D5229D-9C0A-460B-89E2-F08634FF28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32" name="Line 442">
                <a:extLst>
                  <a:ext uri="{FF2B5EF4-FFF2-40B4-BE49-F238E27FC236}">
                    <a16:creationId xmlns:a16="http://schemas.microsoft.com/office/drawing/2014/main" id="{72E76D64-2847-4379-8190-8005C26527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33" name="Line 443">
                <a:extLst>
                  <a:ext uri="{FF2B5EF4-FFF2-40B4-BE49-F238E27FC236}">
                    <a16:creationId xmlns:a16="http://schemas.microsoft.com/office/drawing/2014/main" id="{E9E8D4C7-C3A9-49D3-B25C-29154CA688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1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34" name="Line 444">
                <a:extLst>
                  <a:ext uri="{FF2B5EF4-FFF2-40B4-BE49-F238E27FC236}">
                    <a16:creationId xmlns:a16="http://schemas.microsoft.com/office/drawing/2014/main" id="{70DCA4A1-9C6F-4D62-A243-9370FB5C6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35" name="Line 445">
                <a:extLst>
                  <a:ext uri="{FF2B5EF4-FFF2-40B4-BE49-F238E27FC236}">
                    <a16:creationId xmlns:a16="http://schemas.microsoft.com/office/drawing/2014/main" id="{D06E9EF7-AA1D-44FA-80A0-AA986B1D26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3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36" name="Line 446">
                <a:extLst>
                  <a:ext uri="{FF2B5EF4-FFF2-40B4-BE49-F238E27FC236}">
                    <a16:creationId xmlns:a16="http://schemas.microsoft.com/office/drawing/2014/main" id="{BCDA4747-DEFB-4578-AD16-91D2298EF0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1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37" name="Line 447">
                <a:extLst>
                  <a:ext uri="{FF2B5EF4-FFF2-40B4-BE49-F238E27FC236}">
                    <a16:creationId xmlns:a16="http://schemas.microsoft.com/office/drawing/2014/main" id="{021F7AB5-4024-48C1-9D2A-959A999439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14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38" name="Line 448">
                <a:extLst>
                  <a:ext uri="{FF2B5EF4-FFF2-40B4-BE49-F238E27FC236}">
                    <a16:creationId xmlns:a16="http://schemas.microsoft.com/office/drawing/2014/main" id="{CEFC37F9-4D91-4A52-91C8-C6B7AFFC41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39" name="Line 449">
                <a:extLst>
                  <a:ext uri="{FF2B5EF4-FFF2-40B4-BE49-F238E27FC236}">
                    <a16:creationId xmlns:a16="http://schemas.microsoft.com/office/drawing/2014/main" id="{1FD03D61-F0DE-4028-A831-7D9C40AF5F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40" name="Line 450">
                <a:extLst>
                  <a:ext uri="{FF2B5EF4-FFF2-40B4-BE49-F238E27FC236}">
                    <a16:creationId xmlns:a16="http://schemas.microsoft.com/office/drawing/2014/main" id="{B587EF7C-5A75-40B7-BA58-61F67976CB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41" name="Line 451">
                <a:extLst>
                  <a:ext uri="{FF2B5EF4-FFF2-40B4-BE49-F238E27FC236}">
                    <a16:creationId xmlns:a16="http://schemas.microsoft.com/office/drawing/2014/main" id="{15D15557-32AD-4511-8A04-6AAADD47F7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5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42" name="Line 452">
                <a:extLst>
                  <a:ext uri="{FF2B5EF4-FFF2-40B4-BE49-F238E27FC236}">
                    <a16:creationId xmlns:a16="http://schemas.microsoft.com/office/drawing/2014/main" id="{D03C3CA3-369D-459E-A163-45FE60C4D6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43" name="Line 453">
                <a:extLst>
                  <a:ext uri="{FF2B5EF4-FFF2-40B4-BE49-F238E27FC236}">
                    <a16:creationId xmlns:a16="http://schemas.microsoft.com/office/drawing/2014/main" id="{C4F7FA0A-9C5F-4CF4-AE9A-6C5FC9A5B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6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44" name="Line 454">
                <a:extLst>
                  <a:ext uri="{FF2B5EF4-FFF2-40B4-BE49-F238E27FC236}">
                    <a16:creationId xmlns:a16="http://schemas.microsoft.com/office/drawing/2014/main" id="{7CF82A61-52A1-4013-A80E-B6DAFBFF5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45" name="Line 455">
                <a:extLst>
                  <a:ext uri="{FF2B5EF4-FFF2-40B4-BE49-F238E27FC236}">
                    <a16:creationId xmlns:a16="http://schemas.microsoft.com/office/drawing/2014/main" id="{46982140-1D2F-4D48-BFE7-1364C46CB9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46" name="Line 456">
                <a:extLst>
                  <a:ext uri="{FF2B5EF4-FFF2-40B4-BE49-F238E27FC236}">
                    <a16:creationId xmlns:a16="http://schemas.microsoft.com/office/drawing/2014/main" id="{C9463A9D-B771-4C2F-93A2-3F79551200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47" name="Line 457">
                <a:extLst>
                  <a:ext uri="{FF2B5EF4-FFF2-40B4-BE49-F238E27FC236}">
                    <a16:creationId xmlns:a16="http://schemas.microsoft.com/office/drawing/2014/main" id="{A20F38C9-5A4B-4B5F-B99A-657BFBE60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5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48" name="Line 458">
                <a:extLst>
                  <a:ext uri="{FF2B5EF4-FFF2-40B4-BE49-F238E27FC236}">
                    <a16:creationId xmlns:a16="http://schemas.microsoft.com/office/drawing/2014/main" id="{69D6DC97-68DE-4EB2-AF19-07347B6E7E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5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49" name="Line 459">
                <a:extLst>
                  <a:ext uri="{FF2B5EF4-FFF2-40B4-BE49-F238E27FC236}">
                    <a16:creationId xmlns:a16="http://schemas.microsoft.com/office/drawing/2014/main" id="{DB27133B-9FE9-493B-B912-1DA063003A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5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50" name="Line 460">
                <a:extLst>
                  <a:ext uri="{FF2B5EF4-FFF2-40B4-BE49-F238E27FC236}">
                    <a16:creationId xmlns:a16="http://schemas.microsoft.com/office/drawing/2014/main" id="{565F7E1F-AA25-486B-BC2B-CF28614E90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51" name="Line 461">
                <a:extLst>
                  <a:ext uri="{FF2B5EF4-FFF2-40B4-BE49-F238E27FC236}">
                    <a16:creationId xmlns:a16="http://schemas.microsoft.com/office/drawing/2014/main" id="{A32A799A-90DE-490A-9BA0-63417847E8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0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52" name="Line 462">
                <a:extLst>
                  <a:ext uri="{FF2B5EF4-FFF2-40B4-BE49-F238E27FC236}">
                    <a16:creationId xmlns:a16="http://schemas.microsoft.com/office/drawing/2014/main" id="{C057D162-920B-4CAD-9889-88E04EE4E1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8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53" name="Line 463">
                <a:extLst>
                  <a:ext uri="{FF2B5EF4-FFF2-40B4-BE49-F238E27FC236}">
                    <a16:creationId xmlns:a16="http://schemas.microsoft.com/office/drawing/2014/main" id="{7513DEC2-BE48-4014-8851-D8D61633FB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8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54" name="Line 464">
                <a:extLst>
                  <a:ext uri="{FF2B5EF4-FFF2-40B4-BE49-F238E27FC236}">
                    <a16:creationId xmlns:a16="http://schemas.microsoft.com/office/drawing/2014/main" id="{A5825222-6B48-4B7D-8AE8-E2563D1E9B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81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55" name="Line 465">
                <a:extLst>
                  <a:ext uri="{FF2B5EF4-FFF2-40B4-BE49-F238E27FC236}">
                    <a16:creationId xmlns:a16="http://schemas.microsoft.com/office/drawing/2014/main" id="{B9CEA3F3-3B65-4D54-92F2-C776626681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56" name="Line 466">
                <a:extLst>
                  <a:ext uri="{FF2B5EF4-FFF2-40B4-BE49-F238E27FC236}">
                    <a16:creationId xmlns:a16="http://schemas.microsoft.com/office/drawing/2014/main" id="{1B7D1DB0-F5BB-4D22-A367-C7B9D9D9CD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2057" name="Line 468">
              <a:extLst>
                <a:ext uri="{FF2B5EF4-FFF2-40B4-BE49-F238E27FC236}">
                  <a16:creationId xmlns:a16="http://schemas.microsoft.com/office/drawing/2014/main" id="{6A867FB1-273E-40B9-81B6-AC7426CFB7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3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58" name="Line 469">
              <a:extLst>
                <a:ext uri="{FF2B5EF4-FFF2-40B4-BE49-F238E27FC236}">
                  <a16:creationId xmlns:a16="http://schemas.microsoft.com/office/drawing/2014/main" id="{56A59E47-DE6E-4984-AFA4-DB2276521E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4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59" name="Line 470">
              <a:extLst>
                <a:ext uri="{FF2B5EF4-FFF2-40B4-BE49-F238E27FC236}">
                  <a16:creationId xmlns:a16="http://schemas.microsoft.com/office/drawing/2014/main" id="{4191FF11-379F-4468-97EE-853B1B0361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4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60" name="Line 471">
              <a:extLst>
                <a:ext uri="{FF2B5EF4-FFF2-40B4-BE49-F238E27FC236}">
                  <a16:creationId xmlns:a16="http://schemas.microsoft.com/office/drawing/2014/main" id="{9C030B78-E5C4-4793-A007-A8979269A2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4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61" name="Line 472">
              <a:extLst>
                <a:ext uri="{FF2B5EF4-FFF2-40B4-BE49-F238E27FC236}">
                  <a16:creationId xmlns:a16="http://schemas.microsoft.com/office/drawing/2014/main" id="{6354CE16-C935-4D3F-9152-12C5DE494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5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62" name="Line 473">
              <a:extLst>
                <a:ext uri="{FF2B5EF4-FFF2-40B4-BE49-F238E27FC236}">
                  <a16:creationId xmlns:a16="http://schemas.microsoft.com/office/drawing/2014/main" id="{2F11CF7E-4B8A-4A77-9D52-8E41F85EB4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5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63" name="Line 474">
              <a:extLst>
                <a:ext uri="{FF2B5EF4-FFF2-40B4-BE49-F238E27FC236}">
                  <a16:creationId xmlns:a16="http://schemas.microsoft.com/office/drawing/2014/main" id="{130F74C2-A6FD-4CF1-AECA-2561446E7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6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64" name="Line 475">
              <a:extLst>
                <a:ext uri="{FF2B5EF4-FFF2-40B4-BE49-F238E27FC236}">
                  <a16:creationId xmlns:a16="http://schemas.microsoft.com/office/drawing/2014/main" id="{A6ED1C9E-58F5-4913-B617-BF96ABD2A6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6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65" name="Line 476">
              <a:extLst>
                <a:ext uri="{FF2B5EF4-FFF2-40B4-BE49-F238E27FC236}">
                  <a16:creationId xmlns:a16="http://schemas.microsoft.com/office/drawing/2014/main" id="{7C88B705-7461-4F54-895F-A0AE679AFD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6" y="4007"/>
              <a:ext cx="12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66" name="Line 477">
              <a:extLst>
                <a:ext uri="{FF2B5EF4-FFF2-40B4-BE49-F238E27FC236}">
                  <a16:creationId xmlns:a16="http://schemas.microsoft.com/office/drawing/2014/main" id="{CC120CF0-E43B-40F4-AC37-3717625DD0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67" name="Line 478">
              <a:extLst>
                <a:ext uri="{FF2B5EF4-FFF2-40B4-BE49-F238E27FC236}">
                  <a16:creationId xmlns:a16="http://schemas.microsoft.com/office/drawing/2014/main" id="{02411149-334D-4587-B995-BDE8E6D827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68" name="Line 479">
              <a:extLst>
                <a:ext uri="{FF2B5EF4-FFF2-40B4-BE49-F238E27FC236}">
                  <a16:creationId xmlns:a16="http://schemas.microsoft.com/office/drawing/2014/main" id="{C9DD75CF-68C1-42A5-A2F6-63C1AA6808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69" name="Line 480">
              <a:extLst>
                <a:ext uri="{FF2B5EF4-FFF2-40B4-BE49-F238E27FC236}">
                  <a16:creationId xmlns:a16="http://schemas.microsoft.com/office/drawing/2014/main" id="{06F8C000-3091-42F9-A251-D7BA200A57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9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70" name="Line 481">
              <a:extLst>
                <a:ext uri="{FF2B5EF4-FFF2-40B4-BE49-F238E27FC236}">
                  <a16:creationId xmlns:a16="http://schemas.microsoft.com/office/drawing/2014/main" id="{66213886-AAF1-41B7-A479-04176AD12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9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71" name="Line 482">
              <a:extLst>
                <a:ext uri="{FF2B5EF4-FFF2-40B4-BE49-F238E27FC236}">
                  <a16:creationId xmlns:a16="http://schemas.microsoft.com/office/drawing/2014/main" id="{B5B53CE0-933D-4666-850D-9D46AD36B9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0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72" name="Line 483">
              <a:extLst>
                <a:ext uri="{FF2B5EF4-FFF2-40B4-BE49-F238E27FC236}">
                  <a16:creationId xmlns:a16="http://schemas.microsoft.com/office/drawing/2014/main" id="{4A6630A6-D618-4F4F-A80B-178BD36921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0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73" name="Line 484">
              <a:extLst>
                <a:ext uri="{FF2B5EF4-FFF2-40B4-BE49-F238E27FC236}">
                  <a16:creationId xmlns:a16="http://schemas.microsoft.com/office/drawing/2014/main" id="{18176285-6715-4379-AA2F-8E13F55893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0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74" name="Line 485">
              <a:extLst>
                <a:ext uri="{FF2B5EF4-FFF2-40B4-BE49-F238E27FC236}">
                  <a16:creationId xmlns:a16="http://schemas.microsoft.com/office/drawing/2014/main" id="{82CB21B6-86BE-4BD1-92EA-9155402A8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1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75" name="Line 486">
              <a:extLst>
                <a:ext uri="{FF2B5EF4-FFF2-40B4-BE49-F238E27FC236}">
                  <a16:creationId xmlns:a16="http://schemas.microsoft.com/office/drawing/2014/main" id="{AE79A51B-4D60-432A-AED9-2BB743DB2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1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76" name="Line 487">
              <a:extLst>
                <a:ext uri="{FF2B5EF4-FFF2-40B4-BE49-F238E27FC236}">
                  <a16:creationId xmlns:a16="http://schemas.microsoft.com/office/drawing/2014/main" id="{572F91C5-0CEC-499E-B51A-CF1A51149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1" y="4007"/>
              <a:ext cx="12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77" name="Line 488">
              <a:extLst>
                <a:ext uri="{FF2B5EF4-FFF2-40B4-BE49-F238E27FC236}">
                  <a16:creationId xmlns:a16="http://schemas.microsoft.com/office/drawing/2014/main" id="{E66C591C-A9AD-480E-9EA4-B348E8A997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3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78" name="Line 489">
              <a:extLst>
                <a:ext uri="{FF2B5EF4-FFF2-40B4-BE49-F238E27FC236}">
                  <a16:creationId xmlns:a16="http://schemas.microsoft.com/office/drawing/2014/main" id="{95B039DE-AD35-4CEF-A5F1-E3BC2C3CFD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3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79" name="Line 490">
              <a:extLst>
                <a:ext uri="{FF2B5EF4-FFF2-40B4-BE49-F238E27FC236}">
                  <a16:creationId xmlns:a16="http://schemas.microsoft.com/office/drawing/2014/main" id="{C892947B-AA80-4D64-96A6-767404A82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4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80" name="Line 491">
              <a:extLst>
                <a:ext uri="{FF2B5EF4-FFF2-40B4-BE49-F238E27FC236}">
                  <a16:creationId xmlns:a16="http://schemas.microsoft.com/office/drawing/2014/main" id="{725FC527-D3EC-4E5F-8B90-459180385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4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81" name="Line 492">
              <a:extLst>
                <a:ext uri="{FF2B5EF4-FFF2-40B4-BE49-F238E27FC236}">
                  <a16:creationId xmlns:a16="http://schemas.microsoft.com/office/drawing/2014/main" id="{126A4E12-1DA4-4EE8-A1AE-A7158C1660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4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82" name="Line 493">
              <a:extLst>
                <a:ext uri="{FF2B5EF4-FFF2-40B4-BE49-F238E27FC236}">
                  <a16:creationId xmlns:a16="http://schemas.microsoft.com/office/drawing/2014/main" id="{5F56061F-E4C8-44E5-9A82-16E616B23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4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83" name="Line 494">
              <a:extLst>
                <a:ext uri="{FF2B5EF4-FFF2-40B4-BE49-F238E27FC236}">
                  <a16:creationId xmlns:a16="http://schemas.microsoft.com/office/drawing/2014/main" id="{8ECFCA3B-5FB6-42C6-9689-08561DC546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5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84" name="Line 495">
              <a:extLst>
                <a:ext uri="{FF2B5EF4-FFF2-40B4-BE49-F238E27FC236}">
                  <a16:creationId xmlns:a16="http://schemas.microsoft.com/office/drawing/2014/main" id="{414F381C-CE9D-4F71-B1CB-1FC6FF2FAA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5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85" name="Line 496">
              <a:extLst>
                <a:ext uri="{FF2B5EF4-FFF2-40B4-BE49-F238E27FC236}">
                  <a16:creationId xmlns:a16="http://schemas.microsoft.com/office/drawing/2014/main" id="{60ED28A0-E8A6-48AE-A2F0-01E6AF465A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6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86" name="Line 497">
              <a:extLst>
                <a:ext uri="{FF2B5EF4-FFF2-40B4-BE49-F238E27FC236}">
                  <a16:creationId xmlns:a16="http://schemas.microsoft.com/office/drawing/2014/main" id="{D68CD956-1D81-45B9-AB8B-E1A3D0F2E7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6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87" name="Line 498">
              <a:extLst>
                <a:ext uri="{FF2B5EF4-FFF2-40B4-BE49-F238E27FC236}">
                  <a16:creationId xmlns:a16="http://schemas.microsoft.com/office/drawing/2014/main" id="{92454CD8-7E1A-485D-85D1-1A425B6960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6" y="4007"/>
              <a:ext cx="12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88" name="Line 499">
              <a:extLst>
                <a:ext uri="{FF2B5EF4-FFF2-40B4-BE49-F238E27FC236}">
                  <a16:creationId xmlns:a16="http://schemas.microsoft.com/office/drawing/2014/main" id="{B9EF0F9E-CC38-4172-9010-741499420A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8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89" name="Line 500">
              <a:extLst>
                <a:ext uri="{FF2B5EF4-FFF2-40B4-BE49-F238E27FC236}">
                  <a16:creationId xmlns:a16="http://schemas.microsoft.com/office/drawing/2014/main" id="{ECFB9D90-A1F5-4CD8-9658-85586EC8B1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8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90" name="Line 501">
              <a:extLst>
                <a:ext uri="{FF2B5EF4-FFF2-40B4-BE49-F238E27FC236}">
                  <a16:creationId xmlns:a16="http://schemas.microsoft.com/office/drawing/2014/main" id="{FB389368-115E-4867-BEAB-111A922E47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8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91" name="Line 502">
              <a:extLst>
                <a:ext uri="{FF2B5EF4-FFF2-40B4-BE49-F238E27FC236}">
                  <a16:creationId xmlns:a16="http://schemas.microsoft.com/office/drawing/2014/main" id="{2C8ADC90-3AC2-46F5-98B5-F32997240A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9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92" name="Line 503">
              <a:extLst>
                <a:ext uri="{FF2B5EF4-FFF2-40B4-BE49-F238E27FC236}">
                  <a16:creationId xmlns:a16="http://schemas.microsoft.com/office/drawing/2014/main" id="{66309873-CA91-42EC-8894-E8BDF2A574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9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93" name="Line 504">
              <a:extLst>
                <a:ext uri="{FF2B5EF4-FFF2-40B4-BE49-F238E27FC236}">
                  <a16:creationId xmlns:a16="http://schemas.microsoft.com/office/drawing/2014/main" id="{30234304-6DE9-444C-8A0D-EDDB01C800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0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94" name="Line 505">
              <a:extLst>
                <a:ext uri="{FF2B5EF4-FFF2-40B4-BE49-F238E27FC236}">
                  <a16:creationId xmlns:a16="http://schemas.microsoft.com/office/drawing/2014/main" id="{28819D6B-01EC-4C4A-A5CB-F96C38C2BF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0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95" name="Line 506">
              <a:extLst>
                <a:ext uri="{FF2B5EF4-FFF2-40B4-BE49-F238E27FC236}">
                  <a16:creationId xmlns:a16="http://schemas.microsoft.com/office/drawing/2014/main" id="{A9FBC1AD-9BD7-480F-84D0-2FCD521DB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0" y="4007"/>
              <a:ext cx="12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96" name="Line 507">
              <a:extLst>
                <a:ext uri="{FF2B5EF4-FFF2-40B4-BE49-F238E27FC236}">
                  <a16:creationId xmlns:a16="http://schemas.microsoft.com/office/drawing/2014/main" id="{69AD649B-4A00-4C0C-A9CD-67A88BAA5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2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97" name="Line 508">
              <a:extLst>
                <a:ext uri="{FF2B5EF4-FFF2-40B4-BE49-F238E27FC236}">
                  <a16:creationId xmlns:a16="http://schemas.microsoft.com/office/drawing/2014/main" id="{3A63A3F8-F6DA-4015-9940-46B3FA6C86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2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98" name="Line 509">
              <a:extLst>
                <a:ext uri="{FF2B5EF4-FFF2-40B4-BE49-F238E27FC236}">
                  <a16:creationId xmlns:a16="http://schemas.microsoft.com/office/drawing/2014/main" id="{253ECCFB-28FF-4999-99B6-ECA878D69C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2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99" name="Line 510">
              <a:extLst>
                <a:ext uri="{FF2B5EF4-FFF2-40B4-BE49-F238E27FC236}">
                  <a16:creationId xmlns:a16="http://schemas.microsoft.com/office/drawing/2014/main" id="{D0FFBFA7-4A45-407C-A61A-4B9F96644C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3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00" name="Line 511">
              <a:extLst>
                <a:ext uri="{FF2B5EF4-FFF2-40B4-BE49-F238E27FC236}">
                  <a16:creationId xmlns:a16="http://schemas.microsoft.com/office/drawing/2014/main" id="{016A70A7-57A1-4DFC-B586-F127A028F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3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01" name="Line 512">
              <a:extLst>
                <a:ext uri="{FF2B5EF4-FFF2-40B4-BE49-F238E27FC236}">
                  <a16:creationId xmlns:a16="http://schemas.microsoft.com/office/drawing/2014/main" id="{C3F02207-8F82-4CC5-B8B7-AB506CE518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4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02" name="Line 513">
              <a:extLst>
                <a:ext uri="{FF2B5EF4-FFF2-40B4-BE49-F238E27FC236}">
                  <a16:creationId xmlns:a16="http://schemas.microsoft.com/office/drawing/2014/main" id="{A72EE904-AFDE-4AC6-8889-C572234366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4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03" name="Line 514">
              <a:extLst>
                <a:ext uri="{FF2B5EF4-FFF2-40B4-BE49-F238E27FC236}">
                  <a16:creationId xmlns:a16="http://schemas.microsoft.com/office/drawing/2014/main" id="{73C10659-FD83-415A-9C8A-2D6D9BE22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4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04" name="Line 515">
              <a:extLst>
                <a:ext uri="{FF2B5EF4-FFF2-40B4-BE49-F238E27FC236}">
                  <a16:creationId xmlns:a16="http://schemas.microsoft.com/office/drawing/2014/main" id="{AA14E0B2-0D15-4254-939B-75651F4C38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5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05" name="Line 516">
              <a:extLst>
                <a:ext uri="{FF2B5EF4-FFF2-40B4-BE49-F238E27FC236}">
                  <a16:creationId xmlns:a16="http://schemas.microsoft.com/office/drawing/2014/main" id="{AD6C8DA9-4B82-480E-91C9-2A40FD6BD7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5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06" name="Line 517">
              <a:extLst>
                <a:ext uri="{FF2B5EF4-FFF2-40B4-BE49-F238E27FC236}">
                  <a16:creationId xmlns:a16="http://schemas.microsoft.com/office/drawing/2014/main" id="{A59D6A1F-81F2-4E7A-B966-CCC916F7E2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5" y="4007"/>
              <a:ext cx="12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07" name="Line 518">
              <a:extLst>
                <a:ext uri="{FF2B5EF4-FFF2-40B4-BE49-F238E27FC236}">
                  <a16:creationId xmlns:a16="http://schemas.microsoft.com/office/drawing/2014/main" id="{E48791CF-0DFA-4CCA-B616-325D688DA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7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08" name="Line 519">
              <a:extLst>
                <a:ext uri="{FF2B5EF4-FFF2-40B4-BE49-F238E27FC236}">
                  <a16:creationId xmlns:a16="http://schemas.microsoft.com/office/drawing/2014/main" id="{5B791531-7780-498B-909B-3F87BA5BB5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7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09" name="Line 520">
              <a:extLst>
                <a:ext uri="{FF2B5EF4-FFF2-40B4-BE49-F238E27FC236}">
                  <a16:creationId xmlns:a16="http://schemas.microsoft.com/office/drawing/2014/main" id="{94B649FA-ECD9-45DC-8740-BC180A2AB8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7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10" name="Line 521">
              <a:extLst>
                <a:ext uri="{FF2B5EF4-FFF2-40B4-BE49-F238E27FC236}">
                  <a16:creationId xmlns:a16="http://schemas.microsoft.com/office/drawing/2014/main" id="{DDF4E933-DEA7-48B4-A754-1F115FA57A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8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11" name="Line 522">
              <a:extLst>
                <a:ext uri="{FF2B5EF4-FFF2-40B4-BE49-F238E27FC236}">
                  <a16:creationId xmlns:a16="http://schemas.microsoft.com/office/drawing/2014/main" id="{EFE0CD42-77C2-4C5B-AA89-6646D7B77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8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12" name="Line 523">
              <a:extLst>
                <a:ext uri="{FF2B5EF4-FFF2-40B4-BE49-F238E27FC236}">
                  <a16:creationId xmlns:a16="http://schemas.microsoft.com/office/drawing/2014/main" id="{76B04273-43C2-4E2E-999A-1BAAE5565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9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13" name="Line 524">
              <a:extLst>
                <a:ext uri="{FF2B5EF4-FFF2-40B4-BE49-F238E27FC236}">
                  <a16:creationId xmlns:a16="http://schemas.microsoft.com/office/drawing/2014/main" id="{ED5FD4A5-0F4D-4FDE-A548-D02F63C37A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9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14" name="Line 525">
              <a:extLst>
                <a:ext uri="{FF2B5EF4-FFF2-40B4-BE49-F238E27FC236}">
                  <a16:creationId xmlns:a16="http://schemas.microsoft.com/office/drawing/2014/main" id="{70447235-5768-4E2E-BBF3-95AFEE09FA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9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15" name="Line 526">
              <a:extLst>
                <a:ext uri="{FF2B5EF4-FFF2-40B4-BE49-F238E27FC236}">
                  <a16:creationId xmlns:a16="http://schemas.microsoft.com/office/drawing/2014/main" id="{C4613ACE-7956-4EE8-AF95-91A39D1214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0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16" name="Line 527">
              <a:extLst>
                <a:ext uri="{FF2B5EF4-FFF2-40B4-BE49-F238E27FC236}">
                  <a16:creationId xmlns:a16="http://schemas.microsoft.com/office/drawing/2014/main" id="{0191CAE3-D269-46C8-8630-A18D95549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0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17" name="Line 528">
              <a:extLst>
                <a:ext uri="{FF2B5EF4-FFF2-40B4-BE49-F238E27FC236}">
                  <a16:creationId xmlns:a16="http://schemas.microsoft.com/office/drawing/2014/main" id="{5C54E513-880F-47D2-97AF-E9DBE8F0DB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0" y="4007"/>
              <a:ext cx="12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18" name="Line 529">
              <a:extLst>
                <a:ext uri="{FF2B5EF4-FFF2-40B4-BE49-F238E27FC236}">
                  <a16:creationId xmlns:a16="http://schemas.microsoft.com/office/drawing/2014/main" id="{6F6D02F1-51B1-4CDC-A755-DFC9097E38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52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19" name="Line 530">
              <a:extLst>
                <a:ext uri="{FF2B5EF4-FFF2-40B4-BE49-F238E27FC236}">
                  <a16:creationId xmlns:a16="http://schemas.microsoft.com/office/drawing/2014/main" id="{23AAA7CF-46D3-4310-9D58-CB44A15FC6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52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20" name="Line 531">
              <a:extLst>
                <a:ext uri="{FF2B5EF4-FFF2-40B4-BE49-F238E27FC236}">
                  <a16:creationId xmlns:a16="http://schemas.microsoft.com/office/drawing/2014/main" id="{21179808-2ED2-411B-9DE8-451C62BC9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3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21" name="Line 532">
              <a:extLst>
                <a:ext uri="{FF2B5EF4-FFF2-40B4-BE49-F238E27FC236}">
                  <a16:creationId xmlns:a16="http://schemas.microsoft.com/office/drawing/2014/main" id="{0F28F6B1-629F-41D5-9905-FCE9A026B2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3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22" name="Line 533">
              <a:extLst>
                <a:ext uri="{FF2B5EF4-FFF2-40B4-BE49-F238E27FC236}">
                  <a16:creationId xmlns:a16="http://schemas.microsoft.com/office/drawing/2014/main" id="{0CC8C94B-4899-4ECD-96AD-AE2A10A6D4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3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23" name="Line 534">
              <a:extLst>
                <a:ext uri="{FF2B5EF4-FFF2-40B4-BE49-F238E27FC236}">
                  <a16:creationId xmlns:a16="http://schemas.microsoft.com/office/drawing/2014/main" id="{252A0C1D-5314-439B-8964-ADA24688EB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3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24" name="Line 535">
              <a:extLst>
                <a:ext uri="{FF2B5EF4-FFF2-40B4-BE49-F238E27FC236}">
                  <a16:creationId xmlns:a16="http://schemas.microsoft.com/office/drawing/2014/main" id="{BDE5BB0E-B28E-4295-A868-9195BBB69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4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25" name="Line 536">
              <a:extLst>
                <a:ext uri="{FF2B5EF4-FFF2-40B4-BE49-F238E27FC236}">
                  <a16:creationId xmlns:a16="http://schemas.microsoft.com/office/drawing/2014/main" id="{F441EC88-B354-4716-83D2-29B47D43CE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4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26" name="Line 537">
              <a:extLst>
                <a:ext uri="{FF2B5EF4-FFF2-40B4-BE49-F238E27FC236}">
                  <a16:creationId xmlns:a16="http://schemas.microsoft.com/office/drawing/2014/main" id="{DBEC9D9E-5C96-413A-907A-E32D07D14C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5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27" name="Line 538">
              <a:extLst>
                <a:ext uri="{FF2B5EF4-FFF2-40B4-BE49-F238E27FC236}">
                  <a16:creationId xmlns:a16="http://schemas.microsoft.com/office/drawing/2014/main" id="{5DD67DBB-8503-4171-93C0-022720848F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5" y="4007"/>
              <a:ext cx="12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28" name="Line 539">
              <a:extLst>
                <a:ext uri="{FF2B5EF4-FFF2-40B4-BE49-F238E27FC236}">
                  <a16:creationId xmlns:a16="http://schemas.microsoft.com/office/drawing/2014/main" id="{8CB3A18F-9A38-4E36-BF3F-D86326FDDA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7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29" name="Line 540">
              <a:extLst>
                <a:ext uri="{FF2B5EF4-FFF2-40B4-BE49-F238E27FC236}">
                  <a16:creationId xmlns:a16="http://schemas.microsoft.com/office/drawing/2014/main" id="{12950165-A02B-4B7C-BB84-F358087C3D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7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30" name="Line 541">
              <a:extLst>
                <a:ext uri="{FF2B5EF4-FFF2-40B4-BE49-F238E27FC236}">
                  <a16:creationId xmlns:a16="http://schemas.microsoft.com/office/drawing/2014/main" id="{2F9AD029-CFDE-4B83-80E1-68BA2C947E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7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31" name="Line 542">
              <a:extLst>
                <a:ext uri="{FF2B5EF4-FFF2-40B4-BE49-F238E27FC236}">
                  <a16:creationId xmlns:a16="http://schemas.microsoft.com/office/drawing/2014/main" id="{5CB4067C-772E-4FE6-9256-DF81A3E8F9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7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32" name="Line 543">
              <a:extLst>
                <a:ext uri="{FF2B5EF4-FFF2-40B4-BE49-F238E27FC236}">
                  <a16:creationId xmlns:a16="http://schemas.microsoft.com/office/drawing/2014/main" id="{0C5F8929-47F1-448E-8F81-3CC54A1E07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8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33" name="Line 544">
              <a:extLst>
                <a:ext uri="{FF2B5EF4-FFF2-40B4-BE49-F238E27FC236}">
                  <a16:creationId xmlns:a16="http://schemas.microsoft.com/office/drawing/2014/main" id="{C0B9164F-1D44-42A5-98D1-17A96576BC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8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34" name="Line 545">
              <a:extLst>
                <a:ext uri="{FF2B5EF4-FFF2-40B4-BE49-F238E27FC236}">
                  <a16:creationId xmlns:a16="http://schemas.microsoft.com/office/drawing/2014/main" id="{EDACD187-249C-4FB8-810C-60225C7F96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9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35" name="Line 546">
              <a:extLst>
                <a:ext uri="{FF2B5EF4-FFF2-40B4-BE49-F238E27FC236}">
                  <a16:creationId xmlns:a16="http://schemas.microsoft.com/office/drawing/2014/main" id="{7642B7C4-8898-4F31-A771-C8CF9C4820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9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36" name="Line 547">
              <a:extLst>
                <a:ext uri="{FF2B5EF4-FFF2-40B4-BE49-F238E27FC236}">
                  <a16:creationId xmlns:a16="http://schemas.microsoft.com/office/drawing/2014/main" id="{B8A09383-81B9-45CC-8A24-15DB51C3F1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9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37" name="Line 548">
              <a:extLst>
                <a:ext uri="{FF2B5EF4-FFF2-40B4-BE49-F238E27FC236}">
                  <a16:creationId xmlns:a16="http://schemas.microsoft.com/office/drawing/2014/main" id="{905EE132-FFA2-4A3E-A800-D68DA6D2B8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0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38" name="Line 549">
              <a:extLst>
                <a:ext uri="{FF2B5EF4-FFF2-40B4-BE49-F238E27FC236}">
                  <a16:creationId xmlns:a16="http://schemas.microsoft.com/office/drawing/2014/main" id="{5AEA3BF8-8300-423C-8FEF-6CB2B43DA4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0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39" name="Line 550">
              <a:extLst>
                <a:ext uri="{FF2B5EF4-FFF2-40B4-BE49-F238E27FC236}">
                  <a16:creationId xmlns:a16="http://schemas.microsoft.com/office/drawing/2014/main" id="{F4230F45-F325-427E-A4A6-3782E433A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0" y="4007"/>
              <a:ext cx="12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40" name="Line 551">
              <a:extLst>
                <a:ext uri="{FF2B5EF4-FFF2-40B4-BE49-F238E27FC236}">
                  <a16:creationId xmlns:a16="http://schemas.microsoft.com/office/drawing/2014/main" id="{D78BA7B0-191C-4ABE-BFB2-414554AF3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2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41" name="Line 552">
              <a:extLst>
                <a:ext uri="{FF2B5EF4-FFF2-40B4-BE49-F238E27FC236}">
                  <a16:creationId xmlns:a16="http://schemas.microsoft.com/office/drawing/2014/main" id="{B0B6C103-7E6D-400B-AED9-128EF33B9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2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42" name="Line 553">
              <a:extLst>
                <a:ext uri="{FF2B5EF4-FFF2-40B4-BE49-F238E27FC236}">
                  <a16:creationId xmlns:a16="http://schemas.microsoft.com/office/drawing/2014/main" id="{2DB4C3A3-B36B-4DDD-A661-903BCCC433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3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43" name="Line 554">
              <a:extLst>
                <a:ext uri="{FF2B5EF4-FFF2-40B4-BE49-F238E27FC236}">
                  <a16:creationId xmlns:a16="http://schemas.microsoft.com/office/drawing/2014/main" id="{1048FDFB-3C2D-4481-989D-C4B23E043E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3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44" name="Line 555">
              <a:extLst>
                <a:ext uri="{FF2B5EF4-FFF2-40B4-BE49-F238E27FC236}">
                  <a16:creationId xmlns:a16="http://schemas.microsoft.com/office/drawing/2014/main" id="{7B8EB426-E77A-4AE3-87C7-95357660AC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3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45" name="Line 556">
              <a:extLst>
                <a:ext uri="{FF2B5EF4-FFF2-40B4-BE49-F238E27FC236}">
                  <a16:creationId xmlns:a16="http://schemas.microsoft.com/office/drawing/2014/main" id="{BE4F8DD8-97FD-46E2-AC81-124FD6FD53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4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46" name="Line 557">
              <a:extLst>
                <a:ext uri="{FF2B5EF4-FFF2-40B4-BE49-F238E27FC236}">
                  <a16:creationId xmlns:a16="http://schemas.microsoft.com/office/drawing/2014/main" id="{F2C1D619-615D-462F-B4A3-3DC5671F0F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4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47" name="Line 558">
              <a:extLst>
                <a:ext uri="{FF2B5EF4-FFF2-40B4-BE49-F238E27FC236}">
                  <a16:creationId xmlns:a16="http://schemas.microsoft.com/office/drawing/2014/main" id="{081AE72F-E87C-410C-BC3F-FF176A1E8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4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48" name="Line 559">
              <a:extLst>
                <a:ext uri="{FF2B5EF4-FFF2-40B4-BE49-F238E27FC236}">
                  <a16:creationId xmlns:a16="http://schemas.microsoft.com/office/drawing/2014/main" id="{F51C1A02-9760-43B7-A251-F8A4897F7E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49" name="Line 560">
              <a:extLst>
                <a:ext uri="{FF2B5EF4-FFF2-40B4-BE49-F238E27FC236}">
                  <a16:creationId xmlns:a16="http://schemas.microsoft.com/office/drawing/2014/main" id="{9EFAB638-1736-4503-A410-0D9FD4AD6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50" name="Line 561">
              <a:extLst>
                <a:ext uri="{FF2B5EF4-FFF2-40B4-BE49-F238E27FC236}">
                  <a16:creationId xmlns:a16="http://schemas.microsoft.com/office/drawing/2014/main" id="{5A558552-DDD2-4A3B-BAAD-E1CB16C398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4007"/>
              <a:ext cx="12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51" name="Line 562">
              <a:extLst>
                <a:ext uri="{FF2B5EF4-FFF2-40B4-BE49-F238E27FC236}">
                  <a16:creationId xmlns:a16="http://schemas.microsoft.com/office/drawing/2014/main" id="{ABF0FD47-4E0A-4AF6-B40F-65B416331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7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52" name="Line 563">
              <a:extLst>
                <a:ext uri="{FF2B5EF4-FFF2-40B4-BE49-F238E27FC236}">
                  <a16:creationId xmlns:a16="http://schemas.microsoft.com/office/drawing/2014/main" id="{07C745BE-A309-4915-BB63-4D6C970526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7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53" name="Line 564">
              <a:extLst>
                <a:ext uri="{FF2B5EF4-FFF2-40B4-BE49-F238E27FC236}">
                  <a16:creationId xmlns:a16="http://schemas.microsoft.com/office/drawing/2014/main" id="{220A52BA-08AD-4613-95C9-FD8EFDD1BC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8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54" name="Line 565">
              <a:extLst>
                <a:ext uri="{FF2B5EF4-FFF2-40B4-BE49-F238E27FC236}">
                  <a16:creationId xmlns:a16="http://schemas.microsoft.com/office/drawing/2014/main" id="{AFECB9EF-8708-4CE3-9FE1-C725A026D0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8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55" name="Line 566">
              <a:extLst>
                <a:ext uri="{FF2B5EF4-FFF2-40B4-BE49-F238E27FC236}">
                  <a16:creationId xmlns:a16="http://schemas.microsoft.com/office/drawing/2014/main" id="{8CE9BD9A-6F8F-4D98-B718-D4B5A61354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8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56" name="Line 567">
              <a:extLst>
                <a:ext uri="{FF2B5EF4-FFF2-40B4-BE49-F238E27FC236}">
                  <a16:creationId xmlns:a16="http://schemas.microsoft.com/office/drawing/2014/main" id="{F2294CA7-EAAE-47E8-8797-38BBCE7599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09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1734" name="Group 575">
            <a:extLst>
              <a:ext uri="{FF2B5EF4-FFF2-40B4-BE49-F238E27FC236}">
                <a16:creationId xmlns:a16="http://schemas.microsoft.com/office/drawing/2014/main" id="{27DE34BF-C8A6-4746-915A-6F209E9AD96F}"/>
              </a:ext>
            </a:extLst>
          </p:cNvPr>
          <p:cNvGrpSpPr>
            <a:grpSpLocks/>
          </p:cNvGrpSpPr>
          <p:nvPr/>
        </p:nvGrpSpPr>
        <p:grpSpPr bwMode="auto">
          <a:xfrm>
            <a:off x="1101727" y="4578350"/>
            <a:ext cx="3186113" cy="1862138"/>
            <a:chOff x="694" y="2836"/>
            <a:chExt cx="2007" cy="1173"/>
          </a:xfrm>
        </p:grpSpPr>
        <p:sp>
          <p:nvSpPr>
            <p:cNvPr id="72051" name="Line 571">
              <a:extLst>
                <a:ext uri="{FF2B5EF4-FFF2-40B4-BE49-F238E27FC236}">
                  <a16:creationId xmlns:a16="http://schemas.microsoft.com/office/drawing/2014/main" id="{7C66B401-F8F4-435E-A10F-A8EACCD7C8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" y="4008"/>
              <a:ext cx="2006" cy="1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52" name="Line 572">
              <a:extLst>
                <a:ext uri="{FF2B5EF4-FFF2-40B4-BE49-F238E27FC236}">
                  <a16:creationId xmlns:a16="http://schemas.microsoft.com/office/drawing/2014/main" id="{4457442C-6D55-4288-B087-2386970CDA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0" y="2836"/>
              <a:ext cx="1" cy="1172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53" name="Line 573">
              <a:extLst>
                <a:ext uri="{FF2B5EF4-FFF2-40B4-BE49-F238E27FC236}">
                  <a16:creationId xmlns:a16="http://schemas.microsoft.com/office/drawing/2014/main" id="{F7F1D735-1C73-4C23-BF5A-D53E45399F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4" y="2836"/>
              <a:ext cx="2006" cy="1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54" name="Line 574">
              <a:extLst>
                <a:ext uri="{FF2B5EF4-FFF2-40B4-BE49-F238E27FC236}">
                  <a16:creationId xmlns:a16="http://schemas.microsoft.com/office/drawing/2014/main" id="{F3B7DDC1-38D4-422D-924D-E8AC4968F8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" y="2836"/>
              <a:ext cx="1" cy="1172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1735" name="Rectangle 576">
            <a:extLst>
              <a:ext uri="{FF2B5EF4-FFF2-40B4-BE49-F238E27FC236}">
                <a16:creationId xmlns:a16="http://schemas.microsoft.com/office/drawing/2014/main" id="{447017FA-99EB-4C0F-B083-801771256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6384927"/>
            <a:ext cx="3847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36" name="Line 577">
            <a:extLst>
              <a:ext uri="{FF2B5EF4-FFF2-40B4-BE49-F238E27FC236}">
                <a16:creationId xmlns:a16="http://schemas.microsoft.com/office/drawing/2014/main" id="{7CB9E01B-7688-45B4-A191-A1CB7D3FFE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6257925"/>
            <a:ext cx="33338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37" name="Line 578">
            <a:extLst>
              <a:ext uri="{FF2B5EF4-FFF2-40B4-BE49-F238E27FC236}">
                <a16:creationId xmlns:a16="http://schemas.microsoft.com/office/drawing/2014/main" id="{C82F795F-C2A6-4B0F-B277-2CAD59A95C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327" y="6257925"/>
            <a:ext cx="34925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38" name="Rectangle 579">
            <a:extLst>
              <a:ext uri="{FF2B5EF4-FFF2-40B4-BE49-F238E27FC236}">
                <a16:creationId xmlns:a16="http://schemas.microsoft.com/office/drawing/2014/main" id="{93F67385-18AA-4251-8272-81B325CF4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6203952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0.002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39" name="Line 580">
            <a:extLst>
              <a:ext uri="{FF2B5EF4-FFF2-40B4-BE49-F238E27FC236}">
                <a16:creationId xmlns:a16="http://schemas.microsoft.com/office/drawing/2014/main" id="{C769FDEF-9CA0-49F6-B5DB-4204F41842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6059490"/>
            <a:ext cx="33338" cy="158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40" name="Line 581">
            <a:extLst>
              <a:ext uri="{FF2B5EF4-FFF2-40B4-BE49-F238E27FC236}">
                <a16:creationId xmlns:a16="http://schemas.microsoft.com/office/drawing/2014/main" id="{84027914-602C-49CF-9BCE-B483C12817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327" y="6059490"/>
            <a:ext cx="34925" cy="158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41" name="Rectangle 582">
            <a:extLst>
              <a:ext uri="{FF2B5EF4-FFF2-40B4-BE49-F238E27FC236}">
                <a16:creationId xmlns:a16="http://schemas.microsoft.com/office/drawing/2014/main" id="{1EBCBC8C-023E-445C-BCC1-E106B3140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6005515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0.004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42" name="Line 583">
            <a:extLst>
              <a:ext uri="{FF2B5EF4-FFF2-40B4-BE49-F238E27FC236}">
                <a16:creationId xmlns:a16="http://schemas.microsoft.com/office/drawing/2014/main" id="{ACF63A2B-D158-4444-848F-8251153345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5878515"/>
            <a:ext cx="33338" cy="158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43" name="Line 584">
            <a:extLst>
              <a:ext uri="{FF2B5EF4-FFF2-40B4-BE49-F238E27FC236}">
                <a16:creationId xmlns:a16="http://schemas.microsoft.com/office/drawing/2014/main" id="{3C53C968-D6E7-4E75-9B7B-03A59BCDD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327" y="5878515"/>
            <a:ext cx="34925" cy="158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44" name="Rectangle 585">
            <a:extLst>
              <a:ext uri="{FF2B5EF4-FFF2-40B4-BE49-F238E27FC236}">
                <a16:creationId xmlns:a16="http://schemas.microsoft.com/office/drawing/2014/main" id="{8C23FC76-C376-4CF1-A76C-D6A3818C8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5824540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0.006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45" name="Line 586">
            <a:extLst>
              <a:ext uri="{FF2B5EF4-FFF2-40B4-BE49-F238E27FC236}">
                <a16:creationId xmlns:a16="http://schemas.microsoft.com/office/drawing/2014/main" id="{A760DB29-1AF1-49D1-B206-0ED3CF9281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5699125"/>
            <a:ext cx="33338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46" name="Line 587">
            <a:extLst>
              <a:ext uri="{FF2B5EF4-FFF2-40B4-BE49-F238E27FC236}">
                <a16:creationId xmlns:a16="http://schemas.microsoft.com/office/drawing/2014/main" id="{6C0E7BCE-7503-4358-B447-40BD3D8EA1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327" y="5699125"/>
            <a:ext cx="34925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47" name="Rectangle 588">
            <a:extLst>
              <a:ext uri="{FF2B5EF4-FFF2-40B4-BE49-F238E27FC236}">
                <a16:creationId xmlns:a16="http://schemas.microsoft.com/office/drawing/2014/main" id="{A7B6CA54-8404-4C06-B643-B347CF7BB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5643565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0.008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48" name="Line 589">
            <a:extLst>
              <a:ext uri="{FF2B5EF4-FFF2-40B4-BE49-F238E27FC236}">
                <a16:creationId xmlns:a16="http://schemas.microsoft.com/office/drawing/2014/main" id="{AF126E02-E93C-42AE-ADBE-5A65F46ACA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5518150"/>
            <a:ext cx="33338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49" name="Line 590">
            <a:extLst>
              <a:ext uri="{FF2B5EF4-FFF2-40B4-BE49-F238E27FC236}">
                <a16:creationId xmlns:a16="http://schemas.microsoft.com/office/drawing/2014/main" id="{4A3A34EA-D06C-46FF-9A72-CC4808E2D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327" y="5518150"/>
            <a:ext cx="34925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50" name="Rectangle 591">
            <a:extLst>
              <a:ext uri="{FF2B5EF4-FFF2-40B4-BE49-F238E27FC236}">
                <a16:creationId xmlns:a16="http://schemas.microsoft.com/office/drawing/2014/main" id="{D8E6A9B2-9748-4DFC-A2EB-82D4EC5BC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488" y="5445127"/>
            <a:ext cx="13465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0.01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51" name="Line 592">
            <a:extLst>
              <a:ext uri="{FF2B5EF4-FFF2-40B4-BE49-F238E27FC236}">
                <a16:creationId xmlns:a16="http://schemas.microsoft.com/office/drawing/2014/main" id="{7CE95E92-F5D8-4C26-A1DA-577555463E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5319715"/>
            <a:ext cx="33338" cy="158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52" name="Line 593">
            <a:extLst>
              <a:ext uri="{FF2B5EF4-FFF2-40B4-BE49-F238E27FC236}">
                <a16:creationId xmlns:a16="http://schemas.microsoft.com/office/drawing/2014/main" id="{8FC06EE7-0CCB-4681-AA06-701FCDEA4B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327" y="5319715"/>
            <a:ext cx="34925" cy="158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53" name="Rectangle 594">
            <a:extLst>
              <a:ext uri="{FF2B5EF4-FFF2-40B4-BE49-F238E27FC236}">
                <a16:creationId xmlns:a16="http://schemas.microsoft.com/office/drawing/2014/main" id="{2B071645-8AE7-4ED3-9BC2-CF995746C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5264152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0.012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54" name="Line 595">
            <a:extLst>
              <a:ext uri="{FF2B5EF4-FFF2-40B4-BE49-F238E27FC236}">
                <a16:creationId xmlns:a16="http://schemas.microsoft.com/office/drawing/2014/main" id="{980F81B3-8702-4AFF-B92B-11DAD5E984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5138740"/>
            <a:ext cx="33338" cy="158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55" name="Line 596">
            <a:extLst>
              <a:ext uri="{FF2B5EF4-FFF2-40B4-BE49-F238E27FC236}">
                <a16:creationId xmlns:a16="http://schemas.microsoft.com/office/drawing/2014/main" id="{EFA9E7D8-47D3-4EFD-A402-CB3814A0EE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327" y="5138740"/>
            <a:ext cx="34925" cy="158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56" name="Rectangle 597">
            <a:extLst>
              <a:ext uri="{FF2B5EF4-FFF2-40B4-BE49-F238E27FC236}">
                <a16:creationId xmlns:a16="http://schemas.microsoft.com/office/drawing/2014/main" id="{831745DF-7B7E-42DA-A520-24A4D3F57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5083177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0.014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57" name="Line 598">
            <a:extLst>
              <a:ext uri="{FF2B5EF4-FFF2-40B4-BE49-F238E27FC236}">
                <a16:creationId xmlns:a16="http://schemas.microsoft.com/office/drawing/2014/main" id="{78B1C940-93B7-44F2-AA44-F07E817F5A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4940300"/>
            <a:ext cx="33338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58" name="Line 599">
            <a:extLst>
              <a:ext uri="{FF2B5EF4-FFF2-40B4-BE49-F238E27FC236}">
                <a16:creationId xmlns:a16="http://schemas.microsoft.com/office/drawing/2014/main" id="{A5F42180-4EEF-4359-83FF-4FB483578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327" y="4940300"/>
            <a:ext cx="34925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59" name="Rectangle 600">
            <a:extLst>
              <a:ext uri="{FF2B5EF4-FFF2-40B4-BE49-F238E27FC236}">
                <a16:creationId xmlns:a16="http://schemas.microsoft.com/office/drawing/2014/main" id="{165FFB87-A5C2-4832-B664-8E1B817D9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4884740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0.016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60" name="Line 601">
            <a:extLst>
              <a:ext uri="{FF2B5EF4-FFF2-40B4-BE49-F238E27FC236}">
                <a16:creationId xmlns:a16="http://schemas.microsoft.com/office/drawing/2014/main" id="{CFCDBFAC-C4D7-40F1-A8BC-6145B8FC296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4759325"/>
            <a:ext cx="33338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61" name="Line 602">
            <a:extLst>
              <a:ext uri="{FF2B5EF4-FFF2-40B4-BE49-F238E27FC236}">
                <a16:creationId xmlns:a16="http://schemas.microsoft.com/office/drawing/2014/main" id="{0DB930B3-8B6A-40D6-9B49-C048482F94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327" y="4759325"/>
            <a:ext cx="34925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62" name="Rectangle 603">
            <a:extLst>
              <a:ext uri="{FF2B5EF4-FFF2-40B4-BE49-F238E27FC236}">
                <a16:creationId xmlns:a16="http://schemas.microsoft.com/office/drawing/2014/main" id="{A1C81FE1-F5F8-4F5F-9ED3-93183FB9B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4703765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0.018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63" name="Rectangle 604">
            <a:extLst>
              <a:ext uri="{FF2B5EF4-FFF2-40B4-BE49-F238E27FC236}">
                <a16:creationId xmlns:a16="http://schemas.microsoft.com/office/drawing/2014/main" id="{86B51B37-82BA-4703-9408-1110D8880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488" y="4522790"/>
            <a:ext cx="13465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0.02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64" name="Rectangle 605">
            <a:extLst>
              <a:ext uri="{FF2B5EF4-FFF2-40B4-BE49-F238E27FC236}">
                <a16:creationId xmlns:a16="http://schemas.microsoft.com/office/drawing/2014/main" id="{A9E416B6-DEFE-441B-A5A9-C91BDC010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338" y="6438902"/>
            <a:ext cx="14106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-100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65" name="Line 606">
            <a:extLst>
              <a:ext uri="{FF2B5EF4-FFF2-40B4-BE49-F238E27FC236}">
                <a16:creationId xmlns:a16="http://schemas.microsoft.com/office/drawing/2014/main" id="{113580DE-3CDA-4FB5-B8F5-74EAD23068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30340" y="6421438"/>
            <a:ext cx="1587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66" name="Line 607">
            <a:extLst>
              <a:ext uri="{FF2B5EF4-FFF2-40B4-BE49-F238E27FC236}">
                <a16:creationId xmlns:a16="http://schemas.microsoft.com/office/drawing/2014/main" id="{D5160BEB-562E-471E-8070-6BC452CB73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30340" y="4578352"/>
            <a:ext cx="1587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67" name="Rectangle 608">
            <a:extLst>
              <a:ext uri="{FF2B5EF4-FFF2-40B4-BE49-F238E27FC236}">
                <a16:creationId xmlns:a16="http://schemas.microsoft.com/office/drawing/2014/main" id="{DA293676-640C-442B-A428-72B4C5180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950" y="6438902"/>
            <a:ext cx="10259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-50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68" name="Line 609">
            <a:extLst>
              <a:ext uri="{FF2B5EF4-FFF2-40B4-BE49-F238E27FC236}">
                <a16:creationId xmlns:a16="http://schemas.microsoft.com/office/drawing/2014/main" id="{C27A095D-695E-44CA-B80A-3AB8B30DCF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1490" y="6421438"/>
            <a:ext cx="1587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69" name="Line 610">
            <a:extLst>
              <a:ext uri="{FF2B5EF4-FFF2-40B4-BE49-F238E27FC236}">
                <a16:creationId xmlns:a16="http://schemas.microsoft.com/office/drawing/2014/main" id="{8C66F878-7398-4715-BCDC-1B3FA73C13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1490" y="4578352"/>
            <a:ext cx="1587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70" name="Rectangle 611">
            <a:extLst>
              <a:ext uri="{FF2B5EF4-FFF2-40B4-BE49-F238E27FC236}">
                <a16:creationId xmlns:a16="http://schemas.microsoft.com/office/drawing/2014/main" id="{728B3571-F0B8-452F-88B5-CEF972DAA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025" y="6438902"/>
            <a:ext cx="3847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71" name="Line 612">
            <a:extLst>
              <a:ext uri="{FF2B5EF4-FFF2-40B4-BE49-F238E27FC236}">
                <a16:creationId xmlns:a16="http://schemas.microsoft.com/office/drawing/2014/main" id="{8BBF4D83-FF0A-46BA-A3A8-2DCE37AE08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2640" y="6421438"/>
            <a:ext cx="1587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72" name="Line 613">
            <a:extLst>
              <a:ext uri="{FF2B5EF4-FFF2-40B4-BE49-F238E27FC236}">
                <a16:creationId xmlns:a16="http://schemas.microsoft.com/office/drawing/2014/main" id="{E5C8F7C0-537F-48EE-AABB-23A254F28F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2640" y="4578352"/>
            <a:ext cx="1587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73" name="Rectangle 614">
            <a:extLst>
              <a:ext uri="{FF2B5EF4-FFF2-40B4-BE49-F238E27FC236}">
                <a16:creationId xmlns:a16="http://schemas.microsoft.com/office/drawing/2014/main" id="{F6B4ABB1-EB23-45E2-9ED9-3BFAC8433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5175" y="6438902"/>
            <a:ext cx="7694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50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74" name="Line 615">
            <a:extLst>
              <a:ext uri="{FF2B5EF4-FFF2-40B4-BE49-F238E27FC236}">
                <a16:creationId xmlns:a16="http://schemas.microsoft.com/office/drawing/2014/main" id="{FB13E5BD-9EE3-4B77-ACD5-6EC7EF78E5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81250" y="6421438"/>
            <a:ext cx="1588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75" name="Line 616">
            <a:extLst>
              <a:ext uri="{FF2B5EF4-FFF2-40B4-BE49-F238E27FC236}">
                <a16:creationId xmlns:a16="http://schemas.microsoft.com/office/drawing/2014/main" id="{0814A3EE-22EF-418B-B49F-CFB0627EA4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81250" y="4578352"/>
            <a:ext cx="1588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76" name="Rectangle 617">
            <a:extLst>
              <a:ext uri="{FF2B5EF4-FFF2-40B4-BE49-F238E27FC236}">
                <a16:creationId xmlns:a16="http://schemas.microsoft.com/office/drawing/2014/main" id="{632F4A9F-2FF1-4EE0-BC3A-8CE36B49B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450" y="6438902"/>
            <a:ext cx="11541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100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77" name="Line 618">
            <a:extLst>
              <a:ext uri="{FF2B5EF4-FFF2-40B4-BE49-F238E27FC236}">
                <a16:creationId xmlns:a16="http://schemas.microsoft.com/office/drawing/2014/main" id="{3F3E451D-B53D-4C77-A44A-A8D8E88F6D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93990" y="6421438"/>
            <a:ext cx="1587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78" name="Line 619">
            <a:extLst>
              <a:ext uri="{FF2B5EF4-FFF2-40B4-BE49-F238E27FC236}">
                <a16:creationId xmlns:a16="http://schemas.microsoft.com/office/drawing/2014/main" id="{E46DE043-805B-482A-A51E-CE4CBA066C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93990" y="4578352"/>
            <a:ext cx="1587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79" name="Rectangle 620">
            <a:extLst>
              <a:ext uri="{FF2B5EF4-FFF2-40B4-BE49-F238E27FC236}">
                <a16:creationId xmlns:a16="http://schemas.microsoft.com/office/drawing/2014/main" id="{B0BF2850-E359-44BA-BB8D-716FA9A8D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6438902"/>
            <a:ext cx="11541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150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80" name="Line 621">
            <a:extLst>
              <a:ext uri="{FF2B5EF4-FFF2-40B4-BE49-F238E27FC236}">
                <a16:creationId xmlns:a16="http://schemas.microsoft.com/office/drawing/2014/main" id="{15960F9C-443E-4618-9176-E623EF4F5A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22600" y="6421438"/>
            <a:ext cx="1588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81" name="Line 622">
            <a:extLst>
              <a:ext uri="{FF2B5EF4-FFF2-40B4-BE49-F238E27FC236}">
                <a16:creationId xmlns:a16="http://schemas.microsoft.com/office/drawing/2014/main" id="{59ACA692-0CD5-4E4A-A122-746C86533D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22600" y="4578352"/>
            <a:ext cx="1588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82" name="Rectangle 623">
            <a:extLst>
              <a:ext uri="{FF2B5EF4-FFF2-40B4-BE49-F238E27FC236}">
                <a16:creationId xmlns:a16="http://schemas.microsoft.com/office/drawing/2014/main" id="{32D3A79B-6162-4FA9-86B4-95DA8E1F9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6438902"/>
            <a:ext cx="11541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200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83" name="Line 624">
            <a:extLst>
              <a:ext uri="{FF2B5EF4-FFF2-40B4-BE49-F238E27FC236}">
                <a16:creationId xmlns:a16="http://schemas.microsoft.com/office/drawing/2014/main" id="{15558276-B78C-4919-AAD4-4A6C925327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33750" y="6421438"/>
            <a:ext cx="1588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84" name="Line 625">
            <a:extLst>
              <a:ext uri="{FF2B5EF4-FFF2-40B4-BE49-F238E27FC236}">
                <a16:creationId xmlns:a16="http://schemas.microsoft.com/office/drawing/2014/main" id="{5DF97C1E-8D08-4564-A895-8A61843919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33750" y="4578352"/>
            <a:ext cx="1588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85" name="Rectangle 626">
            <a:extLst>
              <a:ext uri="{FF2B5EF4-FFF2-40B4-BE49-F238E27FC236}">
                <a16:creationId xmlns:a16="http://schemas.microsoft.com/office/drawing/2014/main" id="{8AA69A73-8FEA-4555-A874-E2D67E915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363" y="6438902"/>
            <a:ext cx="11541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250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86" name="Line 627">
            <a:extLst>
              <a:ext uri="{FF2B5EF4-FFF2-40B4-BE49-F238E27FC236}">
                <a16:creationId xmlns:a16="http://schemas.microsoft.com/office/drawing/2014/main" id="{5209046F-E647-49D3-A4A0-3CC061F642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900" y="6421438"/>
            <a:ext cx="1588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87" name="Line 628">
            <a:extLst>
              <a:ext uri="{FF2B5EF4-FFF2-40B4-BE49-F238E27FC236}">
                <a16:creationId xmlns:a16="http://schemas.microsoft.com/office/drawing/2014/main" id="{68682306-33F6-4A77-AF62-377C7E44B9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900" y="4578352"/>
            <a:ext cx="1588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88" name="Rectangle 629">
            <a:extLst>
              <a:ext uri="{FF2B5EF4-FFF2-40B4-BE49-F238E27FC236}">
                <a16:creationId xmlns:a16="http://schemas.microsoft.com/office/drawing/2014/main" id="{F26A580F-1DCD-457D-AAD8-C7B37D9AB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975" y="6438902"/>
            <a:ext cx="11541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300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89" name="Line 630">
            <a:extLst>
              <a:ext uri="{FF2B5EF4-FFF2-40B4-BE49-F238E27FC236}">
                <a16:creationId xmlns:a16="http://schemas.microsoft.com/office/drawing/2014/main" id="{4528D47E-6A54-41F4-9343-CCF5C5C8B1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3515" y="6421438"/>
            <a:ext cx="1587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90" name="Line 631">
            <a:extLst>
              <a:ext uri="{FF2B5EF4-FFF2-40B4-BE49-F238E27FC236}">
                <a16:creationId xmlns:a16="http://schemas.microsoft.com/office/drawing/2014/main" id="{2720B6C5-4AED-4DBC-8CDA-3C5E71C00C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3515" y="4578352"/>
            <a:ext cx="1587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91" name="Rectangle 632">
            <a:extLst>
              <a:ext uri="{FF2B5EF4-FFF2-40B4-BE49-F238E27FC236}">
                <a16:creationId xmlns:a16="http://schemas.microsoft.com/office/drawing/2014/main" id="{F7298B8E-245E-4D69-965B-C0E64D015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2713" y="6438902"/>
            <a:ext cx="11541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350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92" name="Rectangle 633">
            <a:extLst>
              <a:ext uri="{FF2B5EF4-FFF2-40B4-BE49-F238E27FC236}">
                <a16:creationId xmlns:a16="http://schemas.microsoft.com/office/drawing/2014/main" id="{D77B9030-1BB5-4086-BBDD-89DB69523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3863" y="6438902"/>
            <a:ext cx="11541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400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71793" name="Group 890">
            <a:extLst>
              <a:ext uri="{FF2B5EF4-FFF2-40B4-BE49-F238E27FC236}">
                <a16:creationId xmlns:a16="http://schemas.microsoft.com/office/drawing/2014/main" id="{EB877C4D-8EDE-4C2E-BA00-E5A2A61D2314}"/>
              </a:ext>
            </a:extLst>
          </p:cNvPr>
          <p:cNvGrpSpPr>
            <a:grpSpLocks/>
          </p:cNvGrpSpPr>
          <p:nvPr/>
        </p:nvGrpSpPr>
        <p:grpSpPr bwMode="auto">
          <a:xfrm>
            <a:off x="1741490" y="5102227"/>
            <a:ext cx="1628775" cy="1338263"/>
            <a:chOff x="1097" y="3166"/>
            <a:chExt cx="1026" cy="843"/>
          </a:xfrm>
        </p:grpSpPr>
        <p:grpSp>
          <p:nvGrpSpPr>
            <p:cNvPr id="71795" name="Group 834">
              <a:extLst>
                <a:ext uri="{FF2B5EF4-FFF2-40B4-BE49-F238E27FC236}">
                  <a16:creationId xmlns:a16="http://schemas.microsoft.com/office/drawing/2014/main" id="{3519192D-4D55-45CA-BAE0-8677EDA57F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" y="3166"/>
              <a:ext cx="808" cy="843"/>
              <a:chOff x="1097" y="3166"/>
              <a:chExt cx="808" cy="843"/>
            </a:xfrm>
          </p:grpSpPr>
          <p:sp>
            <p:nvSpPr>
              <p:cNvPr id="71851" name="Line 634">
                <a:extLst>
                  <a:ext uri="{FF2B5EF4-FFF2-40B4-BE49-F238E27FC236}">
                    <a16:creationId xmlns:a16="http://schemas.microsoft.com/office/drawing/2014/main" id="{4B5C02BF-D716-4BF3-8A42-71A1DB84DB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7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52" name="Line 635">
                <a:extLst>
                  <a:ext uri="{FF2B5EF4-FFF2-40B4-BE49-F238E27FC236}">
                    <a16:creationId xmlns:a16="http://schemas.microsoft.com/office/drawing/2014/main" id="{3DE967CD-AA26-435E-819F-ED96581A5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53" name="Line 636">
                <a:extLst>
                  <a:ext uri="{FF2B5EF4-FFF2-40B4-BE49-F238E27FC236}">
                    <a16:creationId xmlns:a16="http://schemas.microsoft.com/office/drawing/2014/main" id="{EA8D2DB5-6ADC-42D6-A249-5CA09EE74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54" name="Line 637">
                <a:extLst>
                  <a:ext uri="{FF2B5EF4-FFF2-40B4-BE49-F238E27FC236}">
                    <a16:creationId xmlns:a16="http://schemas.microsoft.com/office/drawing/2014/main" id="{0D4B58A5-5D9B-4C58-ADC6-B934C8D539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9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55" name="Line 638">
                <a:extLst>
                  <a:ext uri="{FF2B5EF4-FFF2-40B4-BE49-F238E27FC236}">
                    <a16:creationId xmlns:a16="http://schemas.microsoft.com/office/drawing/2014/main" id="{7306E310-2771-488E-800D-E86B22FEF2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9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56" name="Line 639">
                <a:extLst>
                  <a:ext uri="{FF2B5EF4-FFF2-40B4-BE49-F238E27FC236}">
                    <a16:creationId xmlns:a16="http://schemas.microsoft.com/office/drawing/2014/main" id="{22F959AA-35B6-4A76-913C-D84DD362F7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0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57" name="Line 640">
                <a:extLst>
                  <a:ext uri="{FF2B5EF4-FFF2-40B4-BE49-F238E27FC236}">
                    <a16:creationId xmlns:a16="http://schemas.microsoft.com/office/drawing/2014/main" id="{D0F129A2-C1BD-4A62-9D35-9EA6A6E2AC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0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58" name="Line 641">
                <a:extLst>
                  <a:ext uri="{FF2B5EF4-FFF2-40B4-BE49-F238E27FC236}">
                    <a16:creationId xmlns:a16="http://schemas.microsoft.com/office/drawing/2014/main" id="{3F247014-5E2A-40AA-A003-30AAB7FAE8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0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59" name="Line 642">
                <a:extLst>
                  <a:ext uri="{FF2B5EF4-FFF2-40B4-BE49-F238E27FC236}">
                    <a16:creationId xmlns:a16="http://schemas.microsoft.com/office/drawing/2014/main" id="{99A2B985-7B4F-40A1-981B-75B5BFA0D7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0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60" name="Line 643">
                <a:extLst>
                  <a:ext uri="{FF2B5EF4-FFF2-40B4-BE49-F238E27FC236}">
                    <a16:creationId xmlns:a16="http://schemas.microsoft.com/office/drawing/2014/main" id="{E1670590-BD03-48A9-A372-B58183994D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1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61" name="Line 644">
                <a:extLst>
                  <a:ext uri="{FF2B5EF4-FFF2-40B4-BE49-F238E27FC236}">
                    <a16:creationId xmlns:a16="http://schemas.microsoft.com/office/drawing/2014/main" id="{B2C0D9D0-8929-4B1D-98D4-3830E2CCBC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1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62" name="Line 645">
                <a:extLst>
                  <a:ext uri="{FF2B5EF4-FFF2-40B4-BE49-F238E27FC236}">
                    <a16:creationId xmlns:a16="http://schemas.microsoft.com/office/drawing/2014/main" id="{A5A70D4C-CCBB-43E3-848F-9E2CDF240A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63" name="Line 646">
                <a:extLst>
                  <a:ext uri="{FF2B5EF4-FFF2-40B4-BE49-F238E27FC236}">
                    <a16:creationId xmlns:a16="http://schemas.microsoft.com/office/drawing/2014/main" id="{063C205F-8967-4075-8A5D-ECD358A9EF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64" name="Line 647">
                <a:extLst>
                  <a:ext uri="{FF2B5EF4-FFF2-40B4-BE49-F238E27FC236}">
                    <a16:creationId xmlns:a16="http://schemas.microsoft.com/office/drawing/2014/main" id="{2C792C77-B2BB-48D7-9B7A-0AD1C45AB1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4008"/>
                <a:ext cx="10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65" name="Line 648">
                <a:extLst>
                  <a:ext uri="{FF2B5EF4-FFF2-40B4-BE49-F238E27FC236}">
                    <a16:creationId xmlns:a16="http://schemas.microsoft.com/office/drawing/2014/main" id="{15EF6006-8DA6-4CA8-A1B6-00A4C245F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2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66" name="Line 649">
                <a:extLst>
                  <a:ext uri="{FF2B5EF4-FFF2-40B4-BE49-F238E27FC236}">
                    <a16:creationId xmlns:a16="http://schemas.microsoft.com/office/drawing/2014/main" id="{1DC6D15D-82A0-4EB1-AF98-1D97B87C6C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2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67" name="Line 650">
                <a:extLst>
                  <a:ext uri="{FF2B5EF4-FFF2-40B4-BE49-F238E27FC236}">
                    <a16:creationId xmlns:a16="http://schemas.microsoft.com/office/drawing/2014/main" id="{5053AE28-A496-4128-BD04-1A0E42C486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2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68" name="Line 651">
                <a:extLst>
                  <a:ext uri="{FF2B5EF4-FFF2-40B4-BE49-F238E27FC236}">
                    <a16:creationId xmlns:a16="http://schemas.microsoft.com/office/drawing/2014/main" id="{F26E33FC-3660-4236-ABA7-CA20A2CB9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3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69" name="Line 652">
                <a:extLst>
                  <a:ext uri="{FF2B5EF4-FFF2-40B4-BE49-F238E27FC236}">
                    <a16:creationId xmlns:a16="http://schemas.microsoft.com/office/drawing/2014/main" id="{3987F5D8-F1D8-497F-A423-C477EE2B4B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3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70" name="Line 653">
                <a:extLst>
                  <a:ext uri="{FF2B5EF4-FFF2-40B4-BE49-F238E27FC236}">
                    <a16:creationId xmlns:a16="http://schemas.microsoft.com/office/drawing/2014/main" id="{C422EA4C-73AF-4233-BACA-56D1DBA01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4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71" name="Line 654">
                <a:extLst>
                  <a:ext uri="{FF2B5EF4-FFF2-40B4-BE49-F238E27FC236}">
                    <a16:creationId xmlns:a16="http://schemas.microsoft.com/office/drawing/2014/main" id="{B469ABB7-9179-4607-9BBC-58A47579C1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4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72" name="Line 655">
                <a:extLst>
                  <a:ext uri="{FF2B5EF4-FFF2-40B4-BE49-F238E27FC236}">
                    <a16:creationId xmlns:a16="http://schemas.microsoft.com/office/drawing/2014/main" id="{7440890E-F853-48A8-9CBA-38C8377C1E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4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73" name="Line 656">
                <a:extLst>
                  <a:ext uri="{FF2B5EF4-FFF2-40B4-BE49-F238E27FC236}">
                    <a16:creationId xmlns:a16="http://schemas.microsoft.com/office/drawing/2014/main" id="{D1C0B296-6C71-4C46-95D8-4EA3935697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5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74" name="Line 657">
                <a:extLst>
                  <a:ext uri="{FF2B5EF4-FFF2-40B4-BE49-F238E27FC236}">
                    <a16:creationId xmlns:a16="http://schemas.microsoft.com/office/drawing/2014/main" id="{A6754D1E-6482-428C-9182-6564403AEF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5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75" name="Line 658">
                <a:extLst>
                  <a:ext uri="{FF2B5EF4-FFF2-40B4-BE49-F238E27FC236}">
                    <a16:creationId xmlns:a16="http://schemas.microsoft.com/office/drawing/2014/main" id="{33FF25B8-9BDE-473C-8996-E54FCE1159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5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76" name="Line 659">
                <a:extLst>
                  <a:ext uri="{FF2B5EF4-FFF2-40B4-BE49-F238E27FC236}">
                    <a16:creationId xmlns:a16="http://schemas.microsoft.com/office/drawing/2014/main" id="{514231A5-72BA-47C3-8FDE-76F614FD33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6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77" name="Line 660">
                <a:extLst>
                  <a:ext uri="{FF2B5EF4-FFF2-40B4-BE49-F238E27FC236}">
                    <a16:creationId xmlns:a16="http://schemas.microsoft.com/office/drawing/2014/main" id="{F19A7796-2067-42DC-879F-255E7F8ABD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6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78" name="Line 661">
                <a:extLst>
                  <a:ext uri="{FF2B5EF4-FFF2-40B4-BE49-F238E27FC236}">
                    <a16:creationId xmlns:a16="http://schemas.microsoft.com/office/drawing/2014/main" id="{3710C385-D53A-4266-81F8-6F9F452A92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6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79" name="Line 662">
                <a:extLst>
                  <a:ext uri="{FF2B5EF4-FFF2-40B4-BE49-F238E27FC236}">
                    <a16:creationId xmlns:a16="http://schemas.microsoft.com/office/drawing/2014/main" id="{4F48EDA0-8C68-4702-B3EE-CFC682CB67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17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80" name="Line 663">
                <a:extLst>
                  <a:ext uri="{FF2B5EF4-FFF2-40B4-BE49-F238E27FC236}">
                    <a16:creationId xmlns:a16="http://schemas.microsoft.com/office/drawing/2014/main" id="{63E5D41B-AE59-4FA4-B3EF-EACA9FFE23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17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81" name="Line 664">
                <a:extLst>
                  <a:ext uri="{FF2B5EF4-FFF2-40B4-BE49-F238E27FC236}">
                    <a16:creationId xmlns:a16="http://schemas.microsoft.com/office/drawing/2014/main" id="{4343B14F-BBB7-4657-B29D-ECBCB2AA3F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28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82" name="Line 665">
                <a:extLst>
                  <a:ext uri="{FF2B5EF4-FFF2-40B4-BE49-F238E27FC236}">
                    <a16:creationId xmlns:a16="http://schemas.microsoft.com/office/drawing/2014/main" id="{39EFD03D-9EA3-48A7-9BBF-7BCB4D2BB8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28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83" name="Line 666">
                <a:extLst>
                  <a:ext uri="{FF2B5EF4-FFF2-40B4-BE49-F238E27FC236}">
                    <a16:creationId xmlns:a16="http://schemas.microsoft.com/office/drawing/2014/main" id="{9B626E4B-B336-409B-8F91-B07823F842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28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84" name="Line 667">
                <a:extLst>
                  <a:ext uri="{FF2B5EF4-FFF2-40B4-BE49-F238E27FC236}">
                    <a16:creationId xmlns:a16="http://schemas.microsoft.com/office/drawing/2014/main" id="{7412DBFB-800B-477E-91FC-01830DC96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9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85" name="Line 668">
                <a:extLst>
                  <a:ext uri="{FF2B5EF4-FFF2-40B4-BE49-F238E27FC236}">
                    <a16:creationId xmlns:a16="http://schemas.microsoft.com/office/drawing/2014/main" id="{8E78076A-EB12-4078-A3D2-12F2CF54B6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9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86" name="Line 669">
                <a:extLst>
                  <a:ext uri="{FF2B5EF4-FFF2-40B4-BE49-F238E27FC236}">
                    <a16:creationId xmlns:a16="http://schemas.microsoft.com/office/drawing/2014/main" id="{84DC51E7-50EC-41BE-BB51-9D8BDCEF84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9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87" name="Line 670">
                <a:extLst>
                  <a:ext uri="{FF2B5EF4-FFF2-40B4-BE49-F238E27FC236}">
                    <a16:creationId xmlns:a16="http://schemas.microsoft.com/office/drawing/2014/main" id="{EDD5849A-47A7-4024-81AF-0487D30D14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50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88" name="Line 671">
                <a:extLst>
                  <a:ext uri="{FF2B5EF4-FFF2-40B4-BE49-F238E27FC236}">
                    <a16:creationId xmlns:a16="http://schemas.microsoft.com/office/drawing/2014/main" id="{C56E8035-C5DC-49CE-A35A-2F8EA7BAF0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50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89" name="Line 672">
                <a:extLst>
                  <a:ext uri="{FF2B5EF4-FFF2-40B4-BE49-F238E27FC236}">
                    <a16:creationId xmlns:a16="http://schemas.microsoft.com/office/drawing/2014/main" id="{CF906B24-8E58-4F73-8AF8-E42284AB83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1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90" name="Line 673">
                <a:extLst>
                  <a:ext uri="{FF2B5EF4-FFF2-40B4-BE49-F238E27FC236}">
                    <a16:creationId xmlns:a16="http://schemas.microsoft.com/office/drawing/2014/main" id="{6BA27E3A-D584-4EE0-814C-48587FD16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1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91" name="Line 674">
                <a:extLst>
                  <a:ext uri="{FF2B5EF4-FFF2-40B4-BE49-F238E27FC236}">
                    <a16:creationId xmlns:a16="http://schemas.microsoft.com/office/drawing/2014/main" id="{41C92B09-F097-4D7A-84CF-6FA45247EF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1" y="4008"/>
                <a:ext cx="10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92" name="Line 675">
                <a:extLst>
                  <a:ext uri="{FF2B5EF4-FFF2-40B4-BE49-F238E27FC236}">
                    <a16:creationId xmlns:a16="http://schemas.microsoft.com/office/drawing/2014/main" id="{428F6BD6-EEE0-4ECF-8DF2-6833674FE7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1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93" name="Line 676">
                <a:extLst>
                  <a:ext uri="{FF2B5EF4-FFF2-40B4-BE49-F238E27FC236}">
                    <a16:creationId xmlns:a16="http://schemas.microsoft.com/office/drawing/2014/main" id="{C55BA6B0-2E58-42C7-BB36-A9207F00D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1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94" name="Line 677">
                <a:extLst>
                  <a:ext uri="{FF2B5EF4-FFF2-40B4-BE49-F238E27FC236}">
                    <a16:creationId xmlns:a16="http://schemas.microsoft.com/office/drawing/2014/main" id="{92E8A0C9-DB70-47BC-BFF1-26200B608D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1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95" name="Line 678">
                <a:extLst>
                  <a:ext uri="{FF2B5EF4-FFF2-40B4-BE49-F238E27FC236}">
                    <a16:creationId xmlns:a16="http://schemas.microsoft.com/office/drawing/2014/main" id="{F5989F72-547E-463C-B12A-0116008F2C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2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96" name="Line 679">
                <a:extLst>
                  <a:ext uri="{FF2B5EF4-FFF2-40B4-BE49-F238E27FC236}">
                    <a16:creationId xmlns:a16="http://schemas.microsoft.com/office/drawing/2014/main" id="{27EFDF50-58F4-4994-A398-7D7AC2398C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2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97" name="Line 680">
                <a:extLst>
                  <a:ext uri="{FF2B5EF4-FFF2-40B4-BE49-F238E27FC236}">
                    <a16:creationId xmlns:a16="http://schemas.microsoft.com/office/drawing/2014/main" id="{CD2C4FB2-9022-4635-A8EE-DC4EB4BDD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3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98" name="Line 681">
                <a:extLst>
                  <a:ext uri="{FF2B5EF4-FFF2-40B4-BE49-F238E27FC236}">
                    <a16:creationId xmlns:a16="http://schemas.microsoft.com/office/drawing/2014/main" id="{66623B12-CD7E-4161-A5ED-CFF1D5C114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3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99" name="Line 682">
                <a:extLst>
                  <a:ext uri="{FF2B5EF4-FFF2-40B4-BE49-F238E27FC236}">
                    <a16:creationId xmlns:a16="http://schemas.microsoft.com/office/drawing/2014/main" id="{FEF6609A-40A1-4EE1-9BF3-0B962B45EA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3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00" name="Line 683">
                <a:extLst>
                  <a:ext uri="{FF2B5EF4-FFF2-40B4-BE49-F238E27FC236}">
                    <a16:creationId xmlns:a16="http://schemas.microsoft.com/office/drawing/2014/main" id="{E6065D00-25C7-4D6A-A88A-70F70FF710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3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01" name="Line 684">
                <a:extLst>
                  <a:ext uri="{FF2B5EF4-FFF2-40B4-BE49-F238E27FC236}">
                    <a16:creationId xmlns:a16="http://schemas.microsoft.com/office/drawing/2014/main" id="{C36C97B9-3F05-4122-BD79-AD10FD924B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4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02" name="Line 685">
                <a:extLst>
                  <a:ext uri="{FF2B5EF4-FFF2-40B4-BE49-F238E27FC236}">
                    <a16:creationId xmlns:a16="http://schemas.microsoft.com/office/drawing/2014/main" id="{EB3F3865-BD57-4C1E-BE51-9EC019DD0C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4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03" name="Line 686">
                <a:extLst>
                  <a:ext uri="{FF2B5EF4-FFF2-40B4-BE49-F238E27FC236}">
                    <a16:creationId xmlns:a16="http://schemas.microsoft.com/office/drawing/2014/main" id="{DA4B93B7-5487-44F6-8C0B-D2846002B8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15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04" name="Line 687">
                <a:extLst>
                  <a:ext uri="{FF2B5EF4-FFF2-40B4-BE49-F238E27FC236}">
                    <a16:creationId xmlns:a16="http://schemas.microsoft.com/office/drawing/2014/main" id="{D1E9BFB7-5035-4551-8535-7B414A463A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15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05" name="Line 688">
                <a:extLst>
                  <a:ext uri="{FF2B5EF4-FFF2-40B4-BE49-F238E27FC236}">
                    <a16:creationId xmlns:a16="http://schemas.microsoft.com/office/drawing/2014/main" id="{A9700C86-A277-481C-BA86-16CF5CF696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15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06" name="Line 689">
                <a:extLst>
                  <a:ext uri="{FF2B5EF4-FFF2-40B4-BE49-F238E27FC236}">
                    <a16:creationId xmlns:a16="http://schemas.microsoft.com/office/drawing/2014/main" id="{E402A524-94D2-40E3-827A-03A052602F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6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07" name="Line 690">
                <a:extLst>
                  <a:ext uri="{FF2B5EF4-FFF2-40B4-BE49-F238E27FC236}">
                    <a16:creationId xmlns:a16="http://schemas.microsoft.com/office/drawing/2014/main" id="{79E744A8-DDAA-4E0D-9F08-2F5464AD38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6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08" name="Line 691">
                <a:extLst>
                  <a:ext uri="{FF2B5EF4-FFF2-40B4-BE49-F238E27FC236}">
                    <a16:creationId xmlns:a16="http://schemas.microsoft.com/office/drawing/2014/main" id="{58704278-B636-4027-B2AF-3C3788E590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6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09" name="Line 692">
                <a:extLst>
                  <a:ext uri="{FF2B5EF4-FFF2-40B4-BE49-F238E27FC236}">
                    <a16:creationId xmlns:a16="http://schemas.microsoft.com/office/drawing/2014/main" id="{DBB8E055-E99B-43FE-87FC-AF6555C6FD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10" name="Line 693">
                <a:extLst>
                  <a:ext uri="{FF2B5EF4-FFF2-40B4-BE49-F238E27FC236}">
                    <a16:creationId xmlns:a16="http://schemas.microsoft.com/office/drawing/2014/main" id="{A88F2C13-67C3-41F6-AE73-A31C837154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11" name="Line 694">
                <a:extLst>
                  <a:ext uri="{FF2B5EF4-FFF2-40B4-BE49-F238E27FC236}">
                    <a16:creationId xmlns:a16="http://schemas.microsoft.com/office/drawing/2014/main" id="{D7212C61-B9F4-4EEC-A210-200B527A69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8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12" name="Line 695">
                <a:extLst>
                  <a:ext uri="{FF2B5EF4-FFF2-40B4-BE49-F238E27FC236}">
                    <a16:creationId xmlns:a16="http://schemas.microsoft.com/office/drawing/2014/main" id="{BCAA9487-3418-4168-B503-C64DA3425E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8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13" name="Line 696">
                <a:extLst>
                  <a:ext uri="{FF2B5EF4-FFF2-40B4-BE49-F238E27FC236}">
                    <a16:creationId xmlns:a16="http://schemas.microsoft.com/office/drawing/2014/main" id="{E2CF051A-F726-4EA3-9ABD-02696FB6D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8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14" name="Line 697">
                <a:extLst>
                  <a:ext uri="{FF2B5EF4-FFF2-40B4-BE49-F238E27FC236}">
                    <a16:creationId xmlns:a16="http://schemas.microsoft.com/office/drawing/2014/main" id="{2B5824C8-E767-4CA3-9F2D-34F45D2A7C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9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15" name="Line 698">
                <a:extLst>
                  <a:ext uri="{FF2B5EF4-FFF2-40B4-BE49-F238E27FC236}">
                    <a16:creationId xmlns:a16="http://schemas.microsoft.com/office/drawing/2014/main" id="{1B16F7F0-7109-42BB-8274-5152AF30F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9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16" name="Line 699">
                <a:extLst>
                  <a:ext uri="{FF2B5EF4-FFF2-40B4-BE49-F238E27FC236}">
                    <a16:creationId xmlns:a16="http://schemas.microsoft.com/office/drawing/2014/main" id="{70FF9AA4-24DB-480F-8129-8715006EA9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9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17" name="Line 700">
                <a:extLst>
                  <a:ext uri="{FF2B5EF4-FFF2-40B4-BE49-F238E27FC236}">
                    <a16:creationId xmlns:a16="http://schemas.microsoft.com/office/drawing/2014/main" id="{42BACB6B-2F95-442C-B316-BA15B1C340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0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18" name="Line 701">
                <a:extLst>
                  <a:ext uri="{FF2B5EF4-FFF2-40B4-BE49-F238E27FC236}">
                    <a16:creationId xmlns:a16="http://schemas.microsoft.com/office/drawing/2014/main" id="{D769EC08-E232-4DFB-97E2-48542A256D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0" y="4008"/>
                <a:ext cx="10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19" name="Line 702">
                <a:extLst>
                  <a:ext uri="{FF2B5EF4-FFF2-40B4-BE49-F238E27FC236}">
                    <a16:creationId xmlns:a16="http://schemas.microsoft.com/office/drawing/2014/main" id="{9BDCF9FB-2E6E-4C07-B810-460A3999D8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80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20" name="Line 703">
                <a:extLst>
                  <a:ext uri="{FF2B5EF4-FFF2-40B4-BE49-F238E27FC236}">
                    <a16:creationId xmlns:a16="http://schemas.microsoft.com/office/drawing/2014/main" id="{F73E4FA1-4920-4CEB-BCCC-CCAF9ED6C0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80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21" name="Line 704">
                <a:extLst>
                  <a:ext uri="{FF2B5EF4-FFF2-40B4-BE49-F238E27FC236}">
                    <a16:creationId xmlns:a16="http://schemas.microsoft.com/office/drawing/2014/main" id="{778D8F96-0E2B-4026-B15D-3482C1C26E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80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22" name="Line 705">
                <a:extLst>
                  <a:ext uri="{FF2B5EF4-FFF2-40B4-BE49-F238E27FC236}">
                    <a16:creationId xmlns:a16="http://schemas.microsoft.com/office/drawing/2014/main" id="{28F698E1-B46C-4107-94C0-6EAD51A6CE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1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23" name="Line 706">
                <a:extLst>
                  <a:ext uri="{FF2B5EF4-FFF2-40B4-BE49-F238E27FC236}">
                    <a16:creationId xmlns:a16="http://schemas.microsoft.com/office/drawing/2014/main" id="{D4497DC0-82C0-4FAC-B1EE-15FA2EF5F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1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24" name="Line 707">
                <a:extLst>
                  <a:ext uri="{FF2B5EF4-FFF2-40B4-BE49-F238E27FC236}">
                    <a16:creationId xmlns:a16="http://schemas.microsoft.com/office/drawing/2014/main" id="{ADB6C9DF-64A3-4DBF-8FFE-91F3957A5C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1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25" name="Line 708">
                <a:extLst>
                  <a:ext uri="{FF2B5EF4-FFF2-40B4-BE49-F238E27FC236}">
                    <a16:creationId xmlns:a16="http://schemas.microsoft.com/office/drawing/2014/main" id="{FBC1D2E2-8B4D-4C39-895F-0ACE279CEB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2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26" name="Line 709">
                <a:extLst>
                  <a:ext uri="{FF2B5EF4-FFF2-40B4-BE49-F238E27FC236}">
                    <a16:creationId xmlns:a16="http://schemas.microsoft.com/office/drawing/2014/main" id="{80CE257E-CCFE-4B9B-B9E6-DD243EE099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2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27" name="Line 710">
                <a:extLst>
                  <a:ext uri="{FF2B5EF4-FFF2-40B4-BE49-F238E27FC236}">
                    <a16:creationId xmlns:a16="http://schemas.microsoft.com/office/drawing/2014/main" id="{D8621123-F6F6-4CB4-A831-187DDB6525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2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28" name="Line 711">
                <a:extLst>
                  <a:ext uri="{FF2B5EF4-FFF2-40B4-BE49-F238E27FC236}">
                    <a16:creationId xmlns:a16="http://schemas.microsoft.com/office/drawing/2014/main" id="{DD9A4264-3C78-4B27-A5E8-022D542B8B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13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29" name="Line 712">
                <a:extLst>
                  <a:ext uri="{FF2B5EF4-FFF2-40B4-BE49-F238E27FC236}">
                    <a16:creationId xmlns:a16="http://schemas.microsoft.com/office/drawing/2014/main" id="{96EABF85-F6FD-448A-BDA7-B1F1DEAF9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13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30" name="Line 713">
                <a:extLst>
                  <a:ext uri="{FF2B5EF4-FFF2-40B4-BE49-F238E27FC236}">
                    <a16:creationId xmlns:a16="http://schemas.microsoft.com/office/drawing/2014/main" id="{C78C1F4E-4CF0-4CDE-AEBC-80305767BC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4" y="3997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31" name="Line 714">
                <a:extLst>
                  <a:ext uri="{FF2B5EF4-FFF2-40B4-BE49-F238E27FC236}">
                    <a16:creationId xmlns:a16="http://schemas.microsoft.com/office/drawing/2014/main" id="{322C0170-EDA3-4AD1-9B49-260D033E67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4" y="3974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32" name="Line 715">
                <a:extLst>
                  <a:ext uri="{FF2B5EF4-FFF2-40B4-BE49-F238E27FC236}">
                    <a16:creationId xmlns:a16="http://schemas.microsoft.com/office/drawing/2014/main" id="{34BAFA33-5B23-40FC-8A9C-544504989E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4" y="3906"/>
                <a:ext cx="11" cy="68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33" name="Line 716">
                <a:extLst>
                  <a:ext uri="{FF2B5EF4-FFF2-40B4-BE49-F238E27FC236}">
                    <a16:creationId xmlns:a16="http://schemas.microsoft.com/office/drawing/2014/main" id="{BF766ECD-3381-4507-9219-96168FEDC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826"/>
                <a:ext cx="1" cy="80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34" name="Line 717">
                <a:extLst>
                  <a:ext uri="{FF2B5EF4-FFF2-40B4-BE49-F238E27FC236}">
                    <a16:creationId xmlns:a16="http://schemas.microsoft.com/office/drawing/2014/main" id="{BEAD16BB-16CC-4282-B74A-0FF0E6D7D3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792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35" name="Line 718">
                <a:extLst>
                  <a:ext uri="{FF2B5EF4-FFF2-40B4-BE49-F238E27FC236}">
                    <a16:creationId xmlns:a16="http://schemas.microsoft.com/office/drawing/2014/main" id="{60F410DC-A505-4275-82D5-A1332A1B3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735"/>
                <a:ext cx="11" cy="57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36" name="Line 719">
                <a:extLst>
                  <a:ext uri="{FF2B5EF4-FFF2-40B4-BE49-F238E27FC236}">
                    <a16:creationId xmlns:a16="http://schemas.microsoft.com/office/drawing/2014/main" id="{0634EE1A-3A0A-409A-B239-CCD787F0E8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6" y="3621"/>
                <a:ext cx="1" cy="11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37" name="Line 720">
                <a:extLst>
                  <a:ext uri="{FF2B5EF4-FFF2-40B4-BE49-F238E27FC236}">
                    <a16:creationId xmlns:a16="http://schemas.microsoft.com/office/drawing/2014/main" id="{9F735D5D-68DD-45F7-AF06-7704A931D3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6" y="3599"/>
                <a:ext cx="11" cy="2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38" name="Line 721">
                <a:extLst>
                  <a:ext uri="{FF2B5EF4-FFF2-40B4-BE49-F238E27FC236}">
                    <a16:creationId xmlns:a16="http://schemas.microsoft.com/office/drawing/2014/main" id="{DF73A378-8AF8-49E6-A722-C9195CD101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7" y="3542"/>
                <a:ext cx="1" cy="57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39" name="Line 722">
                <a:extLst>
                  <a:ext uri="{FF2B5EF4-FFF2-40B4-BE49-F238E27FC236}">
                    <a16:creationId xmlns:a16="http://schemas.microsoft.com/office/drawing/2014/main" id="{09D2A098-74F7-4322-91F2-F985D79792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7" y="3519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40" name="Line 723">
                <a:extLst>
                  <a:ext uri="{FF2B5EF4-FFF2-40B4-BE49-F238E27FC236}">
                    <a16:creationId xmlns:a16="http://schemas.microsoft.com/office/drawing/2014/main" id="{8803A211-D80A-4A9C-8433-5DB64DCE8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7" y="3496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41" name="Line 724">
                <a:extLst>
                  <a:ext uri="{FF2B5EF4-FFF2-40B4-BE49-F238E27FC236}">
                    <a16:creationId xmlns:a16="http://schemas.microsoft.com/office/drawing/2014/main" id="{3EDDDAA5-9D7B-4A00-ACE8-605E8A1FA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57" y="3496"/>
                <a:ext cx="11" cy="80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42" name="Line 725">
                <a:extLst>
                  <a:ext uri="{FF2B5EF4-FFF2-40B4-BE49-F238E27FC236}">
                    <a16:creationId xmlns:a16="http://schemas.microsoft.com/office/drawing/2014/main" id="{70591FF6-14F7-48D2-A68E-FBEBF93B5A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68" y="3576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43" name="Line 726">
                <a:extLst>
                  <a:ext uri="{FF2B5EF4-FFF2-40B4-BE49-F238E27FC236}">
                    <a16:creationId xmlns:a16="http://schemas.microsoft.com/office/drawing/2014/main" id="{A7840072-E0B9-419B-89CB-BCC94A1CD8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68" y="3599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44" name="Line 727">
                <a:extLst>
                  <a:ext uri="{FF2B5EF4-FFF2-40B4-BE49-F238E27FC236}">
                    <a16:creationId xmlns:a16="http://schemas.microsoft.com/office/drawing/2014/main" id="{43F454A3-2164-4207-9AF1-4820A20CC3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9" y="3599"/>
                <a:ext cx="1" cy="4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45" name="Line 728">
                <a:extLst>
                  <a:ext uri="{FF2B5EF4-FFF2-40B4-BE49-F238E27FC236}">
                    <a16:creationId xmlns:a16="http://schemas.microsoft.com/office/drawing/2014/main" id="{75DE1321-3CE0-4579-9AA6-361CEA1F4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9" y="3644"/>
                <a:ext cx="1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46" name="Line 729">
                <a:extLst>
                  <a:ext uri="{FF2B5EF4-FFF2-40B4-BE49-F238E27FC236}">
                    <a16:creationId xmlns:a16="http://schemas.microsoft.com/office/drawing/2014/main" id="{5550D56A-C82A-4D44-8721-FD673C9002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0" y="3678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47" name="Line 730">
                <a:extLst>
                  <a:ext uri="{FF2B5EF4-FFF2-40B4-BE49-F238E27FC236}">
                    <a16:creationId xmlns:a16="http://schemas.microsoft.com/office/drawing/2014/main" id="{E9DD9EDC-7EA3-4AB2-A24C-20B530D107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0" y="3701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48" name="Line 731">
                <a:extLst>
                  <a:ext uri="{FF2B5EF4-FFF2-40B4-BE49-F238E27FC236}">
                    <a16:creationId xmlns:a16="http://schemas.microsoft.com/office/drawing/2014/main" id="{DE3C105D-8C7E-4697-B734-943A296820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0" y="3735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49" name="Line 732">
                <a:extLst>
                  <a:ext uri="{FF2B5EF4-FFF2-40B4-BE49-F238E27FC236}">
                    <a16:creationId xmlns:a16="http://schemas.microsoft.com/office/drawing/2014/main" id="{83675CA0-418D-46B6-8B04-9D1D9BC4C0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0" y="3769"/>
                <a:ext cx="10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50" name="Line 733">
                <a:extLst>
                  <a:ext uri="{FF2B5EF4-FFF2-40B4-BE49-F238E27FC236}">
                    <a16:creationId xmlns:a16="http://schemas.microsoft.com/office/drawing/2014/main" id="{2EB338A4-C76D-4E71-B77A-1F3F3B7FE6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0" y="3758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51" name="Line 734">
                <a:extLst>
                  <a:ext uri="{FF2B5EF4-FFF2-40B4-BE49-F238E27FC236}">
                    <a16:creationId xmlns:a16="http://schemas.microsoft.com/office/drawing/2014/main" id="{3C1F5CB5-930D-49C6-8C3F-B91B17FCB3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3758"/>
                <a:ext cx="1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52" name="Line 735">
                <a:extLst>
                  <a:ext uri="{FF2B5EF4-FFF2-40B4-BE49-F238E27FC236}">
                    <a16:creationId xmlns:a16="http://schemas.microsoft.com/office/drawing/2014/main" id="{385188E5-0E6D-4582-9FB5-4CAF8480B7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1" y="3781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53" name="Line 736">
                <a:extLst>
                  <a:ext uri="{FF2B5EF4-FFF2-40B4-BE49-F238E27FC236}">
                    <a16:creationId xmlns:a16="http://schemas.microsoft.com/office/drawing/2014/main" id="{6E7DC1E8-9395-4A64-8E6C-7566CC0057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1" y="3781"/>
                <a:ext cx="1" cy="2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54" name="Line 737">
                <a:extLst>
                  <a:ext uri="{FF2B5EF4-FFF2-40B4-BE49-F238E27FC236}">
                    <a16:creationId xmlns:a16="http://schemas.microsoft.com/office/drawing/2014/main" id="{BA790393-DFAA-4091-9D4B-1E1E310D87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1" y="3803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55" name="Line 738">
                <a:extLst>
                  <a:ext uri="{FF2B5EF4-FFF2-40B4-BE49-F238E27FC236}">
                    <a16:creationId xmlns:a16="http://schemas.microsoft.com/office/drawing/2014/main" id="{1C28DF81-D11E-4512-BE8D-96C9524A1D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2" y="3803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56" name="Line 739">
                <a:extLst>
                  <a:ext uri="{FF2B5EF4-FFF2-40B4-BE49-F238E27FC236}">
                    <a16:creationId xmlns:a16="http://schemas.microsoft.com/office/drawing/2014/main" id="{6DC42250-DA33-4FF8-9C25-359C78FF6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2" y="382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57" name="Line 740">
                <a:extLst>
                  <a:ext uri="{FF2B5EF4-FFF2-40B4-BE49-F238E27FC236}">
                    <a16:creationId xmlns:a16="http://schemas.microsoft.com/office/drawing/2014/main" id="{FF04C249-93BA-45A2-A814-FBEF27CB86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2" y="3803"/>
                <a:ext cx="1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58" name="Line 741">
                <a:extLst>
                  <a:ext uri="{FF2B5EF4-FFF2-40B4-BE49-F238E27FC236}">
                    <a16:creationId xmlns:a16="http://schemas.microsoft.com/office/drawing/2014/main" id="{702957A5-0A43-4023-B92A-8D02CB6ADD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3" y="3803"/>
                <a:ext cx="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59" name="Line 742">
                <a:extLst>
                  <a:ext uri="{FF2B5EF4-FFF2-40B4-BE49-F238E27FC236}">
                    <a16:creationId xmlns:a16="http://schemas.microsoft.com/office/drawing/2014/main" id="{FF3C332C-DA0E-494C-92A5-6ABA9D0430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3" y="3803"/>
                <a:ext cx="1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60" name="Line 743">
                <a:extLst>
                  <a:ext uri="{FF2B5EF4-FFF2-40B4-BE49-F238E27FC236}">
                    <a16:creationId xmlns:a16="http://schemas.microsoft.com/office/drawing/2014/main" id="{CFA1669E-6377-40F9-8573-CD0E79689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4" y="3803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61" name="Line 744">
                <a:extLst>
                  <a:ext uri="{FF2B5EF4-FFF2-40B4-BE49-F238E27FC236}">
                    <a16:creationId xmlns:a16="http://schemas.microsoft.com/office/drawing/2014/main" id="{D270C00D-C8FD-4580-89BB-CDDB80763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4" y="3803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62" name="Line 745">
                <a:extLst>
                  <a:ext uri="{FF2B5EF4-FFF2-40B4-BE49-F238E27FC236}">
                    <a16:creationId xmlns:a16="http://schemas.microsoft.com/office/drawing/2014/main" id="{57974758-2FBF-45CE-B59B-CA35276240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4" y="3803"/>
                <a:ext cx="11" cy="3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63" name="Line 746">
                <a:extLst>
                  <a:ext uri="{FF2B5EF4-FFF2-40B4-BE49-F238E27FC236}">
                    <a16:creationId xmlns:a16="http://schemas.microsoft.com/office/drawing/2014/main" id="{0313FDC2-FD57-478F-AB2B-C0B2A12CB6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3826"/>
                <a:ext cx="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64" name="Line 747">
                <a:extLst>
                  <a:ext uri="{FF2B5EF4-FFF2-40B4-BE49-F238E27FC236}">
                    <a16:creationId xmlns:a16="http://schemas.microsoft.com/office/drawing/2014/main" id="{295A05A1-C7C1-4F74-AF84-A1B4C20443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55" y="382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65" name="Line 748">
                <a:extLst>
                  <a:ext uri="{FF2B5EF4-FFF2-40B4-BE49-F238E27FC236}">
                    <a16:creationId xmlns:a16="http://schemas.microsoft.com/office/drawing/2014/main" id="{A2696496-D584-464D-A40F-F4BBA5C23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3815"/>
                <a:ext cx="1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66" name="Line 749">
                <a:extLst>
                  <a:ext uri="{FF2B5EF4-FFF2-40B4-BE49-F238E27FC236}">
                    <a16:creationId xmlns:a16="http://schemas.microsoft.com/office/drawing/2014/main" id="{7318261D-5E9D-40AC-BD5D-1685110AD9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6" y="3803"/>
                <a:ext cx="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67" name="Line 750">
                <a:extLst>
                  <a:ext uri="{FF2B5EF4-FFF2-40B4-BE49-F238E27FC236}">
                    <a16:creationId xmlns:a16="http://schemas.microsoft.com/office/drawing/2014/main" id="{AAC80CC7-3903-4959-A124-8D43BA9D4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6" y="3792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68" name="Line 751">
                <a:extLst>
                  <a:ext uri="{FF2B5EF4-FFF2-40B4-BE49-F238E27FC236}">
                    <a16:creationId xmlns:a16="http://schemas.microsoft.com/office/drawing/2014/main" id="{376CED10-F334-4839-8B1C-7107A7392E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6" y="3792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69" name="Line 752">
                <a:extLst>
                  <a:ext uri="{FF2B5EF4-FFF2-40B4-BE49-F238E27FC236}">
                    <a16:creationId xmlns:a16="http://schemas.microsoft.com/office/drawing/2014/main" id="{38B6E298-1963-4E43-B701-AFF61CA42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7" y="3792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70" name="Line 753">
                <a:extLst>
                  <a:ext uri="{FF2B5EF4-FFF2-40B4-BE49-F238E27FC236}">
                    <a16:creationId xmlns:a16="http://schemas.microsoft.com/office/drawing/2014/main" id="{498660DD-A592-4E03-9551-B2C083581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7" y="3803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71" name="Line 754">
                <a:extLst>
                  <a:ext uri="{FF2B5EF4-FFF2-40B4-BE49-F238E27FC236}">
                    <a16:creationId xmlns:a16="http://schemas.microsoft.com/office/drawing/2014/main" id="{AAF37409-A354-4ADF-91DD-369AB085B3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8" y="3792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72" name="Line 755">
                <a:extLst>
                  <a:ext uri="{FF2B5EF4-FFF2-40B4-BE49-F238E27FC236}">
                    <a16:creationId xmlns:a16="http://schemas.microsoft.com/office/drawing/2014/main" id="{A7DF6A9F-4713-4F22-BD9A-1C5F48C6A6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8" y="3769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73" name="Line 756">
                <a:extLst>
                  <a:ext uri="{FF2B5EF4-FFF2-40B4-BE49-F238E27FC236}">
                    <a16:creationId xmlns:a16="http://schemas.microsoft.com/office/drawing/2014/main" id="{6AD669E0-3ABB-447B-AAB4-4C7FAC1166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8" y="3758"/>
                <a:ext cx="1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74" name="Line 757">
                <a:extLst>
                  <a:ext uri="{FF2B5EF4-FFF2-40B4-BE49-F238E27FC236}">
                    <a16:creationId xmlns:a16="http://schemas.microsoft.com/office/drawing/2014/main" id="{327933B9-2F56-492B-ADDF-C75DFF42F3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99" y="375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75" name="Line 758">
                <a:extLst>
                  <a:ext uri="{FF2B5EF4-FFF2-40B4-BE49-F238E27FC236}">
                    <a16:creationId xmlns:a16="http://schemas.microsoft.com/office/drawing/2014/main" id="{E51A6CE0-813B-4911-BCA3-62B7E0BE2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9" y="3735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76" name="Line 759">
                <a:extLst>
                  <a:ext uri="{FF2B5EF4-FFF2-40B4-BE49-F238E27FC236}">
                    <a16:creationId xmlns:a16="http://schemas.microsoft.com/office/drawing/2014/main" id="{DD8435CD-75A8-438D-8266-43BD6A01B5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99" y="3735"/>
                <a:ext cx="10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77" name="Line 760">
                <a:extLst>
                  <a:ext uri="{FF2B5EF4-FFF2-40B4-BE49-F238E27FC236}">
                    <a16:creationId xmlns:a16="http://schemas.microsoft.com/office/drawing/2014/main" id="{6A9790AF-86A6-44CE-8628-1740AB3237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9" y="3735"/>
                <a:ext cx="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78" name="Line 761">
                <a:extLst>
                  <a:ext uri="{FF2B5EF4-FFF2-40B4-BE49-F238E27FC236}">
                    <a16:creationId xmlns:a16="http://schemas.microsoft.com/office/drawing/2014/main" id="{D776B369-B24F-4E22-AB6E-B37AF160FB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9" y="3701"/>
                <a:ext cx="1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79" name="Line 762">
                <a:extLst>
                  <a:ext uri="{FF2B5EF4-FFF2-40B4-BE49-F238E27FC236}">
                    <a16:creationId xmlns:a16="http://schemas.microsoft.com/office/drawing/2014/main" id="{FB095174-4AB4-4490-88DD-0A3C4D0D21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0" y="3690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80" name="Line 763">
                <a:extLst>
                  <a:ext uri="{FF2B5EF4-FFF2-40B4-BE49-F238E27FC236}">
                    <a16:creationId xmlns:a16="http://schemas.microsoft.com/office/drawing/2014/main" id="{52C8F307-79C0-4F6F-BBE0-FAB6B9221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0" y="3667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81" name="Line 764">
                <a:extLst>
                  <a:ext uri="{FF2B5EF4-FFF2-40B4-BE49-F238E27FC236}">
                    <a16:creationId xmlns:a16="http://schemas.microsoft.com/office/drawing/2014/main" id="{D983FB3D-7F71-47B8-AB53-C632D6229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0" y="3633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82" name="Line 765">
                <a:extLst>
                  <a:ext uri="{FF2B5EF4-FFF2-40B4-BE49-F238E27FC236}">
                    <a16:creationId xmlns:a16="http://schemas.microsoft.com/office/drawing/2014/main" id="{59F8B394-A2CB-493B-BA95-EDCA3B1EF8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0" y="3610"/>
                <a:ext cx="1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83" name="Line 766">
                <a:extLst>
                  <a:ext uri="{FF2B5EF4-FFF2-40B4-BE49-F238E27FC236}">
                    <a16:creationId xmlns:a16="http://schemas.microsoft.com/office/drawing/2014/main" id="{4C118931-26C9-4FE2-882B-0289B9CB4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1" y="3610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84" name="Line 767">
                <a:extLst>
                  <a:ext uri="{FF2B5EF4-FFF2-40B4-BE49-F238E27FC236}">
                    <a16:creationId xmlns:a16="http://schemas.microsoft.com/office/drawing/2014/main" id="{823A42A0-2D7E-48B2-8F28-79B697CA49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1" y="3633"/>
                <a:ext cx="1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85" name="Line 768">
                <a:extLst>
                  <a:ext uri="{FF2B5EF4-FFF2-40B4-BE49-F238E27FC236}">
                    <a16:creationId xmlns:a16="http://schemas.microsoft.com/office/drawing/2014/main" id="{EAC927E0-AFD9-4C18-8FBF-1A8F04BDA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2" y="3576"/>
                <a:ext cx="1" cy="57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86" name="Line 769">
                <a:extLst>
                  <a:ext uri="{FF2B5EF4-FFF2-40B4-BE49-F238E27FC236}">
                    <a16:creationId xmlns:a16="http://schemas.microsoft.com/office/drawing/2014/main" id="{BA9A00AE-D5D1-4A23-AE21-E8AFD74BD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2" y="3564"/>
                <a:ext cx="1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87" name="Line 770">
                <a:extLst>
                  <a:ext uri="{FF2B5EF4-FFF2-40B4-BE49-F238E27FC236}">
                    <a16:creationId xmlns:a16="http://schemas.microsoft.com/office/drawing/2014/main" id="{1567352D-1F38-43FF-BF4D-94EF125C1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3" y="3519"/>
                <a:ext cx="1" cy="4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88" name="Line 771">
                <a:extLst>
                  <a:ext uri="{FF2B5EF4-FFF2-40B4-BE49-F238E27FC236}">
                    <a16:creationId xmlns:a16="http://schemas.microsoft.com/office/drawing/2014/main" id="{1DE368A9-2592-4F1A-89BE-F6960DE14F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3" y="3508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89" name="Line 772">
                <a:extLst>
                  <a:ext uri="{FF2B5EF4-FFF2-40B4-BE49-F238E27FC236}">
                    <a16:creationId xmlns:a16="http://schemas.microsoft.com/office/drawing/2014/main" id="{5B3EA80E-BEB1-4333-A99C-07C5068FB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3" y="3439"/>
                <a:ext cx="11" cy="69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90" name="Line 773">
                <a:extLst>
                  <a:ext uri="{FF2B5EF4-FFF2-40B4-BE49-F238E27FC236}">
                    <a16:creationId xmlns:a16="http://schemas.microsoft.com/office/drawing/2014/main" id="{56F2E2C4-A37C-430C-9E7A-587634C95B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4" y="3439"/>
                <a:ext cx="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91" name="Line 774">
                <a:extLst>
                  <a:ext uri="{FF2B5EF4-FFF2-40B4-BE49-F238E27FC236}">
                    <a16:creationId xmlns:a16="http://schemas.microsoft.com/office/drawing/2014/main" id="{ED4B0BFA-068D-4FF4-971A-2DB20FA7EA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4" y="3416"/>
                <a:ext cx="1" cy="3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92" name="Line 775">
                <a:extLst>
                  <a:ext uri="{FF2B5EF4-FFF2-40B4-BE49-F238E27FC236}">
                    <a16:creationId xmlns:a16="http://schemas.microsoft.com/office/drawing/2014/main" id="{2817F7D6-7425-401C-BBEB-9C2BF9161C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4" y="3291"/>
                <a:ext cx="11" cy="12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93" name="Line 776">
                <a:extLst>
                  <a:ext uri="{FF2B5EF4-FFF2-40B4-BE49-F238E27FC236}">
                    <a16:creationId xmlns:a16="http://schemas.microsoft.com/office/drawing/2014/main" id="{D6DE8F2C-3383-4A99-81A5-F056DEF3EA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5" y="3257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94" name="Line 777">
                <a:extLst>
                  <a:ext uri="{FF2B5EF4-FFF2-40B4-BE49-F238E27FC236}">
                    <a16:creationId xmlns:a16="http://schemas.microsoft.com/office/drawing/2014/main" id="{F563D4E3-2B83-48AC-87D5-94EF9CC2B0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5" y="3200"/>
                <a:ext cx="1" cy="57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95" name="Line 778">
                <a:extLst>
                  <a:ext uri="{FF2B5EF4-FFF2-40B4-BE49-F238E27FC236}">
                    <a16:creationId xmlns:a16="http://schemas.microsoft.com/office/drawing/2014/main" id="{1D006B12-975E-4E2E-B2FC-834EBFC376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5" y="3200"/>
                <a:ext cx="1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96" name="Line 779">
                <a:extLst>
                  <a:ext uri="{FF2B5EF4-FFF2-40B4-BE49-F238E27FC236}">
                    <a16:creationId xmlns:a16="http://schemas.microsoft.com/office/drawing/2014/main" id="{8A7E9B6B-A9A4-471F-AC40-8F8B1E95DA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6" y="3166"/>
                <a:ext cx="1" cy="57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97" name="Line 780">
                <a:extLst>
                  <a:ext uri="{FF2B5EF4-FFF2-40B4-BE49-F238E27FC236}">
                    <a16:creationId xmlns:a16="http://schemas.microsoft.com/office/drawing/2014/main" id="{5B73D41C-5ADD-4549-9660-577A084E20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6" y="3166"/>
                <a:ext cx="11" cy="148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98" name="Line 781">
                <a:extLst>
                  <a:ext uri="{FF2B5EF4-FFF2-40B4-BE49-F238E27FC236}">
                    <a16:creationId xmlns:a16="http://schemas.microsoft.com/office/drawing/2014/main" id="{5A852561-FEB6-4C03-9D33-33B5FEA43C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7" y="3314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99" name="Line 782">
                <a:extLst>
                  <a:ext uri="{FF2B5EF4-FFF2-40B4-BE49-F238E27FC236}">
                    <a16:creationId xmlns:a16="http://schemas.microsoft.com/office/drawing/2014/main" id="{F39FC781-544E-41CB-8B1F-AACFD1F32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7" y="3291"/>
                <a:ext cx="1" cy="57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00" name="Line 783">
                <a:extLst>
                  <a:ext uri="{FF2B5EF4-FFF2-40B4-BE49-F238E27FC236}">
                    <a16:creationId xmlns:a16="http://schemas.microsoft.com/office/drawing/2014/main" id="{A93944EB-CCC9-4928-8344-5603E55A80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7" y="3291"/>
                <a:ext cx="11" cy="69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01" name="Line 784">
                <a:extLst>
                  <a:ext uri="{FF2B5EF4-FFF2-40B4-BE49-F238E27FC236}">
                    <a16:creationId xmlns:a16="http://schemas.microsoft.com/office/drawing/2014/main" id="{9725C0B9-85D0-43E1-BB96-143494916F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8" y="3348"/>
                <a:ext cx="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02" name="Line 785">
                <a:extLst>
                  <a:ext uri="{FF2B5EF4-FFF2-40B4-BE49-F238E27FC236}">
                    <a16:creationId xmlns:a16="http://schemas.microsoft.com/office/drawing/2014/main" id="{26A22D14-8B34-4DAC-B924-DE9C54E451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8" y="3348"/>
                <a:ext cx="1" cy="80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03" name="Line 786">
                <a:extLst>
                  <a:ext uri="{FF2B5EF4-FFF2-40B4-BE49-F238E27FC236}">
                    <a16:creationId xmlns:a16="http://schemas.microsoft.com/office/drawing/2014/main" id="{3F4E29B3-8F41-4ECA-9A34-725EE70EA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8" y="3428"/>
                <a:ext cx="10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04" name="Line 787">
                <a:extLst>
                  <a:ext uri="{FF2B5EF4-FFF2-40B4-BE49-F238E27FC236}">
                    <a16:creationId xmlns:a16="http://schemas.microsoft.com/office/drawing/2014/main" id="{A9009AEB-87F2-4FCA-876A-C646C8633B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18" y="3439"/>
                <a:ext cx="1" cy="9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05" name="Line 788">
                <a:extLst>
                  <a:ext uri="{FF2B5EF4-FFF2-40B4-BE49-F238E27FC236}">
                    <a16:creationId xmlns:a16="http://schemas.microsoft.com/office/drawing/2014/main" id="{6E55B8DF-8220-4890-9140-97BB602DCE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8" y="3519"/>
                <a:ext cx="1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06" name="Line 789">
                <a:extLst>
                  <a:ext uri="{FF2B5EF4-FFF2-40B4-BE49-F238E27FC236}">
                    <a16:creationId xmlns:a16="http://schemas.microsoft.com/office/drawing/2014/main" id="{A6098FCC-2A40-447A-AFA8-6085EA95A8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9" y="3462"/>
                <a:ext cx="1" cy="57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07" name="Line 790">
                <a:extLst>
                  <a:ext uri="{FF2B5EF4-FFF2-40B4-BE49-F238E27FC236}">
                    <a16:creationId xmlns:a16="http://schemas.microsoft.com/office/drawing/2014/main" id="{F2406A48-CCE0-4482-8DC4-843069A2D9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9" y="3462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08" name="Line 791">
                <a:extLst>
                  <a:ext uri="{FF2B5EF4-FFF2-40B4-BE49-F238E27FC236}">
                    <a16:creationId xmlns:a16="http://schemas.microsoft.com/office/drawing/2014/main" id="{8956C012-BFE3-45DE-997F-850147EA02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9" y="3462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09" name="Line 792">
                <a:extLst>
                  <a:ext uri="{FF2B5EF4-FFF2-40B4-BE49-F238E27FC236}">
                    <a16:creationId xmlns:a16="http://schemas.microsoft.com/office/drawing/2014/main" id="{CD7A4D33-CAA4-4368-A903-5C46A466C9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9" y="3439"/>
                <a:ext cx="1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10" name="Line 793">
                <a:extLst>
                  <a:ext uri="{FF2B5EF4-FFF2-40B4-BE49-F238E27FC236}">
                    <a16:creationId xmlns:a16="http://schemas.microsoft.com/office/drawing/2014/main" id="{455BA6AC-8331-4E70-90E1-A60736B8B9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0" y="3439"/>
                <a:ext cx="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11" name="Line 794">
                <a:extLst>
                  <a:ext uri="{FF2B5EF4-FFF2-40B4-BE49-F238E27FC236}">
                    <a16:creationId xmlns:a16="http://schemas.microsoft.com/office/drawing/2014/main" id="{674B74D8-73AE-4FE4-B8B5-84753168AD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0" y="3451"/>
                <a:ext cx="11" cy="10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12" name="Line 795">
                <a:extLst>
                  <a:ext uri="{FF2B5EF4-FFF2-40B4-BE49-F238E27FC236}">
                    <a16:creationId xmlns:a16="http://schemas.microsoft.com/office/drawing/2014/main" id="{A1FB3D3D-416C-40B1-985A-19AE229B0C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1" y="3553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13" name="Line 796">
                <a:extLst>
                  <a:ext uri="{FF2B5EF4-FFF2-40B4-BE49-F238E27FC236}">
                    <a16:creationId xmlns:a16="http://schemas.microsoft.com/office/drawing/2014/main" id="{63BF1F33-EB23-4D29-828A-DA00213827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1" y="3564"/>
                <a:ext cx="1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14" name="Line 797">
                <a:extLst>
                  <a:ext uri="{FF2B5EF4-FFF2-40B4-BE49-F238E27FC236}">
                    <a16:creationId xmlns:a16="http://schemas.microsoft.com/office/drawing/2014/main" id="{C33546B6-2683-4837-8437-27CF2CC0D6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2" y="3564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15" name="Line 798">
                <a:extLst>
                  <a:ext uri="{FF2B5EF4-FFF2-40B4-BE49-F238E27FC236}">
                    <a16:creationId xmlns:a16="http://schemas.microsoft.com/office/drawing/2014/main" id="{7E69C186-9034-4885-8D3A-E5CD64E16F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62" y="3564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16" name="Line 799">
                <a:extLst>
                  <a:ext uri="{FF2B5EF4-FFF2-40B4-BE49-F238E27FC236}">
                    <a16:creationId xmlns:a16="http://schemas.microsoft.com/office/drawing/2014/main" id="{841B2116-6DF3-415F-BA0D-045D712864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2" y="3564"/>
                <a:ext cx="1" cy="3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17" name="Line 800">
                <a:extLst>
                  <a:ext uri="{FF2B5EF4-FFF2-40B4-BE49-F238E27FC236}">
                    <a16:creationId xmlns:a16="http://schemas.microsoft.com/office/drawing/2014/main" id="{B9F965A6-AAC6-4FE3-BEAB-D5B7C36A3D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62" y="3564"/>
                <a:ext cx="11" cy="3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18" name="Line 801">
                <a:extLst>
                  <a:ext uri="{FF2B5EF4-FFF2-40B4-BE49-F238E27FC236}">
                    <a16:creationId xmlns:a16="http://schemas.microsoft.com/office/drawing/2014/main" id="{B19C369F-EC53-4B94-BC71-908F45F8E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3" y="3564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19" name="Line 802">
                <a:extLst>
                  <a:ext uri="{FF2B5EF4-FFF2-40B4-BE49-F238E27FC236}">
                    <a16:creationId xmlns:a16="http://schemas.microsoft.com/office/drawing/2014/main" id="{2B75FA8D-9093-4EF1-AC95-E78A8A5AA3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3" y="3564"/>
                <a:ext cx="1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20" name="Line 803">
                <a:extLst>
                  <a:ext uri="{FF2B5EF4-FFF2-40B4-BE49-F238E27FC236}">
                    <a16:creationId xmlns:a16="http://schemas.microsoft.com/office/drawing/2014/main" id="{4E848900-0DD0-4E8D-A7DA-423E3DDC08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4" y="3473"/>
                <a:ext cx="1" cy="9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21" name="Line 804">
                <a:extLst>
                  <a:ext uri="{FF2B5EF4-FFF2-40B4-BE49-F238E27FC236}">
                    <a16:creationId xmlns:a16="http://schemas.microsoft.com/office/drawing/2014/main" id="{52498D5E-865F-4565-AF94-3A2E1863F3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4" y="3473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22" name="Line 805">
                <a:extLst>
                  <a:ext uri="{FF2B5EF4-FFF2-40B4-BE49-F238E27FC236}">
                    <a16:creationId xmlns:a16="http://schemas.microsoft.com/office/drawing/2014/main" id="{5BF908D6-F8F7-4588-801C-B0E214999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4" y="3496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23" name="Line 806">
                <a:extLst>
                  <a:ext uri="{FF2B5EF4-FFF2-40B4-BE49-F238E27FC236}">
                    <a16:creationId xmlns:a16="http://schemas.microsoft.com/office/drawing/2014/main" id="{746B3A73-A213-433F-80AB-C655BB67A4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95" y="3496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24" name="Line 807">
                <a:extLst>
                  <a:ext uri="{FF2B5EF4-FFF2-40B4-BE49-F238E27FC236}">
                    <a16:creationId xmlns:a16="http://schemas.microsoft.com/office/drawing/2014/main" id="{09E73879-6787-4A83-BD5E-6B22E65DB5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5" y="3519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25" name="Line 808">
                <a:extLst>
                  <a:ext uri="{FF2B5EF4-FFF2-40B4-BE49-F238E27FC236}">
                    <a16:creationId xmlns:a16="http://schemas.microsoft.com/office/drawing/2014/main" id="{2DDB9FA7-E455-4B9C-A26A-C69EE67D3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95" y="3519"/>
                <a:ext cx="11" cy="4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26" name="Line 809">
                <a:extLst>
                  <a:ext uri="{FF2B5EF4-FFF2-40B4-BE49-F238E27FC236}">
                    <a16:creationId xmlns:a16="http://schemas.microsoft.com/office/drawing/2014/main" id="{A03A97B7-D94F-46F7-B974-148D9030B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6" y="3564"/>
                <a:ext cx="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27" name="Line 810">
                <a:extLst>
                  <a:ext uri="{FF2B5EF4-FFF2-40B4-BE49-F238E27FC236}">
                    <a16:creationId xmlns:a16="http://schemas.microsoft.com/office/drawing/2014/main" id="{B468BFA2-511C-4CC6-88D3-4DCB0B0B8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" y="3496"/>
                <a:ext cx="11" cy="80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28" name="Line 811">
                <a:extLst>
                  <a:ext uri="{FF2B5EF4-FFF2-40B4-BE49-F238E27FC236}">
                    <a16:creationId xmlns:a16="http://schemas.microsoft.com/office/drawing/2014/main" id="{32B1D933-5967-405C-8DDC-C4B2B0C4CA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7" y="3473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29" name="Line 812">
                <a:extLst>
                  <a:ext uri="{FF2B5EF4-FFF2-40B4-BE49-F238E27FC236}">
                    <a16:creationId xmlns:a16="http://schemas.microsoft.com/office/drawing/2014/main" id="{0953CF46-31AA-4D23-BF8E-84AB2801A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7" y="3439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30" name="Line 813">
                <a:extLst>
                  <a:ext uri="{FF2B5EF4-FFF2-40B4-BE49-F238E27FC236}">
                    <a16:creationId xmlns:a16="http://schemas.microsoft.com/office/drawing/2014/main" id="{A9BD6844-7411-4507-A941-4336257D03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7" y="3439"/>
                <a:ext cx="10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31" name="Line 814">
                <a:extLst>
                  <a:ext uri="{FF2B5EF4-FFF2-40B4-BE49-F238E27FC236}">
                    <a16:creationId xmlns:a16="http://schemas.microsoft.com/office/drawing/2014/main" id="{A37531A1-EAF9-4169-A7B9-E107089027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7" y="3428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32" name="Line 815">
                <a:extLst>
                  <a:ext uri="{FF2B5EF4-FFF2-40B4-BE49-F238E27FC236}">
                    <a16:creationId xmlns:a16="http://schemas.microsoft.com/office/drawing/2014/main" id="{C4A74AEF-07B6-41C7-81DC-4A638664F0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7" y="3428"/>
                <a:ext cx="1" cy="57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33" name="Line 816">
                <a:extLst>
                  <a:ext uri="{FF2B5EF4-FFF2-40B4-BE49-F238E27FC236}">
                    <a16:creationId xmlns:a16="http://schemas.microsoft.com/office/drawing/2014/main" id="{97819008-7DAD-4A14-B0B1-2713CCBA55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7" y="3485"/>
                <a:ext cx="1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34" name="Line 817">
                <a:extLst>
                  <a:ext uri="{FF2B5EF4-FFF2-40B4-BE49-F238E27FC236}">
                    <a16:creationId xmlns:a16="http://schemas.microsoft.com/office/drawing/2014/main" id="{6F03A266-751D-4500-ABE4-B1549E1BFD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8" y="3416"/>
                <a:ext cx="1" cy="80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35" name="Line 818">
                <a:extLst>
                  <a:ext uri="{FF2B5EF4-FFF2-40B4-BE49-F238E27FC236}">
                    <a16:creationId xmlns:a16="http://schemas.microsoft.com/office/drawing/2014/main" id="{83A8CF21-3BF7-4A15-ABDD-464126E02F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38" y="3416"/>
                <a:ext cx="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36" name="Line 819">
                <a:extLst>
                  <a:ext uri="{FF2B5EF4-FFF2-40B4-BE49-F238E27FC236}">
                    <a16:creationId xmlns:a16="http://schemas.microsoft.com/office/drawing/2014/main" id="{8631FDA1-84EA-431C-9A11-17F8F6B8E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8" y="3382"/>
                <a:ext cx="11" cy="46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37" name="Line 820">
                <a:extLst>
                  <a:ext uri="{FF2B5EF4-FFF2-40B4-BE49-F238E27FC236}">
                    <a16:creationId xmlns:a16="http://schemas.microsoft.com/office/drawing/2014/main" id="{455E1CC3-6AEB-40F5-8EDA-DCCE1A4D5C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49" y="3382"/>
                <a:ext cx="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38" name="Line 821">
                <a:extLst>
                  <a:ext uri="{FF2B5EF4-FFF2-40B4-BE49-F238E27FC236}">
                    <a16:creationId xmlns:a16="http://schemas.microsoft.com/office/drawing/2014/main" id="{0A550F63-BC11-40EB-AD6E-AE73B464A4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9" y="3360"/>
                <a:ext cx="1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39" name="Line 822">
                <a:extLst>
                  <a:ext uri="{FF2B5EF4-FFF2-40B4-BE49-F238E27FC236}">
                    <a16:creationId xmlns:a16="http://schemas.microsoft.com/office/drawing/2014/main" id="{04EAA343-C201-4A25-8958-7DF42ECB9D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0" y="3360"/>
                <a:ext cx="1" cy="136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40" name="Line 823">
                <a:extLst>
                  <a:ext uri="{FF2B5EF4-FFF2-40B4-BE49-F238E27FC236}">
                    <a16:creationId xmlns:a16="http://schemas.microsoft.com/office/drawing/2014/main" id="{7344668D-88C9-4170-B446-26025F8FD3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0" y="3496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41" name="Line 824">
                <a:extLst>
                  <a:ext uri="{FF2B5EF4-FFF2-40B4-BE49-F238E27FC236}">
                    <a16:creationId xmlns:a16="http://schemas.microsoft.com/office/drawing/2014/main" id="{FE792372-54B9-458D-9E21-4282D5BB93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0" y="3485"/>
                <a:ext cx="11" cy="4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42" name="Line 825">
                <a:extLst>
                  <a:ext uri="{FF2B5EF4-FFF2-40B4-BE49-F238E27FC236}">
                    <a16:creationId xmlns:a16="http://schemas.microsoft.com/office/drawing/2014/main" id="{FE38AEC4-689A-42EC-89B7-13C5F75B00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1" y="3485"/>
                <a:ext cx="1" cy="4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43" name="Line 826">
                <a:extLst>
                  <a:ext uri="{FF2B5EF4-FFF2-40B4-BE49-F238E27FC236}">
                    <a16:creationId xmlns:a16="http://schemas.microsoft.com/office/drawing/2014/main" id="{E0EF9AFF-AB11-46D4-8082-0AC6C2EBD7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1" y="3519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44" name="Line 827">
                <a:extLst>
                  <a:ext uri="{FF2B5EF4-FFF2-40B4-BE49-F238E27FC236}">
                    <a16:creationId xmlns:a16="http://schemas.microsoft.com/office/drawing/2014/main" id="{49C22F98-79BB-4A3A-9739-18E1C6D3A0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1" y="3519"/>
                <a:ext cx="1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45" name="Line 828">
                <a:extLst>
                  <a:ext uri="{FF2B5EF4-FFF2-40B4-BE49-F238E27FC236}">
                    <a16:creationId xmlns:a16="http://schemas.microsoft.com/office/drawing/2014/main" id="{49124054-1E7D-4F6C-9D2D-D2B3486432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2" y="3519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46" name="Line 829">
                <a:extLst>
                  <a:ext uri="{FF2B5EF4-FFF2-40B4-BE49-F238E27FC236}">
                    <a16:creationId xmlns:a16="http://schemas.microsoft.com/office/drawing/2014/main" id="{A1CC8C3F-CF61-4DFC-BF88-51E5BE31BB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82" y="3519"/>
                <a:ext cx="11" cy="68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47" name="Line 830">
                <a:extLst>
                  <a:ext uri="{FF2B5EF4-FFF2-40B4-BE49-F238E27FC236}">
                    <a16:creationId xmlns:a16="http://schemas.microsoft.com/office/drawing/2014/main" id="{2E6868EE-3056-4790-ABAE-EDF4F155BF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3" y="3587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48" name="Line 831">
                <a:extLst>
                  <a:ext uri="{FF2B5EF4-FFF2-40B4-BE49-F238E27FC236}">
                    <a16:creationId xmlns:a16="http://schemas.microsoft.com/office/drawing/2014/main" id="{D3A6C5A5-50EC-4880-B627-5F5F00507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3" y="3553"/>
                <a:ext cx="1" cy="68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49" name="Line 832">
                <a:extLst>
                  <a:ext uri="{FF2B5EF4-FFF2-40B4-BE49-F238E27FC236}">
                    <a16:creationId xmlns:a16="http://schemas.microsoft.com/office/drawing/2014/main" id="{24C8079C-944C-481D-8C6D-4628EB3BB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3" y="3542"/>
                <a:ext cx="1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50" name="Line 833">
                <a:extLst>
                  <a:ext uri="{FF2B5EF4-FFF2-40B4-BE49-F238E27FC236}">
                    <a16:creationId xmlns:a16="http://schemas.microsoft.com/office/drawing/2014/main" id="{6411EC93-EB41-4E5D-A0AA-07205B05A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4" y="3530"/>
                <a:ext cx="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1796" name="Line 835">
              <a:extLst>
                <a:ext uri="{FF2B5EF4-FFF2-40B4-BE49-F238E27FC236}">
                  <a16:creationId xmlns:a16="http://schemas.microsoft.com/office/drawing/2014/main" id="{E945FFC6-9576-43D1-AC44-ACFEC99ED3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4" y="3530"/>
              <a:ext cx="1" cy="34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797" name="Line 836">
              <a:extLst>
                <a:ext uri="{FF2B5EF4-FFF2-40B4-BE49-F238E27FC236}">
                  <a16:creationId xmlns:a16="http://schemas.microsoft.com/office/drawing/2014/main" id="{D3B51770-C06C-4B4E-BE84-5DEEF992E6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4" y="3553"/>
              <a:ext cx="1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798" name="Line 837">
              <a:extLst>
                <a:ext uri="{FF2B5EF4-FFF2-40B4-BE49-F238E27FC236}">
                  <a16:creationId xmlns:a16="http://schemas.microsoft.com/office/drawing/2014/main" id="{4BBEFC59-77C0-4E2C-B002-BF8FE8AC9A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5" y="3553"/>
              <a:ext cx="1" cy="102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799" name="Line 838">
              <a:extLst>
                <a:ext uri="{FF2B5EF4-FFF2-40B4-BE49-F238E27FC236}">
                  <a16:creationId xmlns:a16="http://schemas.microsoft.com/office/drawing/2014/main" id="{D612E880-5351-4935-B3B0-7C9AB2AAE6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5" y="3655"/>
              <a:ext cx="11" cy="35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00" name="Line 839">
              <a:extLst>
                <a:ext uri="{FF2B5EF4-FFF2-40B4-BE49-F238E27FC236}">
                  <a16:creationId xmlns:a16="http://schemas.microsoft.com/office/drawing/2014/main" id="{279012C2-D3AE-401D-8181-B76834606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6" y="3644"/>
              <a:ext cx="1" cy="46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01" name="Line 840">
              <a:extLst>
                <a:ext uri="{FF2B5EF4-FFF2-40B4-BE49-F238E27FC236}">
                  <a16:creationId xmlns:a16="http://schemas.microsoft.com/office/drawing/2014/main" id="{51377345-E4A0-4F3D-84E7-33F1DB04F7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6" y="3644"/>
              <a:ext cx="1" cy="46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02" name="Line 841">
              <a:extLst>
                <a:ext uri="{FF2B5EF4-FFF2-40B4-BE49-F238E27FC236}">
                  <a16:creationId xmlns:a16="http://schemas.microsoft.com/office/drawing/2014/main" id="{75EAF813-A730-4E7D-B63A-ED4F30C386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6" y="3690"/>
              <a:ext cx="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03" name="Line 842">
              <a:extLst>
                <a:ext uri="{FF2B5EF4-FFF2-40B4-BE49-F238E27FC236}">
                  <a16:creationId xmlns:a16="http://schemas.microsoft.com/office/drawing/2014/main" id="{741E70E2-CE1F-48C9-AFD8-83B6774140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6" y="3701"/>
              <a:ext cx="11" cy="23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04" name="Line 843">
              <a:extLst>
                <a:ext uri="{FF2B5EF4-FFF2-40B4-BE49-F238E27FC236}">
                  <a16:creationId xmlns:a16="http://schemas.microsoft.com/office/drawing/2014/main" id="{5F30F4A7-F8F1-49C6-A1A0-1DA02E8013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7" y="3724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05" name="Line 844">
              <a:extLst>
                <a:ext uri="{FF2B5EF4-FFF2-40B4-BE49-F238E27FC236}">
                  <a16:creationId xmlns:a16="http://schemas.microsoft.com/office/drawing/2014/main" id="{392E8302-E7BE-4F76-9FFB-B27B8502D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7" y="3724"/>
              <a:ext cx="10" cy="45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06" name="Line 845">
              <a:extLst>
                <a:ext uri="{FF2B5EF4-FFF2-40B4-BE49-F238E27FC236}">
                  <a16:creationId xmlns:a16="http://schemas.microsoft.com/office/drawing/2014/main" id="{57F6FA4C-DB4A-4250-8E6D-87A8A2FFE7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7" y="3769"/>
              <a:ext cx="1" cy="23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07" name="Line 846">
              <a:extLst>
                <a:ext uri="{FF2B5EF4-FFF2-40B4-BE49-F238E27FC236}">
                  <a16:creationId xmlns:a16="http://schemas.microsoft.com/office/drawing/2014/main" id="{0DBD3685-D986-4906-9E4D-FF1AA965D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7" y="3758"/>
              <a:ext cx="1" cy="34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08" name="Line 847">
              <a:extLst>
                <a:ext uri="{FF2B5EF4-FFF2-40B4-BE49-F238E27FC236}">
                  <a16:creationId xmlns:a16="http://schemas.microsoft.com/office/drawing/2014/main" id="{9B794897-F2D2-4A89-8179-33F5E9DAA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7" y="3758"/>
              <a:ext cx="1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09" name="Line 848">
              <a:extLst>
                <a:ext uri="{FF2B5EF4-FFF2-40B4-BE49-F238E27FC236}">
                  <a16:creationId xmlns:a16="http://schemas.microsoft.com/office/drawing/2014/main" id="{1C137381-404D-4821-B55F-85EAF695B3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8" y="3758"/>
              <a:ext cx="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10" name="Line 849">
              <a:extLst>
                <a:ext uri="{FF2B5EF4-FFF2-40B4-BE49-F238E27FC236}">
                  <a16:creationId xmlns:a16="http://schemas.microsoft.com/office/drawing/2014/main" id="{B282835E-C265-430E-BC01-3B6F6E222D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8" y="3758"/>
              <a:ext cx="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11" name="Line 850">
              <a:extLst>
                <a:ext uri="{FF2B5EF4-FFF2-40B4-BE49-F238E27FC236}">
                  <a16:creationId xmlns:a16="http://schemas.microsoft.com/office/drawing/2014/main" id="{A3EB6621-6498-4E2B-89D2-A996300295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8" y="3758"/>
              <a:ext cx="1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12" name="Line 851">
              <a:extLst>
                <a:ext uri="{FF2B5EF4-FFF2-40B4-BE49-F238E27FC236}">
                  <a16:creationId xmlns:a16="http://schemas.microsoft.com/office/drawing/2014/main" id="{333E5612-3E0E-4B86-923B-0FA3A8754C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9" y="3758"/>
              <a:ext cx="1" cy="45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13" name="Line 852">
              <a:extLst>
                <a:ext uri="{FF2B5EF4-FFF2-40B4-BE49-F238E27FC236}">
                  <a16:creationId xmlns:a16="http://schemas.microsoft.com/office/drawing/2014/main" id="{B20F7C62-5B7E-46AF-BE8B-6C0560436A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9" y="3803"/>
              <a:ext cx="11" cy="12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14" name="Line 853">
              <a:extLst>
                <a:ext uri="{FF2B5EF4-FFF2-40B4-BE49-F238E27FC236}">
                  <a16:creationId xmlns:a16="http://schemas.microsoft.com/office/drawing/2014/main" id="{892860C2-C653-4E75-BD45-7A26C93CAF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0" y="3781"/>
              <a:ext cx="1" cy="34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15" name="Line 854">
              <a:extLst>
                <a:ext uri="{FF2B5EF4-FFF2-40B4-BE49-F238E27FC236}">
                  <a16:creationId xmlns:a16="http://schemas.microsoft.com/office/drawing/2014/main" id="{E6C8DAF4-86EA-4514-A15C-D4113939D2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0" y="3781"/>
              <a:ext cx="1" cy="45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16" name="Line 855">
              <a:extLst>
                <a:ext uri="{FF2B5EF4-FFF2-40B4-BE49-F238E27FC236}">
                  <a16:creationId xmlns:a16="http://schemas.microsoft.com/office/drawing/2014/main" id="{B6605C95-9033-4E92-8827-57FF5A717E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0" y="3826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17" name="Line 856">
              <a:extLst>
                <a:ext uri="{FF2B5EF4-FFF2-40B4-BE49-F238E27FC236}">
                  <a16:creationId xmlns:a16="http://schemas.microsoft.com/office/drawing/2014/main" id="{4B4B0378-337A-4C46-B418-9C8DCF336F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1" y="3826"/>
              <a:ext cx="1" cy="23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18" name="Line 857">
              <a:extLst>
                <a:ext uri="{FF2B5EF4-FFF2-40B4-BE49-F238E27FC236}">
                  <a16:creationId xmlns:a16="http://schemas.microsoft.com/office/drawing/2014/main" id="{1C00E59A-F2D9-4A53-9799-34699A0B9A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1" y="3849"/>
              <a:ext cx="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19" name="Line 858">
              <a:extLst>
                <a:ext uri="{FF2B5EF4-FFF2-40B4-BE49-F238E27FC236}">
                  <a16:creationId xmlns:a16="http://schemas.microsoft.com/office/drawing/2014/main" id="{B6B375FA-2729-40B1-B9CF-604D5F8C17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1" y="3860"/>
              <a:ext cx="11" cy="34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20" name="Line 859">
              <a:extLst>
                <a:ext uri="{FF2B5EF4-FFF2-40B4-BE49-F238E27FC236}">
                  <a16:creationId xmlns:a16="http://schemas.microsoft.com/office/drawing/2014/main" id="{8A527AFD-E3FC-4F9E-B926-ED9F03AAFA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2" y="3894"/>
              <a:ext cx="1" cy="23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21" name="Line 860">
              <a:extLst>
                <a:ext uri="{FF2B5EF4-FFF2-40B4-BE49-F238E27FC236}">
                  <a16:creationId xmlns:a16="http://schemas.microsoft.com/office/drawing/2014/main" id="{6FE285DB-AFC0-4DEC-9E52-25D186DD70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2" y="391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22" name="Line 861">
              <a:extLst>
                <a:ext uri="{FF2B5EF4-FFF2-40B4-BE49-F238E27FC236}">
                  <a16:creationId xmlns:a16="http://schemas.microsoft.com/office/drawing/2014/main" id="{B66EDE97-6A34-45FE-9125-FACF6AB9E1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3" y="3917"/>
              <a:ext cx="1" cy="12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23" name="Line 862">
              <a:extLst>
                <a:ext uri="{FF2B5EF4-FFF2-40B4-BE49-F238E27FC236}">
                  <a16:creationId xmlns:a16="http://schemas.microsoft.com/office/drawing/2014/main" id="{601A5EFD-9DB8-4FEA-B6D3-00A27DC21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3" y="3929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24" name="Line 863">
              <a:extLst>
                <a:ext uri="{FF2B5EF4-FFF2-40B4-BE49-F238E27FC236}">
                  <a16:creationId xmlns:a16="http://schemas.microsoft.com/office/drawing/2014/main" id="{834015C5-F5EF-407A-917C-DFBCFB3C8B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3" y="3929"/>
              <a:ext cx="1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25" name="Line 864">
              <a:extLst>
                <a:ext uri="{FF2B5EF4-FFF2-40B4-BE49-F238E27FC236}">
                  <a16:creationId xmlns:a16="http://schemas.microsoft.com/office/drawing/2014/main" id="{29371544-FBDE-405A-9AD2-8DE1ED49C1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4" y="3940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26" name="Line 865">
              <a:extLst>
                <a:ext uri="{FF2B5EF4-FFF2-40B4-BE49-F238E27FC236}">
                  <a16:creationId xmlns:a16="http://schemas.microsoft.com/office/drawing/2014/main" id="{3658DAD0-A3D5-40D1-BA20-DA0EED0652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4" y="3940"/>
              <a:ext cx="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27" name="Line 866">
              <a:extLst>
                <a:ext uri="{FF2B5EF4-FFF2-40B4-BE49-F238E27FC236}">
                  <a16:creationId xmlns:a16="http://schemas.microsoft.com/office/drawing/2014/main" id="{69E75BB1-5E46-4895-A33F-5BF2980DF9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4" y="3951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28" name="Line 867">
              <a:extLst>
                <a:ext uri="{FF2B5EF4-FFF2-40B4-BE49-F238E27FC236}">
                  <a16:creationId xmlns:a16="http://schemas.microsoft.com/office/drawing/2014/main" id="{4B6BE300-EA26-44EB-BA90-78019B80BF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5" y="3940"/>
              <a:ext cx="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29" name="Line 868">
              <a:extLst>
                <a:ext uri="{FF2B5EF4-FFF2-40B4-BE49-F238E27FC236}">
                  <a16:creationId xmlns:a16="http://schemas.microsoft.com/office/drawing/2014/main" id="{AB9F94D9-94A5-485A-B835-A1BD273017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5" y="3940"/>
              <a:ext cx="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30" name="Line 869">
              <a:extLst>
                <a:ext uri="{FF2B5EF4-FFF2-40B4-BE49-F238E27FC236}">
                  <a16:creationId xmlns:a16="http://schemas.microsoft.com/office/drawing/2014/main" id="{F3712B42-E94B-4F97-8BED-EA1230C0D5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5" y="3951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31" name="Line 870">
              <a:extLst>
                <a:ext uri="{FF2B5EF4-FFF2-40B4-BE49-F238E27FC236}">
                  <a16:creationId xmlns:a16="http://schemas.microsoft.com/office/drawing/2014/main" id="{04FB8652-1982-4005-BD6B-82338A5170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6" y="3951"/>
              <a:ext cx="1" cy="12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32" name="Line 871">
              <a:extLst>
                <a:ext uri="{FF2B5EF4-FFF2-40B4-BE49-F238E27FC236}">
                  <a16:creationId xmlns:a16="http://schemas.microsoft.com/office/drawing/2014/main" id="{53031815-3397-4DD5-A4F1-E6C2563F4A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6" y="3963"/>
              <a:ext cx="10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33" name="Line 872">
              <a:extLst>
                <a:ext uri="{FF2B5EF4-FFF2-40B4-BE49-F238E27FC236}">
                  <a16:creationId xmlns:a16="http://schemas.microsoft.com/office/drawing/2014/main" id="{FCACF975-CB64-4C01-BE99-390ECC884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6" y="3963"/>
              <a:ext cx="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34" name="Line 873">
              <a:extLst>
                <a:ext uri="{FF2B5EF4-FFF2-40B4-BE49-F238E27FC236}">
                  <a16:creationId xmlns:a16="http://schemas.microsoft.com/office/drawing/2014/main" id="{89B423B3-AEDF-42DD-9002-73F8BEC631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6" y="3974"/>
              <a:ext cx="1" cy="12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35" name="Line 874">
              <a:extLst>
                <a:ext uri="{FF2B5EF4-FFF2-40B4-BE49-F238E27FC236}">
                  <a16:creationId xmlns:a16="http://schemas.microsoft.com/office/drawing/2014/main" id="{A43A9C0A-719C-4102-8FF7-5D40111F12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6" y="3986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36" name="Line 875">
              <a:extLst>
                <a:ext uri="{FF2B5EF4-FFF2-40B4-BE49-F238E27FC236}">
                  <a16:creationId xmlns:a16="http://schemas.microsoft.com/office/drawing/2014/main" id="{4A8AB039-1904-4063-8A65-0234915B29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7" y="3986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37" name="Line 876">
              <a:extLst>
                <a:ext uri="{FF2B5EF4-FFF2-40B4-BE49-F238E27FC236}">
                  <a16:creationId xmlns:a16="http://schemas.microsoft.com/office/drawing/2014/main" id="{5A35EFD3-3756-4976-8710-6A83E80994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7" y="3986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38" name="Line 877">
              <a:extLst>
                <a:ext uri="{FF2B5EF4-FFF2-40B4-BE49-F238E27FC236}">
                  <a16:creationId xmlns:a16="http://schemas.microsoft.com/office/drawing/2014/main" id="{6DAF0969-6E8F-4B9B-8612-8D1EF91DC6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7" y="3986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39" name="Line 878">
              <a:extLst>
                <a:ext uri="{FF2B5EF4-FFF2-40B4-BE49-F238E27FC236}">
                  <a16:creationId xmlns:a16="http://schemas.microsoft.com/office/drawing/2014/main" id="{B8DBBEE2-F720-4C46-8741-770CFAF5E8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" y="3986"/>
              <a:ext cx="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40" name="Line 879">
              <a:extLst>
                <a:ext uri="{FF2B5EF4-FFF2-40B4-BE49-F238E27FC236}">
                  <a16:creationId xmlns:a16="http://schemas.microsoft.com/office/drawing/2014/main" id="{0257712D-787E-48D6-AE2C-E9F7EBB011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" y="399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41" name="Line 880">
              <a:extLst>
                <a:ext uri="{FF2B5EF4-FFF2-40B4-BE49-F238E27FC236}">
                  <a16:creationId xmlns:a16="http://schemas.microsoft.com/office/drawing/2014/main" id="{4FFB6FAF-08E9-48DD-B40F-D6B272BD04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9" y="399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42" name="Line 881">
              <a:extLst>
                <a:ext uri="{FF2B5EF4-FFF2-40B4-BE49-F238E27FC236}">
                  <a16:creationId xmlns:a16="http://schemas.microsoft.com/office/drawing/2014/main" id="{122E8B15-4E8D-4857-A2F3-D8DCCA932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9" y="399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43" name="Line 882">
              <a:extLst>
                <a:ext uri="{FF2B5EF4-FFF2-40B4-BE49-F238E27FC236}">
                  <a16:creationId xmlns:a16="http://schemas.microsoft.com/office/drawing/2014/main" id="{8551B8EF-1BAD-4794-83E0-A86373330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9" y="399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44" name="Line 883">
              <a:extLst>
                <a:ext uri="{FF2B5EF4-FFF2-40B4-BE49-F238E27FC236}">
                  <a16:creationId xmlns:a16="http://schemas.microsoft.com/office/drawing/2014/main" id="{8C821249-58EB-4C67-B1FB-C43E9F3C3F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9" y="399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45" name="Line 884">
              <a:extLst>
                <a:ext uri="{FF2B5EF4-FFF2-40B4-BE49-F238E27FC236}">
                  <a16:creationId xmlns:a16="http://schemas.microsoft.com/office/drawing/2014/main" id="{E18698A0-FE5C-4C74-BC1B-8C6505880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0" y="399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46" name="Line 885">
              <a:extLst>
                <a:ext uri="{FF2B5EF4-FFF2-40B4-BE49-F238E27FC236}">
                  <a16:creationId xmlns:a16="http://schemas.microsoft.com/office/drawing/2014/main" id="{29CD99B8-5C04-4C13-B0FA-1A428CF27D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0" y="399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47" name="Line 886">
              <a:extLst>
                <a:ext uri="{FF2B5EF4-FFF2-40B4-BE49-F238E27FC236}">
                  <a16:creationId xmlns:a16="http://schemas.microsoft.com/office/drawing/2014/main" id="{C141A013-F93C-4419-9918-54E44DA10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1" y="399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48" name="Line 887">
              <a:extLst>
                <a:ext uri="{FF2B5EF4-FFF2-40B4-BE49-F238E27FC236}">
                  <a16:creationId xmlns:a16="http://schemas.microsoft.com/office/drawing/2014/main" id="{E007B0ED-F829-40EB-A2EF-D7594C90F6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1" y="399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49" name="Line 888">
              <a:extLst>
                <a:ext uri="{FF2B5EF4-FFF2-40B4-BE49-F238E27FC236}">
                  <a16:creationId xmlns:a16="http://schemas.microsoft.com/office/drawing/2014/main" id="{52F2A479-4103-4735-8BCF-013B168C89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2" y="399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50" name="Line 889">
              <a:extLst>
                <a:ext uri="{FF2B5EF4-FFF2-40B4-BE49-F238E27FC236}">
                  <a16:creationId xmlns:a16="http://schemas.microsoft.com/office/drawing/2014/main" id="{ED093805-1533-4636-8C0F-AE7AE75A32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2" y="3963"/>
              <a:ext cx="1" cy="34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1794" name="投影片編號版面配置區 879">
            <a:extLst>
              <a:ext uri="{FF2B5EF4-FFF2-40B4-BE49-F238E27FC236}">
                <a16:creationId xmlns:a16="http://schemas.microsoft.com/office/drawing/2014/main" id="{84AE4569-6CD3-4193-8643-248830C7A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0075" y="6248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6C44EDE0-9B2C-4CCB-B24B-854CFA965F22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57C8761B-1650-423E-95B7-E578B2BA4B41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2" y="2"/>
            <a:ext cx="8842375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Motion Compensated Prediction with Different ME Precisions </a:t>
            </a:r>
          </a:p>
        </p:txBody>
      </p:sp>
      <p:sp>
        <p:nvSpPr>
          <p:cNvPr id="632835" name="Rectangle 3">
            <a:extLst>
              <a:ext uri="{FF2B5EF4-FFF2-40B4-BE49-F238E27FC236}">
                <a16:creationId xmlns:a16="http://schemas.microsoft.com/office/drawing/2014/main" id="{54623D42-E08A-4BEF-B827-4703E3651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Gray">
          <a:xfrm>
            <a:off x="381000" y="1447800"/>
            <a:ext cx="2819400" cy="44323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342900" indent="-342900">
              <a:defRPr/>
            </a:pPr>
            <a:r>
              <a:rPr lang="zh-TW" altLang="zh-TW" sz="2000">
                <a:ea typeface="新細明體" pitchFamily="18" charset="-120"/>
              </a:rPr>
              <a:t>There </a:t>
            </a:r>
            <a:r>
              <a:rPr lang="zh-TW" altLang="en-US" sz="2000">
                <a:ea typeface="新細明體" pitchFamily="18" charset="-120"/>
              </a:rPr>
              <a:t>i</a:t>
            </a:r>
            <a:r>
              <a:rPr lang="en-US" altLang="zh-TW" sz="2000">
                <a:ea typeface="新細明體" pitchFamily="18" charset="-120"/>
              </a:rPr>
              <a:t>s</a:t>
            </a:r>
            <a:r>
              <a:rPr lang="zh-TW" altLang="zh-TW" sz="2000">
                <a:ea typeface="新細明體" pitchFamily="18" charset="-120"/>
              </a:rPr>
              <a:t> 40% improvement even at high motion-estimation error of +/- 1 pixel.</a:t>
            </a:r>
            <a:endParaRPr lang="en-US" altLang="zh-TW" sz="2000">
              <a:ea typeface="新細明體" pitchFamily="18" charset="-120"/>
            </a:endParaRPr>
          </a:p>
          <a:p>
            <a:pPr marL="342900" indent="-342900">
              <a:defRPr/>
            </a:pPr>
            <a:r>
              <a:rPr lang="en-US" altLang="zh-TW" sz="2000">
                <a:ea typeface="新細明體" pitchFamily="18" charset="-120"/>
              </a:rPr>
              <a:t>Different motion precision achieve different performance.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CAC4B36E-43C0-4856-9BA1-3B727257E9E8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5867400" y="38100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2400">
                <a:solidFill>
                  <a:srgbClr val="FFFFFF"/>
                </a:solidFill>
                <a:ea typeface="新細明體" panose="02020500000000000000" pitchFamily="18" charset="-120"/>
              </a:rPr>
              <a:t>4.6</a:t>
            </a:r>
          </a:p>
        </p:txBody>
      </p:sp>
      <p:pic>
        <p:nvPicPr>
          <p:cNvPr id="72709" name="Picture 5" descr="F4-6">
            <a:extLst>
              <a:ext uri="{FF2B5EF4-FFF2-40B4-BE49-F238E27FC236}">
                <a16:creationId xmlns:a16="http://schemas.microsoft.com/office/drawing/2014/main" id="{E56AB1C2-0458-4860-A345-408EBDE16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t="5742"/>
          <a:stretch>
            <a:fillRect/>
          </a:stretch>
        </p:blipFill>
        <p:spPr bwMode="blackGray">
          <a:xfrm>
            <a:off x="3228975" y="1260475"/>
            <a:ext cx="5740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投影片編號版面配置區 6">
            <a:extLst>
              <a:ext uri="{FF2B5EF4-FFF2-40B4-BE49-F238E27FC236}">
                <a16:creationId xmlns:a16="http://schemas.microsoft.com/office/drawing/2014/main" id="{9A9159EA-520A-4935-81AF-5C4375AC9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BF2E2BF-571E-4348-A57B-E11CB7FFCF22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D91770F-E25C-4B13-8576-8553A1589624}"/>
                  </a:ext>
                </a:extLst>
              </p:cNvPr>
              <p:cNvSpPr txBox="1"/>
              <p:nvPr/>
            </p:nvSpPr>
            <p:spPr>
              <a:xfrm>
                <a:off x="888658" y="4991915"/>
                <a:ext cx="1856214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D91770F-E25C-4B13-8576-8553A1589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58" y="4991915"/>
                <a:ext cx="1856214" cy="7387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5863E6C-352C-47BA-82D0-8CDD6622F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188913"/>
            <a:ext cx="8464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R-D Function (Inter vs. Intra)</a:t>
            </a:r>
          </a:p>
        </p:txBody>
      </p:sp>
      <p:sp>
        <p:nvSpPr>
          <p:cNvPr id="73731" name="Text Box 3">
            <a:extLst>
              <a:ext uri="{FF2B5EF4-FFF2-40B4-BE49-F238E27FC236}">
                <a16:creationId xmlns:a16="http://schemas.microsoft.com/office/drawing/2014/main" id="{15C1753F-02E9-4794-A538-856779DF0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1075" y="3240090"/>
            <a:ext cx="28194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2400">
                <a:solidFill>
                  <a:srgbClr val="FFFFFF"/>
                </a:solidFill>
                <a:ea typeface="新細明體" panose="02020500000000000000" pitchFamily="18" charset="-120"/>
              </a:rPr>
              <a:t>4.7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TW" altLang="en-US" sz="24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pic>
        <p:nvPicPr>
          <p:cNvPr id="73732" name="Picture 4" descr="F4-7">
            <a:extLst>
              <a:ext uri="{FF2B5EF4-FFF2-40B4-BE49-F238E27FC236}">
                <a16:creationId xmlns:a16="http://schemas.microsoft.com/office/drawing/2014/main" id="{3D95487B-F087-44CC-A614-F0C946DE2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201738"/>
            <a:ext cx="633095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投影片編號版面配置區 4">
            <a:extLst>
              <a:ext uri="{FF2B5EF4-FFF2-40B4-BE49-F238E27FC236}">
                <a16:creationId xmlns:a16="http://schemas.microsoft.com/office/drawing/2014/main" id="{E0DD1036-7480-44DC-9984-93475E9C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9CD3056-5D53-4C72-A530-95A597098813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E6B255CE-A2B6-4E0C-A292-EFEC864AE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690" y="217488"/>
            <a:ext cx="84216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R-D Function of Hybrid-coding</a:t>
            </a:r>
          </a:p>
        </p:txBody>
      </p:sp>
      <p:sp>
        <p:nvSpPr>
          <p:cNvPr id="74755" name="Text Box 3">
            <a:extLst>
              <a:ext uri="{FF2B5EF4-FFF2-40B4-BE49-F238E27FC236}">
                <a16:creationId xmlns:a16="http://schemas.microsoft.com/office/drawing/2014/main" id="{B30605E5-ECF7-4A23-B8CA-870232ADB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688" y="333375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2400">
                <a:solidFill>
                  <a:srgbClr val="FFFFFF"/>
                </a:solidFill>
                <a:ea typeface="新細明體" panose="02020500000000000000" pitchFamily="18" charset="-120"/>
              </a:rPr>
              <a:t>4.8</a:t>
            </a:r>
          </a:p>
        </p:txBody>
      </p:sp>
      <p:sp>
        <p:nvSpPr>
          <p:cNvPr id="634884" name="Rectangle 4">
            <a:extLst>
              <a:ext uri="{FF2B5EF4-FFF2-40B4-BE49-F238E27FC236}">
                <a16:creationId xmlns:a16="http://schemas.microsoft.com/office/drawing/2014/main" id="{76A2638B-66C1-4C9C-998D-3711316E0A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057775"/>
            <a:ext cx="3124200" cy="1143000"/>
          </a:xfrm>
        </p:spPr>
        <p:txBody>
          <a:bodyPr/>
          <a:lstStyle/>
          <a:p>
            <a:pPr>
              <a:defRPr/>
            </a:pPr>
            <a:r>
              <a:rPr lang="zh-TW" altLang="zh-TW" sz="1900">
                <a:ea typeface="新細明體" pitchFamily="18" charset="-120"/>
              </a:rPr>
              <a:t>Hybrid coding can get better results.</a:t>
            </a:r>
            <a:endParaRPr lang="en-US" altLang="zh-TW" sz="1900">
              <a:ea typeface="新細明體" pitchFamily="18" charset="-120"/>
            </a:endParaRPr>
          </a:p>
        </p:txBody>
      </p:sp>
      <p:pic>
        <p:nvPicPr>
          <p:cNvPr id="74757" name="Picture 5" descr="F4-8">
            <a:extLst>
              <a:ext uri="{FF2B5EF4-FFF2-40B4-BE49-F238E27FC236}">
                <a16:creationId xmlns:a16="http://schemas.microsoft.com/office/drawing/2014/main" id="{7A707438-8963-44AF-ADA8-B05D9FD07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50" y="1327150"/>
            <a:ext cx="5170488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8" name="投影片編號版面配置區 5">
            <a:extLst>
              <a:ext uri="{FF2B5EF4-FFF2-40B4-BE49-F238E27FC236}">
                <a16:creationId xmlns:a16="http://schemas.microsoft.com/office/drawing/2014/main" id="{C8866F78-9C30-407C-917A-CED703BB4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0863" y="6238875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C778564-9076-45BC-8660-0070A57031C7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F5A9109C-47E3-4042-BAE8-A1524490A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276225"/>
            <a:ext cx="8464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R-D Function (Hybrid vs. Inter vs. Intra)</a:t>
            </a:r>
          </a:p>
        </p:txBody>
      </p:sp>
      <p:pic>
        <p:nvPicPr>
          <p:cNvPr id="75779" name="Picture 3" descr="F4-9">
            <a:extLst>
              <a:ext uri="{FF2B5EF4-FFF2-40B4-BE49-F238E27FC236}">
                <a16:creationId xmlns:a16="http://schemas.microsoft.com/office/drawing/2014/main" id="{243BE2A1-5179-4985-89CD-3E591D348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1"/>
          <a:stretch>
            <a:fillRect/>
          </a:stretch>
        </p:blipFill>
        <p:spPr bwMode="auto">
          <a:xfrm>
            <a:off x="1492250" y="1343027"/>
            <a:ext cx="6472238" cy="497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投影片編號版面配置區 3">
            <a:extLst>
              <a:ext uri="{FF2B5EF4-FFF2-40B4-BE49-F238E27FC236}">
                <a16:creationId xmlns:a16="http://schemas.microsoft.com/office/drawing/2014/main" id="{3B3F5B1C-9A52-4761-84A4-0FEFEC129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9360188-311B-426D-97B3-F7976E730D59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B18D692-F6ED-4814-A558-6B8E1255A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7067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Block-Matching Motion Estimation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769EB709-8B83-41E0-A43F-4E9D7D823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488" y="4759325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04" name="Rectangle 4">
            <a:extLst>
              <a:ext uri="{FF2B5EF4-FFF2-40B4-BE49-F238E27FC236}">
                <a16:creationId xmlns:a16="http://schemas.microsoft.com/office/drawing/2014/main" id="{C522CB96-297B-4AF5-8837-C47B1C3E2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563" y="4759325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05" name="Rectangle 5">
            <a:extLst>
              <a:ext uri="{FF2B5EF4-FFF2-40B4-BE49-F238E27FC236}">
                <a16:creationId xmlns:a16="http://schemas.microsoft.com/office/drawing/2014/main" id="{2BE40026-2EE9-4765-A56E-9049C998A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638" y="4759325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06" name="Rectangle 6">
            <a:extLst>
              <a:ext uri="{FF2B5EF4-FFF2-40B4-BE49-F238E27FC236}">
                <a16:creationId xmlns:a16="http://schemas.microsoft.com/office/drawing/2014/main" id="{897FA33D-004C-4E55-827A-76C9BA316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3" y="4759325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07" name="Rectangle 7">
            <a:extLst>
              <a:ext uri="{FF2B5EF4-FFF2-40B4-BE49-F238E27FC236}">
                <a16:creationId xmlns:a16="http://schemas.microsoft.com/office/drawing/2014/main" id="{7735D607-E78A-44CA-A2EA-33BB5E00D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13" y="4759325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08" name="Rectangle 8">
            <a:extLst>
              <a:ext uri="{FF2B5EF4-FFF2-40B4-BE49-F238E27FC236}">
                <a16:creationId xmlns:a16="http://schemas.microsoft.com/office/drawing/2014/main" id="{3DD53B68-CD38-4E81-A2C8-742D2A35E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488" y="5359400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09" name="Rectangle 9">
            <a:extLst>
              <a:ext uri="{FF2B5EF4-FFF2-40B4-BE49-F238E27FC236}">
                <a16:creationId xmlns:a16="http://schemas.microsoft.com/office/drawing/2014/main" id="{BB518DE6-1A4D-47CE-9CA4-4725CE80D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563" y="5359400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10" name="Rectangle 10">
            <a:extLst>
              <a:ext uri="{FF2B5EF4-FFF2-40B4-BE49-F238E27FC236}">
                <a16:creationId xmlns:a16="http://schemas.microsoft.com/office/drawing/2014/main" id="{9D6A0FB2-822E-4315-8DED-36C01B4DC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638" y="5359400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11" name="Rectangle 11">
            <a:extLst>
              <a:ext uri="{FF2B5EF4-FFF2-40B4-BE49-F238E27FC236}">
                <a16:creationId xmlns:a16="http://schemas.microsoft.com/office/drawing/2014/main" id="{ADA93BF9-E8AF-4939-A5CD-53708A097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3" y="5359400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12" name="Rectangle 12">
            <a:extLst>
              <a:ext uri="{FF2B5EF4-FFF2-40B4-BE49-F238E27FC236}">
                <a16:creationId xmlns:a16="http://schemas.microsoft.com/office/drawing/2014/main" id="{8B0D9642-0C08-4D26-B0DC-4D1873D49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13" y="5359400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13" name="Rectangle 13">
            <a:extLst>
              <a:ext uri="{FF2B5EF4-FFF2-40B4-BE49-F238E27FC236}">
                <a16:creationId xmlns:a16="http://schemas.microsoft.com/office/drawing/2014/main" id="{E2D36C87-A5C8-454C-9DC2-C545BC889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488" y="3559175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14" name="Rectangle 14">
            <a:extLst>
              <a:ext uri="{FF2B5EF4-FFF2-40B4-BE49-F238E27FC236}">
                <a16:creationId xmlns:a16="http://schemas.microsoft.com/office/drawing/2014/main" id="{538C157A-C0A3-485E-A666-3FFA44D0D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563" y="3559175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15" name="Rectangle 15">
            <a:extLst>
              <a:ext uri="{FF2B5EF4-FFF2-40B4-BE49-F238E27FC236}">
                <a16:creationId xmlns:a16="http://schemas.microsoft.com/office/drawing/2014/main" id="{6474D8B2-21D2-4DC3-93E0-B11C55734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638" y="3559175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16" name="Rectangle 16">
            <a:extLst>
              <a:ext uri="{FF2B5EF4-FFF2-40B4-BE49-F238E27FC236}">
                <a16:creationId xmlns:a16="http://schemas.microsoft.com/office/drawing/2014/main" id="{35103D6E-82E6-4838-812D-FF86418A6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3" y="3559175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17" name="Rectangle 17">
            <a:extLst>
              <a:ext uri="{FF2B5EF4-FFF2-40B4-BE49-F238E27FC236}">
                <a16:creationId xmlns:a16="http://schemas.microsoft.com/office/drawing/2014/main" id="{B194E8BA-34B5-41B4-AC1A-F04DB68B8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13" y="3559175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18" name="Rectangle 18">
            <a:extLst>
              <a:ext uri="{FF2B5EF4-FFF2-40B4-BE49-F238E27FC236}">
                <a16:creationId xmlns:a16="http://schemas.microsoft.com/office/drawing/2014/main" id="{C860C6B6-456A-40D9-9403-B560FE2C5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488" y="4159250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19" name="Rectangle 19">
            <a:extLst>
              <a:ext uri="{FF2B5EF4-FFF2-40B4-BE49-F238E27FC236}">
                <a16:creationId xmlns:a16="http://schemas.microsoft.com/office/drawing/2014/main" id="{75CBA797-497A-4531-8B3E-4648E19DA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563" y="4159250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20" name="Rectangle 20">
            <a:extLst>
              <a:ext uri="{FF2B5EF4-FFF2-40B4-BE49-F238E27FC236}">
                <a16:creationId xmlns:a16="http://schemas.microsoft.com/office/drawing/2014/main" id="{BD339F7F-47CA-4A9E-9DE6-F0A381C0B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3" y="4159250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21" name="Rectangle 21">
            <a:extLst>
              <a:ext uri="{FF2B5EF4-FFF2-40B4-BE49-F238E27FC236}">
                <a16:creationId xmlns:a16="http://schemas.microsoft.com/office/drawing/2014/main" id="{A62BF166-B2D3-4BB8-A708-863602F46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13" y="4159250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76822" name="Group 22">
            <a:extLst>
              <a:ext uri="{FF2B5EF4-FFF2-40B4-BE49-F238E27FC236}">
                <a16:creationId xmlns:a16="http://schemas.microsoft.com/office/drawing/2014/main" id="{7CC49FF2-EBF3-4DF6-9E6B-DE82C549D8B7}"/>
              </a:ext>
            </a:extLst>
          </p:cNvPr>
          <p:cNvGrpSpPr>
            <a:grpSpLocks/>
          </p:cNvGrpSpPr>
          <p:nvPr/>
        </p:nvGrpSpPr>
        <p:grpSpPr bwMode="auto">
          <a:xfrm>
            <a:off x="4232275" y="1974852"/>
            <a:ext cx="2997200" cy="2397125"/>
            <a:chOff x="2484" y="1272"/>
            <a:chExt cx="1888" cy="1510"/>
          </a:xfrm>
        </p:grpSpPr>
        <p:sp>
          <p:nvSpPr>
            <p:cNvPr id="76863" name="Rectangle 23">
              <a:extLst>
                <a:ext uri="{FF2B5EF4-FFF2-40B4-BE49-F238E27FC236}">
                  <a16:creationId xmlns:a16="http://schemas.microsoft.com/office/drawing/2014/main" id="{EFEEF17B-2407-4642-99D7-0E97311D8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" y="2028"/>
              <a:ext cx="376" cy="3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6864" name="Rectangle 24">
              <a:extLst>
                <a:ext uri="{FF2B5EF4-FFF2-40B4-BE49-F238E27FC236}">
                  <a16:creationId xmlns:a16="http://schemas.microsoft.com/office/drawing/2014/main" id="{CEF8F865-5E86-4D99-BC42-1FF2FD22E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4" y="2028"/>
              <a:ext cx="376" cy="3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6865" name="Rectangle 25">
              <a:extLst>
                <a:ext uri="{FF2B5EF4-FFF2-40B4-BE49-F238E27FC236}">
                  <a16:creationId xmlns:a16="http://schemas.microsoft.com/office/drawing/2014/main" id="{67265DCF-B07A-485B-8546-0C71B43BD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" y="2406"/>
              <a:ext cx="376" cy="3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6866" name="Rectangle 26">
              <a:extLst>
                <a:ext uri="{FF2B5EF4-FFF2-40B4-BE49-F238E27FC236}">
                  <a16:creationId xmlns:a16="http://schemas.microsoft.com/office/drawing/2014/main" id="{B14A43CD-57CC-464B-A496-CF23E3020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4" y="2406"/>
              <a:ext cx="376" cy="3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grpSp>
          <p:nvGrpSpPr>
            <p:cNvPr id="76867" name="Group 27">
              <a:extLst>
                <a:ext uri="{FF2B5EF4-FFF2-40B4-BE49-F238E27FC236}">
                  <a16:creationId xmlns:a16="http://schemas.microsoft.com/office/drawing/2014/main" id="{D160FB5B-7806-4B8C-B14F-051D978ED9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4" y="1272"/>
              <a:ext cx="1888" cy="376"/>
              <a:chOff x="2484" y="1272"/>
              <a:chExt cx="1888" cy="376"/>
            </a:xfrm>
          </p:grpSpPr>
          <p:sp>
            <p:nvSpPr>
              <p:cNvPr id="76874" name="Rectangle 28">
                <a:extLst>
                  <a:ext uri="{FF2B5EF4-FFF2-40B4-BE49-F238E27FC236}">
                    <a16:creationId xmlns:a16="http://schemas.microsoft.com/office/drawing/2014/main" id="{9435073A-E4DF-4370-8337-AA87B7F3C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2" y="1272"/>
                <a:ext cx="376" cy="3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76875" name="Rectangle 29">
                <a:extLst>
                  <a:ext uri="{FF2B5EF4-FFF2-40B4-BE49-F238E27FC236}">
                    <a16:creationId xmlns:a16="http://schemas.microsoft.com/office/drawing/2014/main" id="{EDDA547E-A80C-4B0F-92B3-D6415B83D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0" y="1272"/>
                <a:ext cx="376" cy="3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76876" name="Rectangle 30">
                <a:extLst>
                  <a:ext uri="{FF2B5EF4-FFF2-40B4-BE49-F238E27FC236}">
                    <a16:creationId xmlns:a16="http://schemas.microsoft.com/office/drawing/2014/main" id="{9CAEB9DD-758A-4C33-BAD9-F755A1BCC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8" y="1272"/>
                <a:ext cx="376" cy="3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76877" name="Rectangle 31">
                <a:extLst>
                  <a:ext uri="{FF2B5EF4-FFF2-40B4-BE49-F238E27FC236}">
                    <a16:creationId xmlns:a16="http://schemas.microsoft.com/office/drawing/2014/main" id="{74595130-B844-41E5-8FB2-85876AA32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1272"/>
                <a:ext cx="376" cy="3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76878" name="Rectangle 32">
                <a:extLst>
                  <a:ext uri="{FF2B5EF4-FFF2-40B4-BE49-F238E27FC236}">
                    <a16:creationId xmlns:a16="http://schemas.microsoft.com/office/drawing/2014/main" id="{7C65C5BA-3A11-498C-A2A9-4CBA65BB8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4" y="1272"/>
                <a:ext cx="376" cy="3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76868" name="Group 33">
              <a:extLst>
                <a:ext uri="{FF2B5EF4-FFF2-40B4-BE49-F238E27FC236}">
                  <a16:creationId xmlns:a16="http://schemas.microsoft.com/office/drawing/2014/main" id="{0AE3E831-59E3-4111-B35F-F24E83072A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4" y="1650"/>
              <a:ext cx="1888" cy="376"/>
              <a:chOff x="2484" y="1650"/>
              <a:chExt cx="1888" cy="376"/>
            </a:xfrm>
          </p:grpSpPr>
          <p:sp>
            <p:nvSpPr>
              <p:cNvPr id="76869" name="Rectangle 34">
                <a:extLst>
                  <a:ext uri="{FF2B5EF4-FFF2-40B4-BE49-F238E27FC236}">
                    <a16:creationId xmlns:a16="http://schemas.microsoft.com/office/drawing/2014/main" id="{29DD027A-3130-4192-A22C-FB5C8ED9F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2" y="1650"/>
                <a:ext cx="376" cy="3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76870" name="Rectangle 35">
                <a:extLst>
                  <a:ext uri="{FF2B5EF4-FFF2-40B4-BE49-F238E27FC236}">
                    <a16:creationId xmlns:a16="http://schemas.microsoft.com/office/drawing/2014/main" id="{E575ECA9-801A-47AE-AE57-0234141FC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0" y="1650"/>
                <a:ext cx="376" cy="3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76871" name="Rectangle 36">
                <a:extLst>
                  <a:ext uri="{FF2B5EF4-FFF2-40B4-BE49-F238E27FC236}">
                    <a16:creationId xmlns:a16="http://schemas.microsoft.com/office/drawing/2014/main" id="{4A80AA76-8D98-406C-82CA-67BE998DE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8" y="1650"/>
                <a:ext cx="376" cy="3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76872" name="Rectangle 37">
                <a:extLst>
                  <a:ext uri="{FF2B5EF4-FFF2-40B4-BE49-F238E27FC236}">
                    <a16:creationId xmlns:a16="http://schemas.microsoft.com/office/drawing/2014/main" id="{89C05F85-724C-4803-9254-1E69468D4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1650"/>
                <a:ext cx="376" cy="3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76873" name="Rectangle 38">
                <a:extLst>
                  <a:ext uri="{FF2B5EF4-FFF2-40B4-BE49-F238E27FC236}">
                    <a16:creationId xmlns:a16="http://schemas.microsoft.com/office/drawing/2014/main" id="{42341681-2993-431A-8A90-374E1DCD7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4" y="1650"/>
                <a:ext cx="376" cy="3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</p:grpSp>
      </p:grpSp>
      <p:sp>
        <p:nvSpPr>
          <p:cNvPr id="76823" name="Line 39">
            <a:extLst>
              <a:ext uri="{FF2B5EF4-FFF2-40B4-BE49-F238E27FC236}">
                <a16:creationId xmlns:a16="http://schemas.microsoft.com/office/drawing/2014/main" id="{328922D6-F0FC-4975-B198-329088420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7663" y="3775075"/>
            <a:ext cx="2857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24" name="Line 40">
            <a:extLst>
              <a:ext uri="{FF2B5EF4-FFF2-40B4-BE49-F238E27FC236}">
                <a16:creationId xmlns:a16="http://schemas.microsoft.com/office/drawing/2014/main" id="{ADE28E00-DF65-4926-AA7E-BA159D9AB6D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2900" y="4375150"/>
            <a:ext cx="2857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25" name="Line 41">
            <a:extLst>
              <a:ext uri="{FF2B5EF4-FFF2-40B4-BE49-F238E27FC236}">
                <a16:creationId xmlns:a16="http://schemas.microsoft.com/office/drawing/2014/main" id="{32C1340B-5A4A-44FC-BC25-07052A5135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2500" y="3170238"/>
            <a:ext cx="0" cy="385762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26" name="Line 42">
            <a:extLst>
              <a:ext uri="{FF2B5EF4-FFF2-40B4-BE49-F238E27FC236}">
                <a16:creationId xmlns:a16="http://schemas.microsoft.com/office/drawing/2014/main" id="{49BED3AA-46ED-43BE-B48D-0D0A267FAE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2575" y="3179763"/>
            <a:ext cx="0" cy="385762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27" name="Line 43">
            <a:extLst>
              <a:ext uri="{FF2B5EF4-FFF2-40B4-BE49-F238E27FC236}">
                <a16:creationId xmlns:a16="http://schemas.microsoft.com/office/drawing/2014/main" id="{7FE8ECEC-50EB-4E7B-BEB0-164FE310F41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7413" y="3175002"/>
            <a:ext cx="0" cy="385763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28" name="Rectangle 44">
            <a:extLst>
              <a:ext uri="{FF2B5EF4-FFF2-40B4-BE49-F238E27FC236}">
                <a16:creationId xmlns:a16="http://schemas.microsoft.com/office/drawing/2014/main" id="{49C0ACD3-94F9-4E64-A180-209DA6EE7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2292350"/>
            <a:ext cx="1098550" cy="1193800"/>
          </a:xfrm>
          <a:prstGeom prst="rect">
            <a:avLst/>
          </a:prstGeom>
          <a:noFill/>
          <a:ln w="25400">
            <a:solidFill>
              <a:srgbClr val="3365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aphicFrame>
        <p:nvGraphicFramePr>
          <p:cNvPr id="76829" name="Object 2">
            <a:extLst>
              <a:ext uri="{FF2B5EF4-FFF2-40B4-BE49-F238E27FC236}">
                <a16:creationId xmlns:a16="http://schemas.microsoft.com/office/drawing/2014/main" id="{02501E99-4D2B-4824-B662-FE6E52DE17F4}"/>
              </a:ext>
            </a:extLst>
          </p:cNvPr>
          <p:cNvGraphicFramePr>
            <a:graphicFrameLocks/>
          </p:cNvGraphicFramePr>
          <p:nvPr/>
        </p:nvGraphicFramePr>
        <p:xfrm>
          <a:off x="6356350" y="4165602"/>
          <a:ext cx="19304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2" name="美工圖案" r:id="rId3" imgW="6545263" imgH="1706563" progId="MS_ClipArt_Gallery.2">
                  <p:embed/>
                </p:oleObj>
              </mc:Choice>
              <mc:Fallback>
                <p:oleObj name="美工圖案" r:id="rId3" imgW="6545263" imgH="1706563" progId="MS_ClipArt_Gallery.2">
                  <p:embed/>
                  <p:pic>
                    <p:nvPicPr>
                      <p:cNvPr id="76829" name="Object 2">
                        <a:extLst>
                          <a:ext uri="{FF2B5EF4-FFF2-40B4-BE49-F238E27FC236}">
                            <a16:creationId xmlns:a16="http://schemas.microsoft.com/office/drawing/2014/main" id="{02501E99-4D2B-4824-B662-FE6E52DE17F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6350" y="4165602"/>
                        <a:ext cx="19304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30" name="Rectangle 46">
            <a:extLst>
              <a:ext uri="{FF2B5EF4-FFF2-40B4-BE49-F238E27FC236}">
                <a16:creationId xmlns:a16="http://schemas.microsoft.com/office/drawing/2014/main" id="{5AAFBD56-B421-4A74-B166-9DC562BD3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9988" y="4165600"/>
            <a:ext cx="584200" cy="584200"/>
          </a:xfrm>
          <a:prstGeom prst="rect">
            <a:avLst/>
          </a:prstGeom>
          <a:noFill/>
          <a:ln w="25400">
            <a:solidFill>
              <a:srgbClr val="60C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aphicFrame>
        <p:nvGraphicFramePr>
          <p:cNvPr id="76831" name="Object 3">
            <a:extLst>
              <a:ext uri="{FF2B5EF4-FFF2-40B4-BE49-F238E27FC236}">
                <a16:creationId xmlns:a16="http://schemas.microsoft.com/office/drawing/2014/main" id="{E5C51480-F4C5-4569-AFA7-F7C38A9B1F02}"/>
              </a:ext>
            </a:extLst>
          </p:cNvPr>
          <p:cNvGraphicFramePr>
            <a:graphicFrameLocks/>
          </p:cNvGraphicFramePr>
          <p:nvPr/>
        </p:nvGraphicFramePr>
        <p:xfrm>
          <a:off x="4665663" y="2889252"/>
          <a:ext cx="19304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3" name="美工圖案" r:id="rId5" imgW="6545263" imgH="1706563" progId="MS_ClipArt_Gallery.2">
                  <p:embed/>
                </p:oleObj>
              </mc:Choice>
              <mc:Fallback>
                <p:oleObj name="美工圖案" r:id="rId5" imgW="6545263" imgH="1706563" progId="MS_ClipArt_Gallery.2">
                  <p:embed/>
                  <p:pic>
                    <p:nvPicPr>
                      <p:cNvPr id="76831" name="Object 3">
                        <a:extLst>
                          <a:ext uri="{FF2B5EF4-FFF2-40B4-BE49-F238E27FC236}">
                            <a16:creationId xmlns:a16="http://schemas.microsoft.com/office/drawing/2014/main" id="{E5C51480-F4C5-4569-AFA7-F7C38A9B1F0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5663" y="2889252"/>
                        <a:ext cx="19304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32" name="Rectangle 48">
            <a:extLst>
              <a:ext uri="{FF2B5EF4-FFF2-40B4-BE49-F238E27FC236}">
                <a16:creationId xmlns:a16="http://schemas.microsoft.com/office/drawing/2014/main" id="{27EE47F2-66D7-40EF-A20F-54743B057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5013" y="2860675"/>
            <a:ext cx="584200" cy="584200"/>
          </a:xfrm>
          <a:prstGeom prst="rect">
            <a:avLst/>
          </a:prstGeom>
          <a:noFill/>
          <a:ln w="25400">
            <a:solidFill>
              <a:srgbClr val="60C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33" name="Line 49">
            <a:extLst>
              <a:ext uri="{FF2B5EF4-FFF2-40B4-BE49-F238E27FC236}">
                <a16:creationId xmlns:a16="http://schemas.microsoft.com/office/drawing/2014/main" id="{4E3D9D82-6317-4A72-91D7-66CDCEBF0A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18188" y="2593975"/>
            <a:ext cx="195262" cy="242888"/>
          </a:xfrm>
          <a:prstGeom prst="line">
            <a:avLst/>
          </a:prstGeom>
          <a:noFill/>
          <a:ln w="12700">
            <a:solidFill>
              <a:srgbClr val="F57B49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34" name="Rectangle 50">
            <a:extLst>
              <a:ext uri="{FF2B5EF4-FFF2-40B4-BE49-F238E27FC236}">
                <a16:creationId xmlns:a16="http://schemas.microsoft.com/office/drawing/2014/main" id="{C8473C43-BF03-46F2-8991-772948211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2775" y="2371727"/>
            <a:ext cx="1205010" cy="27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 b="1">
                <a:solidFill>
                  <a:srgbClr val="F57B49"/>
                </a:solidFill>
                <a:ea typeface="新細明體" panose="02020500000000000000" pitchFamily="18" charset="-120"/>
              </a:rPr>
              <a:t>Motion Vector</a:t>
            </a:r>
          </a:p>
        </p:txBody>
      </p:sp>
      <p:sp>
        <p:nvSpPr>
          <p:cNvPr id="76835" name="Rectangle 51">
            <a:extLst>
              <a:ext uri="{FF2B5EF4-FFF2-40B4-BE49-F238E27FC236}">
                <a16:creationId xmlns:a16="http://schemas.microsoft.com/office/drawing/2014/main" id="{50868D62-54D4-4EDF-A372-969188A6C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1965327"/>
            <a:ext cx="1376980" cy="27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 b="1">
                <a:solidFill>
                  <a:srgbClr val="FAFD00"/>
                </a:solidFill>
                <a:ea typeface="新細明體" panose="02020500000000000000" pitchFamily="18" charset="-120"/>
              </a:rPr>
              <a:t>Search Range Ω</a:t>
            </a:r>
          </a:p>
        </p:txBody>
      </p:sp>
      <p:graphicFrame>
        <p:nvGraphicFramePr>
          <p:cNvPr id="76836" name="Object 4">
            <a:extLst>
              <a:ext uri="{FF2B5EF4-FFF2-40B4-BE49-F238E27FC236}">
                <a16:creationId xmlns:a16="http://schemas.microsoft.com/office/drawing/2014/main" id="{3BF926CB-B71A-47C7-9F8D-37E097FBD153}"/>
              </a:ext>
            </a:extLst>
          </p:cNvPr>
          <p:cNvGraphicFramePr>
            <a:graphicFrameLocks/>
          </p:cNvGraphicFramePr>
          <p:nvPr/>
        </p:nvGraphicFramePr>
        <p:xfrm>
          <a:off x="4360863" y="3587752"/>
          <a:ext cx="342900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4" name="美工圖案" r:id="rId6" imgW="1350206" imgH="2687734" progId="MS_ClipArt_Gallery.2">
                  <p:embed/>
                </p:oleObj>
              </mc:Choice>
              <mc:Fallback>
                <p:oleObj name="美工圖案" r:id="rId6" imgW="1350206" imgH="2687734" progId="MS_ClipArt_Gallery.2">
                  <p:embed/>
                  <p:pic>
                    <p:nvPicPr>
                      <p:cNvPr id="76836" name="Object 4">
                        <a:extLst>
                          <a:ext uri="{FF2B5EF4-FFF2-40B4-BE49-F238E27FC236}">
                            <a16:creationId xmlns:a16="http://schemas.microsoft.com/office/drawing/2014/main" id="{3BF926CB-B71A-47C7-9F8D-37E097FBD15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587752"/>
                        <a:ext cx="342900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37" name="Object 5">
            <a:extLst>
              <a:ext uri="{FF2B5EF4-FFF2-40B4-BE49-F238E27FC236}">
                <a16:creationId xmlns:a16="http://schemas.microsoft.com/office/drawing/2014/main" id="{B6C96FF6-76CD-4A1D-80C8-6B6D7E8EBAE3}"/>
              </a:ext>
            </a:extLst>
          </p:cNvPr>
          <p:cNvGraphicFramePr>
            <a:graphicFrameLocks/>
          </p:cNvGraphicFramePr>
          <p:nvPr/>
        </p:nvGraphicFramePr>
        <p:xfrm>
          <a:off x="5870575" y="5183188"/>
          <a:ext cx="342900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5" name="美工圖案" r:id="rId8" imgW="1350206" imgH="2687734" progId="MS_ClipArt_Gallery.2">
                  <p:embed/>
                </p:oleObj>
              </mc:Choice>
              <mc:Fallback>
                <p:oleObj name="美工圖案" r:id="rId8" imgW="1350206" imgH="2687734" progId="MS_ClipArt_Gallery.2">
                  <p:embed/>
                  <p:pic>
                    <p:nvPicPr>
                      <p:cNvPr id="76837" name="Object 5">
                        <a:extLst>
                          <a:ext uri="{FF2B5EF4-FFF2-40B4-BE49-F238E27FC236}">
                            <a16:creationId xmlns:a16="http://schemas.microsoft.com/office/drawing/2014/main" id="{B6C96FF6-76CD-4A1D-80C8-6B6D7E8EBAE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0575" y="5183188"/>
                        <a:ext cx="342900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38" name="Line 54">
            <a:extLst>
              <a:ext uri="{FF2B5EF4-FFF2-40B4-BE49-F238E27FC236}">
                <a16:creationId xmlns:a16="http://schemas.microsoft.com/office/drawing/2014/main" id="{DF9BCE6A-7F65-4DC5-9E66-143B0A74C3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2750" y="1970090"/>
            <a:ext cx="0" cy="2414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39" name="Line 55">
            <a:extLst>
              <a:ext uri="{FF2B5EF4-FFF2-40B4-BE49-F238E27FC236}">
                <a16:creationId xmlns:a16="http://schemas.microsoft.com/office/drawing/2014/main" id="{8AE852AD-EC69-4A63-B8B7-5C8C54535C8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2750" y="4375150"/>
            <a:ext cx="1485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40" name="Line 56">
            <a:extLst>
              <a:ext uri="{FF2B5EF4-FFF2-40B4-BE49-F238E27FC236}">
                <a16:creationId xmlns:a16="http://schemas.microsoft.com/office/drawing/2014/main" id="{92FE65E6-EAB7-44CE-8C96-AD60183410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2750" y="1965325"/>
            <a:ext cx="3009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41" name="Line 57">
            <a:extLst>
              <a:ext uri="{FF2B5EF4-FFF2-40B4-BE49-F238E27FC236}">
                <a16:creationId xmlns:a16="http://schemas.microsoft.com/office/drawing/2014/main" id="{7738A31C-8335-431F-AC55-0B756EBCF7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2650" y="1965327"/>
            <a:ext cx="0" cy="1590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42" name="Line 58">
            <a:extLst>
              <a:ext uri="{FF2B5EF4-FFF2-40B4-BE49-F238E27FC236}">
                <a16:creationId xmlns:a16="http://schemas.microsoft.com/office/drawing/2014/main" id="{F3E803F5-222A-4045-A763-576E046BF91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3888" y="3551238"/>
            <a:ext cx="3009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43" name="Line 59">
            <a:extLst>
              <a:ext uri="{FF2B5EF4-FFF2-40B4-BE49-F238E27FC236}">
                <a16:creationId xmlns:a16="http://schemas.microsoft.com/office/drawing/2014/main" id="{6979A485-600E-49E2-89AC-DF01326D9DC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8550" y="3551238"/>
            <a:ext cx="0" cy="24050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44" name="Line 60">
            <a:extLst>
              <a:ext uri="{FF2B5EF4-FFF2-40B4-BE49-F238E27FC236}">
                <a16:creationId xmlns:a16="http://schemas.microsoft.com/office/drawing/2014/main" id="{D8A819E0-5099-42F1-8E5A-0AAC2418C2A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27" y="5965825"/>
            <a:ext cx="30194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45" name="Line 61">
            <a:extLst>
              <a:ext uri="{FF2B5EF4-FFF2-40B4-BE49-F238E27FC236}">
                <a16:creationId xmlns:a16="http://schemas.microsoft.com/office/drawing/2014/main" id="{400CBD26-6A1E-45A6-A589-A3821EB9D0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8650" y="3556002"/>
            <a:ext cx="0" cy="2409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46" name="Line 62">
            <a:extLst>
              <a:ext uri="{FF2B5EF4-FFF2-40B4-BE49-F238E27FC236}">
                <a16:creationId xmlns:a16="http://schemas.microsoft.com/office/drawing/2014/main" id="{19E02D62-989E-4438-A157-9228CDBCF78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3427" y="3455990"/>
            <a:ext cx="1700213" cy="1285875"/>
          </a:xfrm>
          <a:prstGeom prst="line">
            <a:avLst/>
          </a:prstGeom>
          <a:noFill/>
          <a:ln w="12700">
            <a:solidFill>
              <a:srgbClr val="60C900"/>
            </a:solidFill>
            <a:prstDash val="dash"/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47" name="Line 63">
            <a:extLst>
              <a:ext uri="{FF2B5EF4-FFF2-40B4-BE49-F238E27FC236}">
                <a16:creationId xmlns:a16="http://schemas.microsoft.com/office/drawing/2014/main" id="{D62E1D78-D367-41BB-83FF-760FF62F84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4452" y="3441700"/>
            <a:ext cx="1704975" cy="1290638"/>
          </a:xfrm>
          <a:prstGeom prst="line">
            <a:avLst/>
          </a:prstGeom>
          <a:noFill/>
          <a:ln w="12700">
            <a:solidFill>
              <a:srgbClr val="60C900"/>
            </a:solidFill>
            <a:prstDash val="dash"/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48" name="Line 64">
            <a:extLst>
              <a:ext uri="{FF2B5EF4-FFF2-40B4-BE49-F238E27FC236}">
                <a16:creationId xmlns:a16="http://schemas.microsoft.com/office/drawing/2014/main" id="{A353C259-02E7-4184-A9DF-0D63CE09A1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3502" y="2865438"/>
            <a:ext cx="1724025" cy="1300162"/>
          </a:xfrm>
          <a:prstGeom prst="line">
            <a:avLst/>
          </a:prstGeom>
          <a:noFill/>
          <a:ln w="12700">
            <a:solidFill>
              <a:srgbClr val="60C900"/>
            </a:solidFill>
            <a:prstDash val="lgDash"/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49" name="Line 65">
            <a:extLst>
              <a:ext uri="{FF2B5EF4-FFF2-40B4-BE49-F238E27FC236}">
                <a16:creationId xmlns:a16="http://schemas.microsoft.com/office/drawing/2014/main" id="{E5550F0A-B96F-4895-869F-6072666DA2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3425" y="2851150"/>
            <a:ext cx="1709738" cy="1295400"/>
          </a:xfrm>
          <a:prstGeom prst="line">
            <a:avLst/>
          </a:prstGeom>
          <a:noFill/>
          <a:ln w="12700">
            <a:solidFill>
              <a:srgbClr val="60C900"/>
            </a:solidFill>
            <a:prstDash val="dash"/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50" name="Line 66">
            <a:extLst>
              <a:ext uri="{FF2B5EF4-FFF2-40B4-BE49-F238E27FC236}">
                <a16:creationId xmlns:a16="http://schemas.microsoft.com/office/drawing/2014/main" id="{5577FB0F-DD9D-4EA4-A3DF-49B7B4D963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8665" y="3441700"/>
            <a:ext cx="147637" cy="114300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51" name="Line 67">
            <a:extLst>
              <a:ext uri="{FF2B5EF4-FFF2-40B4-BE49-F238E27FC236}">
                <a16:creationId xmlns:a16="http://schemas.microsoft.com/office/drawing/2014/main" id="{B59ABFF9-223E-45CE-9057-A1331E29C1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8740" y="3446465"/>
            <a:ext cx="128587" cy="109537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52" name="Line 68">
            <a:extLst>
              <a:ext uri="{FF2B5EF4-FFF2-40B4-BE49-F238E27FC236}">
                <a16:creationId xmlns:a16="http://schemas.microsoft.com/office/drawing/2014/main" id="{680D4F80-FC81-4EA3-9B37-A6DF1B946740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3425" y="2855915"/>
            <a:ext cx="914400" cy="695325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53" name="Line 69">
            <a:extLst>
              <a:ext uri="{FF2B5EF4-FFF2-40B4-BE49-F238E27FC236}">
                <a16:creationId xmlns:a16="http://schemas.microsoft.com/office/drawing/2014/main" id="{A05518C5-E6D5-4145-BA97-E29431631B8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3977" y="2855915"/>
            <a:ext cx="900113" cy="681037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54" name="Rectangle 70">
            <a:extLst>
              <a:ext uri="{FF2B5EF4-FFF2-40B4-BE49-F238E27FC236}">
                <a16:creationId xmlns:a16="http://schemas.microsoft.com/office/drawing/2014/main" id="{7C48ED16-E148-41E5-BEB5-8C4BF94D8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263" y="6007102"/>
            <a:ext cx="1421864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Current Frame</a:t>
            </a:r>
          </a:p>
        </p:txBody>
      </p:sp>
      <p:sp>
        <p:nvSpPr>
          <p:cNvPr id="76855" name="Rectangle 71">
            <a:extLst>
              <a:ext uri="{FF2B5EF4-FFF2-40B4-BE49-F238E27FC236}">
                <a16:creationId xmlns:a16="http://schemas.microsoft.com/office/drawing/2014/main" id="{6C6960D8-78C8-4927-BD79-AD799E8A4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0190" y="4435477"/>
            <a:ext cx="1639873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Reference Frame</a:t>
            </a:r>
          </a:p>
        </p:txBody>
      </p:sp>
      <p:sp>
        <p:nvSpPr>
          <p:cNvPr id="76856" name="Line 72">
            <a:extLst>
              <a:ext uri="{FF2B5EF4-FFF2-40B4-BE49-F238E27FC236}">
                <a16:creationId xmlns:a16="http://schemas.microsoft.com/office/drawing/2014/main" id="{B479E09F-D8BE-4603-A396-EB1388D62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0900" y="4827588"/>
            <a:ext cx="857250" cy="857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57" name="Rectangle 73">
            <a:extLst>
              <a:ext uri="{FF2B5EF4-FFF2-40B4-BE49-F238E27FC236}">
                <a16:creationId xmlns:a16="http://schemas.microsoft.com/office/drawing/2014/main" id="{4663EA64-FD21-456B-ACB4-2C1F8E268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841625"/>
            <a:ext cx="11049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 i="1">
                <a:solidFill>
                  <a:srgbClr val="00CC66"/>
                </a:solidFill>
                <a:ea typeface="細明體" panose="02020509000000000000" pitchFamily="49" charset="-120"/>
              </a:rPr>
              <a:t>X</a:t>
            </a:r>
            <a:r>
              <a:rPr lang="en-US" altLang="zh-TW" sz="1800" b="1" i="1" baseline="-25000">
                <a:solidFill>
                  <a:srgbClr val="00CC66"/>
                </a:solidFill>
                <a:ea typeface="細明體" panose="02020509000000000000" pitchFamily="49" charset="-120"/>
              </a:rPr>
              <a:t>t</a:t>
            </a:r>
            <a:r>
              <a:rPr lang="en-US" altLang="zh-TW" sz="1800" b="1" i="1">
                <a:solidFill>
                  <a:srgbClr val="00CC66"/>
                </a:solidFill>
                <a:ea typeface="細明體" panose="02020509000000000000" pitchFamily="49" charset="-120"/>
              </a:rPr>
              <a:t>(p,q)</a:t>
            </a:r>
            <a:r>
              <a:rPr lang="en-US" altLang="zh-TW" sz="1800" b="1">
                <a:solidFill>
                  <a:srgbClr val="00CC66"/>
                </a:solidFill>
                <a:ea typeface="細明體" panose="02020509000000000000" pitchFamily="49" charset="-12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00CC66"/>
                </a:solidFill>
                <a:ea typeface="細明體" panose="02020509000000000000" pitchFamily="49" charset="-120"/>
              </a:rPr>
              <a:t> </a:t>
            </a:r>
          </a:p>
        </p:txBody>
      </p:sp>
      <p:sp>
        <p:nvSpPr>
          <p:cNvPr id="76858" name="Rectangle 74">
            <a:extLst>
              <a:ext uri="{FF2B5EF4-FFF2-40B4-BE49-F238E27FC236}">
                <a16:creationId xmlns:a16="http://schemas.microsoft.com/office/drawing/2014/main" id="{BA10823E-8D40-4796-95F3-4F9E79D4F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" y="3003552"/>
            <a:ext cx="39782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1600" b="1">
              <a:solidFill>
                <a:srgbClr val="FFFFFF"/>
              </a:solidFill>
              <a:ea typeface="細明體" panose="02020509000000000000" pitchFamily="49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600" b="1">
                <a:solidFill>
                  <a:srgbClr val="FFFFFF"/>
                </a:solidFill>
                <a:ea typeface="細明體" panose="02020509000000000000" pitchFamily="49" charset="-120"/>
              </a:rPr>
              <a:t> </a:t>
            </a:r>
            <a:r>
              <a:rPr lang="en-US" altLang="zh-TW" sz="1600" b="1">
                <a:solidFill>
                  <a:srgbClr val="FFFFFF"/>
                </a:solidFill>
                <a:ea typeface="細明體" panose="02020509000000000000" pitchFamily="49" charset="-120"/>
              </a:rPr>
              <a:t>the block at location </a:t>
            </a: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(p,q)</a:t>
            </a:r>
            <a:r>
              <a:rPr lang="en-US" altLang="zh-TW" sz="1600" b="1">
                <a:solidFill>
                  <a:srgbClr val="FFFFFF"/>
                </a:solidFill>
                <a:ea typeface="細明體" panose="02020509000000000000" pitchFamily="49" charset="-120"/>
              </a:rPr>
              <a:t> in </a:t>
            </a: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t</a:t>
            </a:r>
            <a:r>
              <a:rPr lang="en-US" altLang="zh-TW" sz="1600" b="1">
                <a:solidFill>
                  <a:srgbClr val="FFFFFF"/>
                </a:solidFill>
                <a:ea typeface="細明體" panose="02020509000000000000" pitchFamily="49" charset="-120"/>
              </a:rPr>
              <a:t>-th frame</a:t>
            </a:r>
          </a:p>
        </p:txBody>
      </p:sp>
      <p:sp>
        <p:nvSpPr>
          <p:cNvPr id="76859" name="Rectangle 75">
            <a:extLst>
              <a:ext uri="{FF2B5EF4-FFF2-40B4-BE49-F238E27FC236}">
                <a16:creationId xmlns:a16="http://schemas.microsoft.com/office/drawing/2014/main" id="{7B2FC1C5-A714-4A70-882B-BB6644B87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" y="4187827"/>
            <a:ext cx="20304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600" b="1">
                <a:solidFill>
                  <a:srgbClr val="FF5050"/>
                </a:solidFill>
                <a:ea typeface="細明體" panose="02020509000000000000" pitchFamily="49" charset="-120"/>
              </a:rPr>
              <a:t> </a:t>
            </a:r>
            <a:r>
              <a:rPr lang="en-US" altLang="zh-TW" sz="1600" b="1">
                <a:solidFill>
                  <a:srgbClr val="FAFD00"/>
                </a:solidFill>
                <a:ea typeface="細明體" panose="02020509000000000000" pitchFamily="49" charset="-120"/>
              </a:rPr>
              <a:t>Motion Vector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>
                <a:solidFill>
                  <a:srgbClr val="FAFD00"/>
                </a:solidFill>
                <a:ea typeface="細明體" panose="02020509000000000000" pitchFamily="49" charset="-120"/>
              </a:rPr>
              <a:t> </a:t>
            </a:r>
            <a:r>
              <a:rPr lang="en-US" altLang="zh-TW" sz="1600" b="1" i="1">
                <a:solidFill>
                  <a:srgbClr val="FAFD00"/>
                </a:solidFill>
                <a:ea typeface="細明體" panose="02020509000000000000" pitchFamily="49" charset="-120"/>
              </a:rPr>
              <a:t>V</a:t>
            </a:r>
            <a:r>
              <a:rPr lang="en-US" altLang="zh-TW" sz="1600" b="1" i="1" baseline="-25000">
                <a:solidFill>
                  <a:srgbClr val="FAFD00"/>
                </a:solidFill>
                <a:ea typeface="細明體" panose="02020509000000000000" pitchFamily="49" charset="-120"/>
              </a:rPr>
              <a:t>t</a:t>
            </a:r>
            <a:r>
              <a:rPr lang="en-US" altLang="zh-TW" sz="1600" b="1" i="1">
                <a:solidFill>
                  <a:srgbClr val="FAFD00"/>
                </a:solidFill>
                <a:ea typeface="細明體" panose="02020509000000000000" pitchFamily="49" charset="-120"/>
              </a:rPr>
              <a:t>(p.q)</a:t>
            </a:r>
            <a:r>
              <a:rPr lang="en-US" altLang="zh-TW" sz="1600" b="1">
                <a:solidFill>
                  <a:srgbClr val="FAFD00"/>
                </a:solidFill>
                <a:ea typeface="細明體" panose="02020509000000000000" pitchFamily="49" charset="-120"/>
              </a:rPr>
              <a:t> =</a:t>
            </a:r>
            <a:r>
              <a:rPr lang="en-US" altLang="zh-TW" sz="1600" b="1" i="1">
                <a:solidFill>
                  <a:srgbClr val="FAFD00"/>
                </a:solidFill>
                <a:ea typeface="細明體" panose="02020509000000000000" pitchFamily="49" charset="-120"/>
              </a:rPr>
              <a:t>(Vec</a:t>
            </a:r>
            <a:r>
              <a:rPr lang="en-US" altLang="zh-TW" sz="1600" b="1" i="1" baseline="-25000">
                <a:solidFill>
                  <a:srgbClr val="FAFD00"/>
                </a:solidFill>
                <a:ea typeface="細明體" panose="02020509000000000000" pitchFamily="49" charset="-120"/>
              </a:rPr>
              <a:t>i</a:t>
            </a:r>
            <a:r>
              <a:rPr lang="en-US" altLang="zh-TW" sz="1600" b="1" i="1">
                <a:solidFill>
                  <a:srgbClr val="FAFD00"/>
                </a:solidFill>
                <a:ea typeface="細明體" panose="02020509000000000000" pitchFamily="49" charset="-120"/>
              </a:rPr>
              <a:t>,Vec</a:t>
            </a:r>
            <a:r>
              <a:rPr lang="en-US" altLang="zh-TW" sz="1600" b="1" i="1" baseline="-25000">
                <a:solidFill>
                  <a:srgbClr val="FAFD00"/>
                </a:solidFill>
                <a:ea typeface="細明體" panose="02020509000000000000" pitchFamily="49" charset="-120"/>
              </a:rPr>
              <a:t>j</a:t>
            </a:r>
            <a:r>
              <a:rPr lang="en-US" altLang="zh-TW" sz="1600" b="1" i="1">
                <a:solidFill>
                  <a:srgbClr val="FAFD00"/>
                </a:solidFill>
                <a:ea typeface="細明體" panose="02020509000000000000" pitchFamily="49" charset="-120"/>
              </a:rPr>
              <a:t>)</a:t>
            </a:r>
          </a:p>
        </p:txBody>
      </p:sp>
      <p:sp>
        <p:nvSpPr>
          <p:cNvPr id="76860" name="Rectangle 76">
            <a:extLst>
              <a:ext uri="{FF2B5EF4-FFF2-40B4-BE49-F238E27FC236}">
                <a16:creationId xmlns:a16="http://schemas.microsoft.com/office/drawing/2014/main" id="{D861D159-DD0B-4F8A-A714-DEAE6972E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" y="341153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61" name="Rectangle 77">
            <a:extLst>
              <a:ext uri="{FF2B5EF4-FFF2-40B4-BE49-F238E27FC236}">
                <a16:creationId xmlns:a16="http://schemas.microsoft.com/office/drawing/2014/main" id="{A0C18A79-5B7C-4622-8FC0-34C6978D3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02" y="4706938"/>
            <a:ext cx="462597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>
                <a:solidFill>
                  <a:srgbClr val="FFFFFF"/>
                </a:solidFill>
                <a:ea typeface="細明體" panose="02020509000000000000" pitchFamily="49" charset="-120"/>
              </a:rPr>
              <a:t>the location in</a:t>
            </a:r>
            <a:r>
              <a:rPr lang="en-US" altLang="zh-TW" sz="1600" b="1">
                <a:solidFill>
                  <a:srgbClr val="F84218"/>
                </a:solidFill>
                <a:ea typeface="細明體" panose="02020509000000000000" pitchFamily="49" charset="-120"/>
              </a:rPr>
              <a:t> </a:t>
            </a:r>
            <a:r>
              <a:rPr lang="en-US" altLang="zh-TW" sz="1600" b="1">
                <a:solidFill>
                  <a:srgbClr val="FAFD00"/>
                </a:solidFill>
                <a:ea typeface="細明體" panose="02020509000000000000" pitchFamily="49" charset="-120"/>
              </a:rPr>
              <a:t>the search range Ω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>
                <a:solidFill>
                  <a:srgbClr val="FFFFFF"/>
                </a:solidFill>
                <a:ea typeface="細明體" panose="02020509000000000000" pitchFamily="49" charset="-120"/>
              </a:rPr>
              <a:t>that has the maximum correlation value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>
                <a:solidFill>
                  <a:srgbClr val="FFFFFF"/>
                </a:solidFill>
                <a:ea typeface="細明體" panose="02020509000000000000" pitchFamily="49" charset="-120"/>
              </a:rPr>
              <a:t>between blocks in temporally adjacent frames</a:t>
            </a:r>
          </a:p>
        </p:txBody>
      </p:sp>
      <p:sp>
        <p:nvSpPr>
          <p:cNvPr id="76862" name="投影片編號版面配置區 77">
            <a:extLst>
              <a:ext uri="{FF2B5EF4-FFF2-40B4-BE49-F238E27FC236}">
                <a16:creationId xmlns:a16="http://schemas.microsoft.com/office/drawing/2014/main" id="{420C9C86-5C1F-4D4A-A7DA-3FF383E99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44D4EEC-75BF-4C2B-B571-B826A1E1D398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D4CB5F38-7358-414D-9286-B09FFF034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803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Example of Forward Motion Estimation</a:t>
            </a:r>
          </a:p>
        </p:txBody>
      </p:sp>
      <p:sp>
        <p:nvSpPr>
          <p:cNvPr id="77827" name="Rectangle 78">
            <a:extLst>
              <a:ext uri="{FF2B5EF4-FFF2-40B4-BE49-F238E27FC236}">
                <a16:creationId xmlns:a16="http://schemas.microsoft.com/office/drawing/2014/main" id="{CB38B031-ECFE-42B0-A191-CFC78BC20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661" y="4900613"/>
            <a:ext cx="2172345" cy="95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Previous I or P Picture.</a:t>
            </a:r>
            <a:endParaRPr lang="en-US" altLang="zh-TW" sz="140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Within the search area, 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good match is found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for this still object.</a:t>
            </a:r>
          </a:p>
        </p:txBody>
      </p:sp>
      <p:sp>
        <p:nvSpPr>
          <p:cNvPr id="77828" name="Freeform 79">
            <a:extLst>
              <a:ext uri="{FF2B5EF4-FFF2-40B4-BE49-F238E27FC236}">
                <a16:creationId xmlns:a16="http://schemas.microsoft.com/office/drawing/2014/main" id="{AC68B904-37D1-4649-9712-37EB89C013D9}"/>
              </a:ext>
            </a:extLst>
          </p:cNvPr>
          <p:cNvSpPr>
            <a:spLocks/>
          </p:cNvSpPr>
          <p:nvPr/>
        </p:nvSpPr>
        <p:spPr bwMode="auto">
          <a:xfrm>
            <a:off x="5715000" y="2133600"/>
            <a:ext cx="1830388" cy="1220788"/>
          </a:xfrm>
          <a:custGeom>
            <a:avLst/>
            <a:gdLst>
              <a:gd name="T0" fmla="*/ 2147483646 w 1151"/>
              <a:gd name="T1" fmla="*/ 605463099 h 767"/>
              <a:gd name="T2" fmla="*/ 1575518796 w 1151"/>
              <a:gd name="T3" fmla="*/ 1940521312 h 767"/>
              <a:gd name="T4" fmla="*/ 0 w 1151"/>
              <a:gd name="T5" fmla="*/ 1940521312 h 767"/>
              <a:gd name="T6" fmla="*/ 0 w 1151"/>
              <a:gd name="T7" fmla="*/ 0 h 767"/>
              <a:gd name="T8" fmla="*/ 2147483646 w 1151"/>
              <a:gd name="T9" fmla="*/ 0 h 767"/>
              <a:gd name="T10" fmla="*/ 2147483646 w 1151"/>
              <a:gd name="T11" fmla="*/ 605463099 h 7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1"/>
              <a:gd name="T19" fmla="*/ 0 h 767"/>
              <a:gd name="T20" fmla="*/ 1151 w 1151"/>
              <a:gd name="T21" fmla="*/ 767 h 7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1" h="767">
                <a:moveTo>
                  <a:pt x="1150" y="239"/>
                </a:moveTo>
                <a:lnTo>
                  <a:pt x="623" y="766"/>
                </a:lnTo>
                <a:lnTo>
                  <a:pt x="0" y="766"/>
                </a:lnTo>
                <a:lnTo>
                  <a:pt x="0" y="0"/>
                </a:lnTo>
                <a:lnTo>
                  <a:pt x="1150" y="0"/>
                </a:lnTo>
                <a:lnTo>
                  <a:pt x="1150" y="239"/>
                </a:lnTo>
              </a:path>
            </a:pathLst>
          </a:custGeom>
          <a:solidFill>
            <a:schemeClr val="bg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7829" name="Rectangle 80">
            <a:extLst>
              <a:ext uri="{FF2B5EF4-FFF2-40B4-BE49-F238E27FC236}">
                <a16:creationId xmlns:a16="http://schemas.microsoft.com/office/drawing/2014/main" id="{5DCFF0FE-34E5-4205-87AA-CE38934CD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0" y="2139950"/>
            <a:ext cx="749300" cy="1054100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7830" name="Freeform 81">
            <a:extLst>
              <a:ext uri="{FF2B5EF4-FFF2-40B4-BE49-F238E27FC236}">
                <a16:creationId xmlns:a16="http://schemas.microsoft.com/office/drawing/2014/main" id="{1F20D740-658D-4D5D-92F2-AC0468104675}"/>
              </a:ext>
            </a:extLst>
          </p:cNvPr>
          <p:cNvSpPr>
            <a:spLocks/>
          </p:cNvSpPr>
          <p:nvPr/>
        </p:nvSpPr>
        <p:spPr bwMode="auto">
          <a:xfrm>
            <a:off x="6629400" y="2133600"/>
            <a:ext cx="915988" cy="1068388"/>
          </a:xfrm>
          <a:custGeom>
            <a:avLst/>
            <a:gdLst>
              <a:gd name="T0" fmla="*/ 0 w 576"/>
              <a:gd name="T1" fmla="*/ 0 h 671"/>
              <a:gd name="T2" fmla="*/ 0 w 576"/>
              <a:gd name="T3" fmla="*/ 1698587250 h 671"/>
              <a:gd name="T4" fmla="*/ 1454127769 w 576"/>
              <a:gd name="T5" fmla="*/ 243379105 h 671"/>
              <a:gd name="T6" fmla="*/ 1454127769 w 576"/>
              <a:gd name="T7" fmla="*/ 0 h 671"/>
              <a:gd name="T8" fmla="*/ 0 w 576"/>
              <a:gd name="T9" fmla="*/ 0 h 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671"/>
              <a:gd name="T17" fmla="*/ 576 w 576"/>
              <a:gd name="T18" fmla="*/ 671 h 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671">
                <a:moveTo>
                  <a:pt x="0" y="0"/>
                </a:moveTo>
                <a:lnTo>
                  <a:pt x="0" y="670"/>
                </a:lnTo>
                <a:lnTo>
                  <a:pt x="575" y="96"/>
                </a:lnTo>
                <a:lnTo>
                  <a:pt x="57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77831" name="Group 82">
            <a:extLst>
              <a:ext uri="{FF2B5EF4-FFF2-40B4-BE49-F238E27FC236}">
                <a16:creationId xmlns:a16="http://schemas.microsoft.com/office/drawing/2014/main" id="{DB7940E7-A262-4C11-B275-2DF76AE6C538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276600"/>
            <a:ext cx="908050" cy="450850"/>
            <a:chOff x="3547" y="2060"/>
            <a:chExt cx="571" cy="284"/>
          </a:xfrm>
        </p:grpSpPr>
        <p:sp>
          <p:nvSpPr>
            <p:cNvPr id="77932" name="Freeform 83">
              <a:extLst>
                <a:ext uri="{FF2B5EF4-FFF2-40B4-BE49-F238E27FC236}">
                  <a16:creationId xmlns:a16="http://schemas.microsoft.com/office/drawing/2014/main" id="{C0D2681B-8BA0-42B5-8363-DC1CA3835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3365FB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933" name="Rectangle 84">
              <a:extLst>
                <a:ext uri="{FF2B5EF4-FFF2-40B4-BE49-F238E27FC236}">
                  <a16:creationId xmlns:a16="http://schemas.microsoft.com/office/drawing/2014/main" id="{412805C8-7908-4529-B5CA-6B9727FFE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0" y="2208"/>
              <a:ext cx="8" cy="46"/>
            </a:xfrm>
            <a:prstGeom prst="rect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34" name="Oval 85">
              <a:extLst>
                <a:ext uri="{FF2B5EF4-FFF2-40B4-BE49-F238E27FC236}">
                  <a16:creationId xmlns:a16="http://schemas.microsoft.com/office/drawing/2014/main" id="{6FF73E15-E687-4666-BB7E-60947AC25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" y="2244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35" name="Oval 86">
              <a:extLst>
                <a:ext uri="{FF2B5EF4-FFF2-40B4-BE49-F238E27FC236}">
                  <a16:creationId xmlns:a16="http://schemas.microsoft.com/office/drawing/2014/main" id="{3CD5755B-5DC9-4AC6-97AE-9BC7C5953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6" y="2244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36" name="Line 87">
              <a:extLst>
                <a:ext uri="{FF2B5EF4-FFF2-40B4-BE49-F238E27FC236}">
                  <a16:creationId xmlns:a16="http://schemas.microsoft.com/office/drawing/2014/main" id="{50FEBEA7-F41A-455C-9976-0DEB8C1CF2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4" y="2168"/>
              <a:ext cx="3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937" name="Line 88">
              <a:extLst>
                <a:ext uri="{FF2B5EF4-FFF2-40B4-BE49-F238E27FC236}">
                  <a16:creationId xmlns:a16="http://schemas.microsoft.com/office/drawing/2014/main" id="{878CF20F-2F85-4374-A6EF-E97FDB12D3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938" name="Line 89">
              <a:extLst>
                <a:ext uri="{FF2B5EF4-FFF2-40B4-BE49-F238E27FC236}">
                  <a16:creationId xmlns:a16="http://schemas.microsoft.com/office/drawing/2014/main" id="{8D0DCE36-EA55-4A5E-B9FF-583AE6EE87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1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939" name="Line 90">
              <a:extLst>
                <a:ext uri="{FF2B5EF4-FFF2-40B4-BE49-F238E27FC236}">
                  <a16:creationId xmlns:a16="http://schemas.microsoft.com/office/drawing/2014/main" id="{57E6DD22-D754-4EE8-A0C2-22514F9DE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2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7832" name="Rectangle 91">
            <a:extLst>
              <a:ext uri="{FF2B5EF4-FFF2-40B4-BE49-F238E27FC236}">
                <a16:creationId xmlns:a16="http://schemas.microsoft.com/office/drawing/2014/main" id="{C6F3FEB5-D092-4EBA-A74B-65DBCE0D6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0" y="25400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77833" name="Group 92">
            <a:extLst>
              <a:ext uri="{FF2B5EF4-FFF2-40B4-BE49-F238E27FC236}">
                <a16:creationId xmlns:a16="http://schemas.microsoft.com/office/drawing/2014/main" id="{20BDEDF5-CF3A-4B1C-B134-265130632807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3276600"/>
            <a:ext cx="908050" cy="450850"/>
            <a:chOff x="4170" y="2060"/>
            <a:chExt cx="571" cy="284"/>
          </a:xfrm>
        </p:grpSpPr>
        <p:sp>
          <p:nvSpPr>
            <p:cNvPr id="77924" name="Freeform 93">
              <a:extLst>
                <a:ext uri="{FF2B5EF4-FFF2-40B4-BE49-F238E27FC236}">
                  <a16:creationId xmlns:a16="http://schemas.microsoft.com/office/drawing/2014/main" id="{2DF79CDB-2CD6-4390-90BA-B0C2614FF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925" name="Rectangle 94">
              <a:extLst>
                <a:ext uri="{FF2B5EF4-FFF2-40B4-BE49-F238E27FC236}">
                  <a16:creationId xmlns:a16="http://schemas.microsoft.com/office/drawing/2014/main" id="{AF448B01-4EBF-4A35-9192-BBE1DAD4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" y="2208"/>
              <a:ext cx="8" cy="46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26" name="Oval 95">
              <a:extLst>
                <a:ext uri="{FF2B5EF4-FFF2-40B4-BE49-F238E27FC236}">
                  <a16:creationId xmlns:a16="http://schemas.microsoft.com/office/drawing/2014/main" id="{C5F33E8E-D3B1-4A6F-8B3C-0BA32640E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" y="2244"/>
              <a:ext cx="84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27" name="Oval 96">
              <a:extLst>
                <a:ext uri="{FF2B5EF4-FFF2-40B4-BE49-F238E27FC236}">
                  <a16:creationId xmlns:a16="http://schemas.microsoft.com/office/drawing/2014/main" id="{DC0B9318-D64A-4246-BEA2-C6CF049D5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" y="2244"/>
              <a:ext cx="85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28" name="Line 97">
              <a:extLst>
                <a:ext uri="{FF2B5EF4-FFF2-40B4-BE49-F238E27FC236}">
                  <a16:creationId xmlns:a16="http://schemas.microsoft.com/office/drawing/2014/main" id="{75250FBC-F672-4A13-887C-2A2FE2C5D9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7" y="2168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929" name="Line 98">
              <a:extLst>
                <a:ext uri="{FF2B5EF4-FFF2-40B4-BE49-F238E27FC236}">
                  <a16:creationId xmlns:a16="http://schemas.microsoft.com/office/drawing/2014/main" id="{3D9C6CC5-7525-467E-BC7F-AFE76D6C22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7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930" name="Line 99">
              <a:extLst>
                <a:ext uri="{FF2B5EF4-FFF2-40B4-BE49-F238E27FC236}">
                  <a16:creationId xmlns:a16="http://schemas.microsoft.com/office/drawing/2014/main" id="{01A5ED75-8A4C-442B-BBAE-5D2F72D61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4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931" name="Line 100">
              <a:extLst>
                <a:ext uri="{FF2B5EF4-FFF2-40B4-BE49-F238E27FC236}">
                  <a16:creationId xmlns:a16="http://schemas.microsoft.com/office/drawing/2014/main" id="{D4749197-67E7-4533-B957-5454405711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5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7834" name="Freeform 101">
            <a:extLst>
              <a:ext uri="{FF2B5EF4-FFF2-40B4-BE49-F238E27FC236}">
                <a16:creationId xmlns:a16="http://schemas.microsoft.com/office/drawing/2014/main" id="{3C85FA6B-8052-4D12-9483-70A92BF5A949}"/>
              </a:ext>
            </a:extLst>
          </p:cNvPr>
          <p:cNvSpPr>
            <a:spLocks/>
          </p:cNvSpPr>
          <p:nvPr/>
        </p:nvSpPr>
        <p:spPr bwMode="auto">
          <a:xfrm>
            <a:off x="4953000" y="3886200"/>
            <a:ext cx="1220788" cy="915988"/>
          </a:xfrm>
          <a:custGeom>
            <a:avLst/>
            <a:gdLst>
              <a:gd name="T0" fmla="*/ 485131296 w 768"/>
              <a:gd name="T1" fmla="*/ 1454127769 h 576"/>
              <a:gd name="T2" fmla="*/ 1937997771 w 768"/>
              <a:gd name="T3" fmla="*/ 0 h 576"/>
              <a:gd name="T4" fmla="*/ 1452866475 w 768"/>
              <a:gd name="T5" fmla="*/ 0 h 576"/>
              <a:gd name="T6" fmla="*/ 0 w 768"/>
              <a:gd name="T7" fmla="*/ 1454127769 h 576"/>
              <a:gd name="T8" fmla="*/ 485131296 w 768"/>
              <a:gd name="T9" fmla="*/ 1454127769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576"/>
              <a:gd name="T17" fmla="*/ 768 w 768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576">
                <a:moveTo>
                  <a:pt x="192" y="575"/>
                </a:moveTo>
                <a:lnTo>
                  <a:pt x="767" y="0"/>
                </a:lnTo>
                <a:lnTo>
                  <a:pt x="575" y="0"/>
                </a:lnTo>
                <a:lnTo>
                  <a:pt x="0" y="575"/>
                </a:lnTo>
                <a:lnTo>
                  <a:pt x="192" y="575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7835" name="Freeform 102">
            <a:extLst>
              <a:ext uri="{FF2B5EF4-FFF2-40B4-BE49-F238E27FC236}">
                <a16:creationId xmlns:a16="http://schemas.microsoft.com/office/drawing/2014/main" id="{7CBAC00E-EA78-4E0F-ACDA-5DD44BDD8CCA}"/>
              </a:ext>
            </a:extLst>
          </p:cNvPr>
          <p:cNvSpPr>
            <a:spLocks/>
          </p:cNvSpPr>
          <p:nvPr/>
        </p:nvSpPr>
        <p:spPr bwMode="auto">
          <a:xfrm>
            <a:off x="4876800" y="2133600"/>
            <a:ext cx="992188" cy="2668588"/>
          </a:xfrm>
          <a:custGeom>
            <a:avLst/>
            <a:gdLst>
              <a:gd name="T0" fmla="*/ 0 w 624"/>
              <a:gd name="T1" fmla="*/ 0 h 1677"/>
              <a:gd name="T2" fmla="*/ 1575095270 w 624"/>
              <a:gd name="T3" fmla="*/ 0 h 1677"/>
              <a:gd name="T4" fmla="*/ 1575095270 w 624"/>
              <a:gd name="T5" fmla="*/ 2147483646 h 1677"/>
              <a:gd name="T6" fmla="*/ 242710809 w 624"/>
              <a:gd name="T7" fmla="*/ 2147483646 h 1677"/>
              <a:gd name="T8" fmla="*/ 0 w 624"/>
              <a:gd name="T9" fmla="*/ 2147483646 h 1677"/>
              <a:gd name="T10" fmla="*/ 0 w 624"/>
              <a:gd name="T11" fmla="*/ 0 h 16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677"/>
              <a:gd name="T20" fmla="*/ 624 w 624"/>
              <a:gd name="T21" fmla="*/ 1677 h 16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677">
                <a:moveTo>
                  <a:pt x="0" y="0"/>
                </a:moveTo>
                <a:lnTo>
                  <a:pt x="623" y="0"/>
                </a:lnTo>
                <a:lnTo>
                  <a:pt x="623" y="1149"/>
                </a:lnTo>
                <a:lnTo>
                  <a:pt x="96" y="1676"/>
                </a:lnTo>
                <a:lnTo>
                  <a:pt x="0" y="1676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77836" name="Group 103">
            <a:extLst>
              <a:ext uri="{FF2B5EF4-FFF2-40B4-BE49-F238E27FC236}">
                <a16:creationId xmlns:a16="http://schemas.microsoft.com/office/drawing/2014/main" id="{CCB676E7-824B-446E-A4EC-4B034022F99C}"/>
              </a:ext>
            </a:extLst>
          </p:cNvPr>
          <p:cNvGrpSpPr>
            <a:grpSpLocks/>
          </p:cNvGrpSpPr>
          <p:nvPr/>
        </p:nvGrpSpPr>
        <p:grpSpPr bwMode="auto">
          <a:xfrm>
            <a:off x="4883150" y="2139950"/>
            <a:ext cx="2654300" cy="2654300"/>
            <a:chOff x="3072" y="1346"/>
            <a:chExt cx="1669" cy="1668"/>
          </a:xfrm>
        </p:grpSpPr>
        <p:sp>
          <p:nvSpPr>
            <p:cNvPr id="77875" name="Rectangle 104">
              <a:extLst>
                <a:ext uri="{FF2B5EF4-FFF2-40B4-BE49-F238E27FC236}">
                  <a16:creationId xmlns:a16="http://schemas.microsoft.com/office/drawing/2014/main" id="{516DBCCA-367B-4044-82C4-6582679D0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76" name="Rectangle 105">
              <a:extLst>
                <a:ext uri="{FF2B5EF4-FFF2-40B4-BE49-F238E27FC236}">
                  <a16:creationId xmlns:a16="http://schemas.microsoft.com/office/drawing/2014/main" id="{1295A05F-4BAF-47B8-93DE-030B1637F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825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77" name="Rectangle 106">
              <a:extLst>
                <a:ext uri="{FF2B5EF4-FFF2-40B4-BE49-F238E27FC236}">
                  <a16:creationId xmlns:a16="http://schemas.microsoft.com/office/drawing/2014/main" id="{208F09C3-FA9B-4FA2-BC47-FEC49BC32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78" name="Rectangle 107">
              <a:extLst>
                <a:ext uri="{FF2B5EF4-FFF2-40B4-BE49-F238E27FC236}">
                  <a16:creationId xmlns:a16="http://schemas.microsoft.com/office/drawing/2014/main" id="{95F4125A-9CFA-4EAD-AFA4-F03C60B36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79" name="Rectangle 108">
              <a:extLst>
                <a:ext uri="{FF2B5EF4-FFF2-40B4-BE49-F238E27FC236}">
                  <a16:creationId xmlns:a16="http://schemas.microsoft.com/office/drawing/2014/main" id="{8F9BA0BF-0A83-4780-8C95-0ABC4126E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825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80" name="Rectangle 109">
              <a:extLst>
                <a:ext uri="{FF2B5EF4-FFF2-40B4-BE49-F238E27FC236}">
                  <a16:creationId xmlns:a16="http://schemas.microsoft.com/office/drawing/2014/main" id="{C59E9600-8240-420B-AA3B-5871EFFA9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81" name="Rectangle 110">
              <a:extLst>
                <a:ext uri="{FF2B5EF4-FFF2-40B4-BE49-F238E27FC236}">
                  <a16:creationId xmlns:a16="http://schemas.microsoft.com/office/drawing/2014/main" id="{2FCAEED7-A7AF-4BC8-9207-69C8ADE4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064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82" name="Rectangle 111">
              <a:extLst>
                <a:ext uri="{FF2B5EF4-FFF2-40B4-BE49-F238E27FC236}">
                  <a16:creationId xmlns:a16="http://schemas.microsoft.com/office/drawing/2014/main" id="{AB02D0B9-C4F1-4686-B486-87485D545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83" name="Rectangle 112">
              <a:extLst>
                <a:ext uri="{FF2B5EF4-FFF2-40B4-BE49-F238E27FC236}">
                  <a16:creationId xmlns:a16="http://schemas.microsoft.com/office/drawing/2014/main" id="{B65D9B00-0C85-40FC-BD6B-A888C231D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064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84" name="Rectangle 113">
              <a:extLst>
                <a:ext uri="{FF2B5EF4-FFF2-40B4-BE49-F238E27FC236}">
                  <a16:creationId xmlns:a16="http://schemas.microsoft.com/office/drawing/2014/main" id="{85D344D5-F638-411F-B860-776446AD0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783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85" name="Rectangle 114">
              <a:extLst>
                <a:ext uri="{FF2B5EF4-FFF2-40B4-BE49-F238E27FC236}">
                  <a16:creationId xmlns:a16="http://schemas.microsoft.com/office/drawing/2014/main" id="{36EACB6A-11AC-4E6F-971E-08FCA145B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86" name="Rectangle 115">
              <a:extLst>
                <a:ext uri="{FF2B5EF4-FFF2-40B4-BE49-F238E27FC236}">
                  <a16:creationId xmlns:a16="http://schemas.microsoft.com/office/drawing/2014/main" id="{F9F6852E-AD9E-4A3D-9CD5-633DA1C87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87" name="Rectangle 116">
              <a:extLst>
                <a:ext uri="{FF2B5EF4-FFF2-40B4-BE49-F238E27FC236}">
                  <a16:creationId xmlns:a16="http://schemas.microsoft.com/office/drawing/2014/main" id="{3144EF8E-DB94-402B-8414-8E324F06F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88" name="Rectangle 117">
              <a:extLst>
                <a:ext uri="{FF2B5EF4-FFF2-40B4-BE49-F238E27FC236}">
                  <a16:creationId xmlns:a16="http://schemas.microsoft.com/office/drawing/2014/main" id="{06F53E4A-0B53-484D-9221-D76BECC9B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89" name="Rectangle 118">
              <a:extLst>
                <a:ext uri="{FF2B5EF4-FFF2-40B4-BE49-F238E27FC236}">
                  <a16:creationId xmlns:a16="http://schemas.microsoft.com/office/drawing/2014/main" id="{10935A76-410A-4C68-8E68-EF59328AF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90" name="Rectangle 119">
              <a:extLst>
                <a:ext uri="{FF2B5EF4-FFF2-40B4-BE49-F238E27FC236}">
                  <a16:creationId xmlns:a16="http://schemas.microsoft.com/office/drawing/2014/main" id="{CCBE8831-38CB-41BC-8875-FD481FB80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543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91" name="Rectangle 120">
              <a:extLst>
                <a:ext uri="{FF2B5EF4-FFF2-40B4-BE49-F238E27FC236}">
                  <a16:creationId xmlns:a16="http://schemas.microsoft.com/office/drawing/2014/main" id="{8C2B6893-F890-44C7-BB56-7C01D1DFD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304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92" name="Rectangle 121">
              <a:extLst>
                <a:ext uri="{FF2B5EF4-FFF2-40B4-BE49-F238E27FC236}">
                  <a16:creationId xmlns:a16="http://schemas.microsoft.com/office/drawing/2014/main" id="{735287FF-B4EF-45A5-9C21-FA92BCC80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93" name="Rectangle 122">
              <a:extLst>
                <a:ext uri="{FF2B5EF4-FFF2-40B4-BE49-F238E27FC236}">
                  <a16:creationId xmlns:a16="http://schemas.microsoft.com/office/drawing/2014/main" id="{B769BA55-27F6-49E6-857B-A5DD1CAE4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304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94" name="Rectangle 123">
              <a:extLst>
                <a:ext uri="{FF2B5EF4-FFF2-40B4-BE49-F238E27FC236}">
                  <a16:creationId xmlns:a16="http://schemas.microsoft.com/office/drawing/2014/main" id="{B8BA1911-C669-4D37-A974-2DA83F3D5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95" name="Rectangle 124">
              <a:extLst>
                <a:ext uri="{FF2B5EF4-FFF2-40B4-BE49-F238E27FC236}">
                  <a16:creationId xmlns:a16="http://schemas.microsoft.com/office/drawing/2014/main" id="{64D56411-4EC9-4F94-B9D0-BCC31F604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96" name="Rectangle 125">
              <a:extLst>
                <a:ext uri="{FF2B5EF4-FFF2-40B4-BE49-F238E27FC236}">
                  <a16:creationId xmlns:a16="http://schemas.microsoft.com/office/drawing/2014/main" id="{B8F3E103-134D-4066-AB1A-5273B1368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97" name="Rectangle 126">
              <a:extLst>
                <a:ext uri="{FF2B5EF4-FFF2-40B4-BE49-F238E27FC236}">
                  <a16:creationId xmlns:a16="http://schemas.microsoft.com/office/drawing/2014/main" id="{D5850830-342E-4B5B-A782-347F59110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98" name="Rectangle 127">
              <a:extLst>
                <a:ext uri="{FF2B5EF4-FFF2-40B4-BE49-F238E27FC236}">
                  <a16:creationId xmlns:a16="http://schemas.microsoft.com/office/drawing/2014/main" id="{001633E5-1C09-4314-B76E-2CC3BC884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543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99" name="Rectangle 128">
              <a:extLst>
                <a:ext uri="{FF2B5EF4-FFF2-40B4-BE49-F238E27FC236}">
                  <a16:creationId xmlns:a16="http://schemas.microsoft.com/office/drawing/2014/main" id="{265A87AE-EA45-4601-9BB6-56A848D1C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783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00" name="Rectangle 129">
              <a:extLst>
                <a:ext uri="{FF2B5EF4-FFF2-40B4-BE49-F238E27FC236}">
                  <a16:creationId xmlns:a16="http://schemas.microsoft.com/office/drawing/2014/main" id="{D1E56E96-982A-4EC6-AC33-BCC054341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01" name="Rectangle 130">
              <a:extLst>
                <a:ext uri="{FF2B5EF4-FFF2-40B4-BE49-F238E27FC236}">
                  <a16:creationId xmlns:a16="http://schemas.microsoft.com/office/drawing/2014/main" id="{B6523990-A7EB-4076-8DCD-D1004B4DA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585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02" name="Rectangle 131">
              <a:extLst>
                <a:ext uri="{FF2B5EF4-FFF2-40B4-BE49-F238E27FC236}">
                  <a16:creationId xmlns:a16="http://schemas.microsoft.com/office/drawing/2014/main" id="{669D1600-9E63-4A2A-9380-815522EE9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03" name="Rectangle 132">
              <a:extLst>
                <a:ext uri="{FF2B5EF4-FFF2-40B4-BE49-F238E27FC236}">
                  <a16:creationId xmlns:a16="http://schemas.microsoft.com/office/drawing/2014/main" id="{19E1B8C4-61D3-4EB3-8037-913948D7A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04" name="Rectangle 133">
              <a:extLst>
                <a:ext uri="{FF2B5EF4-FFF2-40B4-BE49-F238E27FC236}">
                  <a16:creationId xmlns:a16="http://schemas.microsoft.com/office/drawing/2014/main" id="{22FEA185-002A-4387-8C78-57A2B9E28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585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05" name="Rectangle 134">
              <a:extLst>
                <a:ext uri="{FF2B5EF4-FFF2-40B4-BE49-F238E27FC236}">
                  <a16:creationId xmlns:a16="http://schemas.microsoft.com/office/drawing/2014/main" id="{4D55BE4E-C588-4938-8B75-E5DF84C03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06" name="Rectangle 135">
              <a:extLst>
                <a:ext uri="{FF2B5EF4-FFF2-40B4-BE49-F238E27FC236}">
                  <a16:creationId xmlns:a16="http://schemas.microsoft.com/office/drawing/2014/main" id="{46401F85-F710-41A9-8FD8-DF4259741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346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07" name="Rectangle 136">
              <a:extLst>
                <a:ext uri="{FF2B5EF4-FFF2-40B4-BE49-F238E27FC236}">
                  <a16:creationId xmlns:a16="http://schemas.microsoft.com/office/drawing/2014/main" id="{1E0BCFE7-4D60-40D8-B914-6D21E15FA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08" name="Rectangle 137">
              <a:extLst>
                <a:ext uri="{FF2B5EF4-FFF2-40B4-BE49-F238E27FC236}">
                  <a16:creationId xmlns:a16="http://schemas.microsoft.com/office/drawing/2014/main" id="{38E8A129-DAC7-46ED-BE69-D55CABFAD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09" name="Rectangle 138">
              <a:extLst>
                <a:ext uri="{FF2B5EF4-FFF2-40B4-BE49-F238E27FC236}">
                  <a16:creationId xmlns:a16="http://schemas.microsoft.com/office/drawing/2014/main" id="{C7702C0D-DC34-47B0-8EC4-63DD45BF6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346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10" name="Rectangle 139">
              <a:extLst>
                <a:ext uri="{FF2B5EF4-FFF2-40B4-BE49-F238E27FC236}">
                  <a16:creationId xmlns:a16="http://schemas.microsoft.com/office/drawing/2014/main" id="{1C22B20B-F74C-4A63-B176-FEB5AA377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825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11" name="Rectangle 140">
              <a:extLst>
                <a:ext uri="{FF2B5EF4-FFF2-40B4-BE49-F238E27FC236}">
                  <a16:creationId xmlns:a16="http://schemas.microsoft.com/office/drawing/2014/main" id="{F7398AC6-65A4-40C2-8A6C-C62FBD992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12" name="Rectangle 141">
              <a:extLst>
                <a:ext uri="{FF2B5EF4-FFF2-40B4-BE49-F238E27FC236}">
                  <a16:creationId xmlns:a16="http://schemas.microsoft.com/office/drawing/2014/main" id="{EBFAB9D1-C310-4BA7-B809-E244D1208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13" name="Rectangle 142">
              <a:extLst>
                <a:ext uri="{FF2B5EF4-FFF2-40B4-BE49-F238E27FC236}">
                  <a16:creationId xmlns:a16="http://schemas.microsoft.com/office/drawing/2014/main" id="{80034768-0E5F-40E7-B43D-E3C07FC65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14" name="Rectangle 143">
              <a:extLst>
                <a:ext uri="{FF2B5EF4-FFF2-40B4-BE49-F238E27FC236}">
                  <a16:creationId xmlns:a16="http://schemas.microsoft.com/office/drawing/2014/main" id="{81A71177-7F3C-4B67-A981-EE9C28C28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064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15" name="Rectangle 144">
              <a:extLst>
                <a:ext uri="{FF2B5EF4-FFF2-40B4-BE49-F238E27FC236}">
                  <a16:creationId xmlns:a16="http://schemas.microsoft.com/office/drawing/2014/main" id="{11B5A083-6439-4550-A13D-D74AD2629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783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16" name="Rectangle 145">
              <a:extLst>
                <a:ext uri="{FF2B5EF4-FFF2-40B4-BE49-F238E27FC236}">
                  <a16:creationId xmlns:a16="http://schemas.microsoft.com/office/drawing/2014/main" id="{8041F669-29DA-4DD0-9BB2-F2AC8714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304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17" name="Rectangle 146">
              <a:extLst>
                <a:ext uri="{FF2B5EF4-FFF2-40B4-BE49-F238E27FC236}">
                  <a16:creationId xmlns:a16="http://schemas.microsoft.com/office/drawing/2014/main" id="{21069149-AFAC-49DA-9AED-A7E17505D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18" name="Rectangle 147">
              <a:extLst>
                <a:ext uri="{FF2B5EF4-FFF2-40B4-BE49-F238E27FC236}">
                  <a16:creationId xmlns:a16="http://schemas.microsoft.com/office/drawing/2014/main" id="{AF38FF96-DFFA-44DA-83ED-4FFC4D3D0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543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19" name="Rectangle 148">
              <a:extLst>
                <a:ext uri="{FF2B5EF4-FFF2-40B4-BE49-F238E27FC236}">
                  <a16:creationId xmlns:a16="http://schemas.microsoft.com/office/drawing/2014/main" id="{EACDEDB0-D404-4C5F-BC4A-DC6C08D38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20" name="Rectangle 149">
              <a:extLst>
                <a:ext uri="{FF2B5EF4-FFF2-40B4-BE49-F238E27FC236}">
                  <a16:creationId xmlns:a16="http://schemas.microsoft.com/office/drawing/2014/main" id="{D4887E3B-4D37-48E1-AEF4-E25952536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585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21" name="Rectangle 150">
              <a:extLst>
                <a:ext uri="{FF2B5EF4-FFF2-40B4-BE49-F238E27FC236}">
                  <a16:creationId xmlns:a16="http://schemas.microsoft.com/office/drawing/2014/main" id="{14DDE1F8-6B3F-4ADD-9C43-F79A76CB6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22" name="Rectangle 151">
              <a:extLst>
                <a:ext uri="{FF2B5EF4-FFF2-40B4-BE49-F238E27FC236}">
                  <a16:creationId xmlns:a16="http://schemas.microsoft.com/office/drawing/2014/main" id="{35482A35-763E-4D12-84B6-71640A7A0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46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23" name="Rectangle 152">
              <a:extLst>
                <a:ext uri="{FF2B5EF4-FFF2-40B4-BE49-F238E27FC236}">
                  <a16:creationId xmlns:a16="http://schemas.microsoft.com/office/drawing/2014/main" id="{14BC08FB-6A93-4DF1-B282-79929059A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77837" name="Line 153">
            <a:extLst>
              <a:ext uri="{FF2B5EF4-FFF2-40B4-BE49-F238E27FC236}">
                <a16:creationId xmlns:a16="http://schemas.microsoft.com/office/drawing/2014/main" id="{BFE94E3B-7CAF-4C67-94FB-F584CB8400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2717800"/>
            <a:ext cx="0" cy="584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7838" name="Rectangle 154">
            <a:extLst>
              <a:ext uri="{FF2B5EF4-FFF2-40B4-BE49-F238E27FC236}">
                <a16:creationId xmlns:a16="http://schemas.microsoft.com/office/drawing/2014/main" id="{F90AB78C-2CE6-4C99-AAF1-A5A048A27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50" y="3206750"/>
            <a:ext cx="139700" cy="635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7839" name="Oval 155">
            <a:extLst>
              <a:ext uri="{FF2B5EF4-FFF2-40B4-BE49-F238E27FC236}">
                <a16:creationId xmlns:a16="http://schemas.microsoft.com/office/drawing/2014/main" id="{54EA2CBE-2CF2-4916-B726-AE1082C39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50" y="260985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7840" name="Freeform 156">
            <a:extLst>
              <a:ext uri="{FF2B5EF4-FFF2-40B4-BE49-F238E27FC236}">
                <a16:creationId xmlns:a16="http://schemas.microsoft.com/office/drawing/2014/main" id="{A0E1C621-BA1A-4A43-BCBE-A5F32D2294C3}"/>
              </a:ext>
            </a:extLst>
          </p:cNvPr>
          <p:cNvSpPr>
            <a:spLocks/>
          </p:cNvSpPr>
          <p:nvPr/>
        </p:nvSpPr>
        <p:spPr bwMode="auto">
          <a:xfrm>
            <a:off x="2209800" y="2133600"/>
            <a:ext cx="1830388" cy="1220788"/>
          </a:xfrm>
          <a:custGeom>
            <a:avLst/>
            <a:gdLst>
              <a:gd name="T0" fmla="*/ 2147483646 w 1151"/>
              <a:gd name="T1" fmla="*/ 605463099 h 767"/>
              <a:gd name="T2" fmla="*/ 1575518796 w 1151"/>
              <a:gd name="T3" fmla="*/ 1940521312 h 767"/>
              <a:gd name="T4" fmla="*/ 0 w 1151"/>
              <a:gd name="T5" fmla="*/ 1940521312 h 767"/>
              <a:gd name="T6" fmla="*/ 0 w 1151"/>
              <a:gd name="T7" fmla="*/ 0 h 767"/>
              <a:gd name="T8" fmla="*/ 2147483646 w 1151"/>
              <a:gd name="T9" fmla="*/ 0 h 767"/>
              <a:gd name="T10" fmla="*/ 2147483646 w 1151"/>
              <a:gd name="T11" fmla="*/ 605463099 h 7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1"/>
              <a:gd name="T19" fmla="*/ 0 h 767"/>
              <a:gd name="T20" fmla="*/ 1151 w 1151"/>
              <a:gd name="T21" fmla="*/ 767 h 7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1" h="767">
                <a:moveTo>
                  <a:pt x="1150" y="239"/>
                </a:moveTo>
                <a:lnTo>
                  <a:pt x="623" y="766"/>
                </a:lnTo>
                <a:lnTo>
                  <a:pt x="0" y="766"/>
                </a:lnTo>
                <a:lnTo>
                  <a:pt x="0" y="0"/>
                </a:lnTo>
                <a:lnTo>
                  <a:pt x="1150" y="0"/>
                </a:lnTo>
                <a:lnTo>
                  <a:pt x="1150" y="239"/>
                </a:lnTo>
              </a:path>
            </a:pathLst>
          </a:custGeom>
          <a:solidFill>
            <a:schemeClr val="bg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7841" name="Rectangle 157">
            <a:extLst>
              <a:ext uri="{FF2B5EF4-FFF2-40B4-BE49-F238E27FC236}">
                <a16:creationId xmlns:a16="http://schemas.microsoft.com/office/drawing/2014/main" id="{61E25E0E-A407-44C5-87E4-6F2EBE2C5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550" y="2139950"/>
            <a:ext cx="749300" cy="1054100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7842" name="Freeform 158">
            <a:extLst>
              <a:ext uri="{FF2B5EF4-FFF2-40B4-BE49-F238E27FC236}">
                <a16:creationId xmlns:a16="http://schemas.microsoft.com/office/drawing/2014/main" id="{A30CBF93-760C-41F7-9009-6E26FCDFF0E6}"/>
              </a:ext>
            </a:extLst>
          </p:cNvPr>
          <p:cNvSpPr>
            <a:spLocks/>
          </p:cNvSpPr>
          <p:nvPr/>
        </p:nvSpPr>
        <p:spPr bwMode="auto">
          <a:xfrm>
            <a:off x="3124200" y="2133600"/>
            <a:ext cx="915988" cy="1068388"/>
          </a:xfrm>
          <a:custGeom>
            <a:avLst/>
            <a:gdLst>
              <a:gd name="T0" fmla="*/ 0 w 576"/>
              <a:gd name="T1" fmla="*/ 0 h 671"/>
              <a:gd name="T2" fmla="*/ 0 w 576"/>
              <a:gd name="T3" fmla="*/ 1698587250 h 671"/>
              <a:gd name="T4" fmla="*/ 1454127769 w 576"/>
              <a:gd name="T5" fmla="*/ 243379105 h 671"/>
              <a:gd name="T6" fmla="*/ 1454127769 w 576"/>
              <a:gd name="T7" fmla="*/ 0 h 671"/>
              <a:gd name="T8" fmla="*/ 0 w 576"/>
              <a:gd name="T9" fmla="*/ 0 h 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671"/>
              <a:gd name="T17" fmla="*/ 576 w 576"/>
              <a:gd name="T18" fmla="*/ 671 h 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671">
                <a:moveTo>
                  <a:pt x="0" y="0"/>
                </a:moveTo>
                <a:lnTo>
                  <a:pt x="0" y="670"/>
                </a:lnTo>
                <a:lnTo>
                  <a:pt x="575" y="96"/>
                </a:lnTo>
                <a:lnTo>
                  <a:pt x="57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77843" name="Group 159">
            <a:extLst>
              <a:ext uri="{FF2B5EF4-FFF2-40B4-BE49-F238E27FC236}">
                <a16:creationId xmlns:a16="http://schemas.microsoft.com/office/drawing/2014/main" id="{083D15D6-5B2D-487B-9DAD-71110151EEDE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276600"/>
            <a:ext cx="908050" cy="450850"/>
            <a:chOff x="1150" y="2060"/>
            <a:chExt cx="572" cy="284"/>
          </a:xfrm>
        </p:grpSpPr>
        <p:sp>
          <p:nvSpPr>
            <p:cNvPr id="77867" name="Freeform 160">
              <a:extLst>
                <a:ext uri="{FF2B5EF4-FFF2-40B4-BE49-F238E27FC236}">
                  <a16:creationId xmlns:a16="http://schemas.microsoft.com/office/drawing/2014/main" id="{230C9D67-0A21-4A6B-8C1D-555A5F959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" y="2060"/>
              <a:ext cx="561" cy="217"/>
            </a:xfrm>
            <a:custGeom>
              <a:avLst/>
              <a:gdLst>
                <a:gd name="T0" fmla="*/ 0 w 561"/>
                <a:gd name="T1" fmla="*/ 216 h 217"/>
                <a:gd name="T2" fmla="*/ 0 w 561"/>
                <a:gd name="T3" fmla="*/ 108 h 217"/>
                <a:gd name="T4" fmla="*/ 93 w 561"/>
                <a:gd name="T5" fmla="*/ 108 h 217"/>
                <a:gd name="T6" fmla="*/ 187 w 561"/>
                <a:gd name="T7" fmla="*/ 0 h 217"/>
                <a:gd name="T8" fmla="*/ 373 w 561"/>
                <a:gd name="T9" fmla="*/ 0 h 217"/>
                <a:gd name="T10" fmla="*/ 467 w 561"/>
                <a:gd name="T11" fmla="*/ 108 h 217"/>
                <a:gd name="T12" fmla="*/ 560 w 561"/>
                <a:gd name="T13" fmla="*/ 108 h 217"/>
                <a:gd name="T14" fmla="*/ 560 w 561"/>
                <a:gd name="T15" fmla="*/ 216 h 217"/>
                <a:gd name="T16" fmla="*/ 0 w 561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1"/>
                <a:gd name="T28" fmla="*/ 0 h 217"/>
                <a:gd name="T29" fmla="*/ 561 w 561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1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7" y="0"/>
                  </a:lnTo>
                  <a:lnTo>
                    <a:pt x="373" y="0"/>
                  </a:lnTo>
                  <a:lnTo>
                    <a:pt x="467" y="108"/>
                  </a:lnTo>
                  <a:lnTo>
                    <a:pt x="560" y="108"/>
                  </a:lnTo>
                  <a:lnTo>
                    <a:pt x="560" y="216"/>
                  </a:lnTo>
                  <a:lnTo>
                    <a:pt x="0" y="216"/>
                  </a:lnTo>
                </a:path>
              </a:pathLst>
            </a:custGeom>
            <a:solidFill>
              <a:srgbClr val="3365FB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868" name="Rectangle 161">
              <a:extLst>
                <a:ext uri="{FF2B5EF4-FFF2-40B4-BE49-F238E27FC236}">
                  <a16:creationId xmlns:a16="http://schemas.microsoft.com/office/drawing/2014/main" id="{14A018BB-5771-4893-ACE3-557FC5F45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" y="2208"/>
              <a:ext cx="8" cy="46"/>
            </a:xfrm>
            <a:prstGeom prst="rect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69" name="Oval 162">
              <a:extLst>
                <a:ext uri="{FF2B5EF4-FFF2-40B4-BE49-F238E27FC236}">
                  <a16:creationId xmlns:a16="http://schemas.microsoft.com/office/drawing/2014/main" id="{6CDD1C29-A850-46F2-86C7-B1F575DAD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2244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70" name="Oval 163">
              <a:extLst>
                <a:ext uri="{FF2B5EF4-FFF2-40B4-BE49-F238E27FC236}">
                  <a16:creationId xmlns:a16="http://schemas.microsoft.com/office/drawing/2014/main" id="{5FA360C6-A6AC-4E45-9185-6FB6247E6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" y="2244"/>
              <a:ext cx="85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71" name="Line 164">
              <a:extLst>
                <a:ext uri="{FF2B5EF4-FFF2-40B4-BE49-F238E27FC236}">
                  <a16:creationId xmlns:a16="http://schemas.microsoft.com/office/drawing/2014/main" id="{FA6F68EB-6117-4BBC-ADE6-F22B06FED0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2168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872" name="Line 165">
              <a:extLst>
                <a:ext uri="{FF2B5EF4-FFF2-40B4-BE49-F238E27FC236}">
                  <a16:creationId xmlns:a16="http://schemas.microsoft.com/office/drawing/2014/main" id="{3D411DFD-17F6-4AD7-845D-D3BA614831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873" name="Line 166">
              <a:extLst>
                <a:ext uri="{FF2B5EF4-FFF2-40B4-BE49-F238E27FC236}">
                  <a16:creationId xmlns:a16="http://schemas.microsoft.com/office/drawing/2014/main" id="{19DC9145-B59A-4CA7-B95C-B88072D313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874" name="Line 167">
              <a:extLst>
                <a:ext uri="{FF2B5EF4-FFF2-40B4-BE49-F238E27FC236}">
                  <a16:creationId xmlns:a16="http://schemas.microsoft.com/office/drawing/2014/main" id="{302688E2-1271-4C12-9A2F-77DE44A698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7844" name="Group 168">
            <a:extLst>
              <a:ext uri="{FF2B5EF4-FFF2-40B4-BE49-F238E27FC236}">
                <a16:creationId xmlns:a16="http://schemas.microsoft.com/office/drawing/2014/main" id="{04E5C426-4E6E-458C-8BBD-C65E1B8F1A2B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3276600"/>
            <a:ext cx="908050" cy="450850"/>
            <a:chOff x="1774" y="2060"/>
            <a:chExt cx="571" cy="284"/>
          </a:xfrm>
        </p:grpSpPr>
        <p:sp>
          <p:nvSpPr>
            <p:cNvPr id="77859" name="Freeform 169">
              <a:extLst>
                <a:ext uri="{FF2B5EF4-FFF2-40B4-BE49-F238E27FC236}">
                  <a16:creationId xmlns:a16="http://schemas.microsoft.com/office/drawing/2014/main" id="{57FF908B-BD09-465E-8609-C0A5239B2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860" name="Rectangle 170">
              <a:extLst>
                <a:ext uri="{FF2B5EF4-FFF2-40B4-BE49-F238E27FC236}">
                  <a16:creationId xmlns:a16="http://schemas.microsoft.com/office/drawing/2014/main" id="{F93CE317-CDD2-4451-AB47-F5D89FF16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7" y="2208"/>
              <a:ext cx="8" cy="46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61" name="Oval 171">
              <a:extLst>
                <a:ext uri="{FF2B5EF4-FFF2-40B4-BE49-F238E27FC236}">
                  <a16:creationId xmlns:a16="http://schemas.microsoft.com/office/drawing/2014/main" id="{3061BD3C-1025-4A87-8854-2B8D6C323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" y="2244"/>
              <a:ext cx="84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62" name="Oval 172">
              <a:extLst>
                <a:ext uri="{FF2B5EF4-FFF2-40B4-BE49-F238E27FC236}">
                  <a16:creationId xmlns:a16="http://schemas.microsoft.com/office/drawing/2014/main" id="{2291EA14-FB8B-49FE-BECF-43BF3F13A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2" y="2244"/>
              <a:ext cx="85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63" name="Line 173">
              <a:extLst>
                <a:ext uri="{FF2B5EF4-FFF2-40B4-BE49-F238E27FC236}">
                  <a16:creationId xmlns:a16="http://schemas.microsoft.com/office/drawing/2014/main" id="{2FB0F400-FD98-4234-B005-4A1E2D749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0" y="2168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864" name="Line 174">
              <a:extLst>
                <a:ext uri="{FF2B5EF4-FFF2-40B4-BE49-F238E27FC236}">
                  <a16:creationId xmlns:a16="http://schemas.microsoft.com/office/drawing/2014/main" id="{D4DC2CD4-B9ED-45B3-918D-AFF4DA552A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0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865" name="Line 175">
              <a:extLst>
                <a:ext uri="{FF2B5EF4-FFF2-40B4-BE49-F238E27FC236}">
                  <a16:creationId xmlns:a16="http://schemas.microsoft.com/office/drawing/2014/main" id="{45A4C4B8-FE52-4DC3-B6A7-C22A5107C2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7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866" name="Line 176">
              <a:extLst>
                <a:ext uri="{FF2B5EF4-FFF2-40B4-BE49-F238E27FC236}">
                  <a16:creationId xmlns:a16="http://schemas.microsoft.com/office/drawing/2014/main" id="{A48B8991-7ABE-416C-8A9E-74DCE72D82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8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7845" name="Freeform 177">
            <a:extLst>
              <a:ext uri="{FF2B5EF4-FFF2-40B4-BE49-F238E27FC236}">
                <a16:creationId xmlns:a16="http://schemas.microsoft.com/office/drawing/2014/main" id="{96F9C857-4647-4EA4-BDF4-1E04B5FCC5AB}"/>
              </a:ext>
            </a:extLst>
          </p:cNvPr>
          <p:cNvSpPr>
            <a:spLocks/>
          </p:cNvSpPr>
          <p:nvPr/>
        </p:nvSpPr>
        <p:spPr bwMode="auto">
          <a:xfrm>
            <a:off x="1447800" y="3886200"/>
            <a:ext cx="1220788" cy="915988"/>
          </a:xfrm>
          <a:custGeom>
            <a:avLst/>
            <a:gdLst>
              <a:gd name="T0" fmla="*/ 485131296 w 768"/>
              <a:gd name="T1" fmla="*/ 1454127769 h 576"/>
              <a:gd name="T2" fmla="*/ 1937997771 w 768"/>
              <a:gd name="T3" fmla="*/ 0 h 576"/>
              <a:gd name="T4" fmla="*/ 1452866475 w 768"/>
              <a:gd name="T5" fmla="*/ 0 h 576"/>
              <a:gd name="T6" fmla="*/ 0 w 768"/>
              <a:gd name="T7" fmla="*/ 1454127769 h 576"/>
              <a:gd name="T8" fmla="*/ 485131296 w 768"/>
              <a:gd name="T9" fmla="*/ 1454127769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576"/>
              <a:gd name="T17" fmla="*/ 768 w 768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576">
                <a:moveTo>
                  <a:pt x="192" y="575"/>
                </a:moveTo>
                <a:lnTo>
                  <a:pt x="767" y="0"/>
                </a:lnTo>
                <a:lnTo>
                  <a:pt x="575" y="0"/>
                </a:lnTo>
                <a:lnTo>
                  <a:pt x="0" y="575"/>
                </a:lnTo>
                <a:lnTo>
                  <a:pt x="192" y="575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7846" name="Freeform 178">
            <a:extLst>
              <a:ext uri="{FF2B5EF4-FFF2-40B4-BE49-F238E27FC236}">
                <a16:creationId xmlns:a16="http://schemas.microsoft.com/office/drawing/2014/main" id="{1FEA77C8-7D39-4CE2-A809-21A880748CEC}"/>
              </a:ext>
            </a:extLst>
          </p:cNvPr>
          <p:cNvSpPr>
            <a:spLocks/>
          </p:cNvSpPr>
          <p:nvPr/>
        </p:nvSpPr>
        <p:spPr bwMode="auto">
          <a:xfrm>
            <a:off x="1371600" y="2133600"/>
            <a:ext cx="992188" cy="2668588"/>
          </a:xfrm>
          <a:custGeom>
            <a:avLst/>
            <a:gdLst>
              <a:gd name="T0" fmla="*/ 0 w 624"/>
              <a:gd name="T1" fmla="*/ 0 h 1677"/>
              <a:gd name="T2" fmla="*/ 1575095270 w 624"/>
              <a:gd name="T3" fmla="*/ 0 h 1677"/>
              <a:gd name="T4" fmla="*/ 1575095270 w 624"/>
              <a:gd name="T5" fmla="*/ 2147483646 h 1677"/>
              <a:gd name="T6" fmla="*/ 242710809 w 624"/>
              <a:gd name="T7" fmla="*/ 2147483646 h 1677"/>
              <a:gd name="T8" fmla="*/ 0 w 624"/>
              <a:gd name="T9" fmla="*/ 2147483646 h 1677"/>
              <a:gd name="T10" fmla="*/ 0 w 624"/>
              <a:gd name="T11" fmla="*/ 0 h 16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677"/>
              <a:gd name="T20" fmla="*/ 624 w 624"/>
              <a:gd name="T21" fmla="*/ 1677 h 16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677">
                <a:moveTo>
                  <a:pt x="0" y="0"/>
                </a:moveTo>
                <a:lnTo>
                  <a:pt x="623" y="0"/>
                </a:lnTo>
                <a:lnTo>
                  <a:pt x="623" y="1149"/>
                </a:lnTo>
                <a:lnTo>
                  <a:pt x="96" y="1676"/>
                </a:lnTo>
                <a:lnTo>
                  <a:pt x="0" y="1676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7847" name="Line 179">
            <a:extLst>
              <a:ext uri="{FF2B5EF4-FFF2-40B4-BE49-F238E27FC236}">
                <a16:creationId xmlns:a16="http://schemas.microsoft.com/office/drawing/2014/main" id="{F120D0D0-2C19-47E2-B2F5-1EDD107140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717800"/>
            <a:ext cx="0" cy="584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7848" name="Rectangle 180">
            <a:extLst>
              <a:ext uri="{FF2B5EF4-FFF2-40B4-BE49-F238E27FC236}">
                <a16:creationId xmlns:a16="http://schemas.microsoft.com/office/drawing/2014/main" id="{458C0E4D-9864-422D-B511-259BCE5B7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3206750"/>
            <a:ext cx="139700" cy="635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7849" name="Oval 181">
            <a:extLst>
              <a:ext uri="{FF2B5EF4-FFF2-40B4-BE49-F238E27FC236}">
                <a16:creationId xmlns:a16="http://schemas.microsoft.com/office/drawing/2014/main" id="{C6C41A42-1DE4-41C4-9659-F740586AB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260985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7850" name="Rectangle 182">
            <a:extLst>
              <a:ext uri="{FF2B5EF4-FFF2-40B4-BE49-F238E27FC236}">
                <a16:creationId xmlns:a16="http://schemas.microsoft.com/office/drawing/2014/main" id="{AC589044-D17E-4FFB-9AC2-537339CC9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0" y="2160588"/>
            <a:ext cx="1092200" cy="1090612"/>
          </a:xfrm>
          <a:prstGeom prst="rect">
            <a:avLst/>
          </a:prstGeom>
          <a:noFill/>
          <a:ln w="50800">
            <a:pattFill prst="ltUpDiag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7851" name="Rectangle 183">
            <a:extLst>
              <a:ext uri="{FF2B5EF4-FFF2-40B4-BE49-F238E27FC236}">
                <a16:creationId xmlns:a16="http://schemas.microsoft.com/office/drawing/2014/main" id="{1864DDD7-45D5-4619-B455-B06693DCA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950" y="2139950"/>
            <a:ext cx="2654300" cy="2654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7852" name="Rectangle 184">
            <a:extLst>
              <a:ext uri="{FF2B5EF4-FFF2-40B4-BE49-F238E27FC236}">
                <a16:creationId xmlns:a16="http://schemas.microsoft.com/office/drawing/2014/main" id="{0FD9F483-9AC7-413A-974F-7E85DE8F7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0" y="25400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7853" name="Rectangle 185">
            <a:extLst>
              <a:ext uri="{FF2B5EF4-FFF2-40B4-BE49-F238E27FC236}">
                <a16:creationId xmlns:a16="http://schemas.microsoft.com/office/drawing/2014/main" id="{7E0EA27B-3647-4D4A-9BC1-2861D371B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452" y="1876425"/>
            <a:ext cx="1027113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Search Area</a:t>
            </a:r>
          </a:p>
        </p:txBody>
      </p:sp>
      <p:sp>
        <p:nvSpPr>
          <p:cNvPr id="77854" name="Line 186">
            <a:extLst>
              <a:ext uri="{FF2B5EF4-FFF2-40B4-BE49-F238E27FC236}">
                <a16:creationId xmlns:a16="http://schemas.microsoft.com/office/drawing/2014/main" id="{D85EA537-647F-4C07-B20E-5DEAE2FFB6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08250" y="1987550"/>
            <a:ext cx="393700" cy="444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7855" name="Rectangle 187">
            <a:extLst>
              <a:ext uri="{FF2B5EF4-FFF2-40B4-BE49-F238E27FC236}">
                <a16:creationId xmlns:a16="http://schemas.microsoft.com/office/drawing/2014/main" id="{DD966566-3A1B-40ED-92C5-DF6AC71C5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3" y="1876425"/>
            <a:ext cx="128905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Macroblock Grid</a:t>
            </a:r>
          </a:p>
        </p:txBody>
      </p:sp>
      <p:sp>
        <p:nvSpPr>
          <p:cNvPr id="77856" name="Line 188">
            <a:extLst>
              <a:ext uri="{FF2B5EF4-FFF2-40B4-BE49-F238E27FC236}">
                <a16:creationId xmlns:a16="http://schemas.microsoft.com/office/drawing/2014/main" id="{8EDAD9C0-75CA-46AB-BDE4-0216CD25A2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3450" y="1987550"/>
            <a:ext cx="39370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7857" name="Rectangle 189">
            <a:extLst>
              <a:ext uri="{FF2B5EF4-FFF2-40B4-BE49-F238E27FC236}">
                <a16:creationId xmlns:a16="http://schemas.microsoft.com/office/drawing/2014/main" id="{6D68317A-CB6A-4250-8F11-63C778BF4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7788" y="4900615"/>
            <a:ext cx="2204405" cy="116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 dirty="0">
                <a:solidFill>
                  <a:srgbClr val="FFFFFF"/>
                </a:solidFill>
                <a:ea typeface="新細明體" panose="02020500000000000000" pitchFamily="18" charset="-120"/>
              </a:rPr>
              <a:t>Current P Picture.</a:t>
            </a:r>
            <a:endParaRPr lang="en-US" altLang="zh-TW" sz="1400" dirty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Current MB is shown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with heavy outline.  Since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a match is found, this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MB is </a:t>
            </a:r>
            <a:r>
              <a:rPr lang="en-US" altLang="zh-TW" sz="1400" dirty="0" err="1">
                <a:solidFill>
                  <a:srgbClr val="FFFFFF"/>
                </a:solidFill>
                <a:ea typeface="新細明體" panose="02020500000000000000" pitchFamily="18" charset="-120"/>
              </a:rPr>
              <a:t>intercoded</a:t>
            </a: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.</a:t>
            </a:r>
          </a:p>
        </p:txBody>
      </p:sp>
      <p:sp>
        <p:nvSpPr>
          <p:cNvPr id="77858" name="投影片編號版面配置區 114">
            <a:extLst>
              <a:ext uri="{FF2B5EF4-FFF2-40B4-BE49-F238E27FC236}">
                <a16:creationId xmlns:a16="http://schemas.microsoft.com/office/drawing/2014/main" id="{4751077B-0EDC-437D-BACA-6FDAF3570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CBB6E29-5BE7-4E74-8287-B7DF558A4420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955C6E8B-957E-40CF-9F3C-EE371675B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803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Example of Forward Motion Estimation</a:t>
            </a:r>
          </a:p>
        </p:txBody>
      </p:sp>
      <p:sp>
        <p:nvSpPr>
          <p:cNvPr id="78851" name="Freeform 115">
            <a:extLst>
              <a:ext uri="{FF2B5EF4-FFF2-40B4-BE49-F238E27FC236}">
                <a16:creationId xmlns:a16="http://schemas.microsoft.com/office/drawing/2014/main" id="{BD68CE45-1FE1-4A5D-B21B-6C89A7FEC410}"/>
              </a:ext>
            </a:extLst>
          </p:cNvPr>
          <p:cNvSpPr>
            <a:spLocks/>
          </p:cNvSpPr>
          <p:nvPr/>
        </p:nvSpPr>
        <p:spPr bwMode="auto">
          <a:xfrm>
            <a:off x="5715000" y="2133600"/>
            <a:ext cx="1830388" cy="1220788"/>
          </a:xfrm>
          <a:custGeom>
            <a:avLst/>
            <a:gdLst>
              <a:gd name="T0" fmla="*/ 2147483646 w 1151"/>
              <a:gd name="T1" fmla="*/ 605463099 h 767"/>
              <a:gd name="T2" fmla="*/ 1575518796 w 1151"/>
              <a:gd name="T3" fmla="*/ 1940521312 h 767"/>
              <a:gd name="T4" fmla="*/ 0 w 1151"/>
              <a:gd name="T5" fmla="*/ 1940521312 h 767"/>
              <a:gd name="T6" fmla="*/ 0 w 1151"/>
              <a:gd name="T7" fmla="*/ 0 h 767"/>
              <a:gd name="T8" fmla="*/ 2147483646 w 1151"/>
              <a:gd name="T9" fmla="*/ 0 h 767"/>
              <a:gd name="T10" fmla="*/ 2147483646 w 1151"/>
              <a:gd name="T11" fmla="*/ 605463099 h 7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1"/>
              <a:gd name="T19" fmla="*/ 0 h 767"/>
              <a:gd name="T20" fmla="*/ 1151 w 1151"/>
              <a:gd name="T21" fmla="*/ 767 h 7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1" h="767">
                <a:moveTo>
                  <a:pt x="1150" y="239"/>
                </a:moveTo>
                <a:lnTo>
                  <a:pt x="623" y="766"/>
                </a:lnTo>
                <a:lnTo>
                  <a:pt x="0" y="766"/>
                </a:lnTo>
                <a:lnTo>
                  <a:pt x="0" y="0"/>
                </a:lnTo>
                <a:lnTo>
                  <a:pt x="1150" y="0"/>
                </a:lnTo>
                <a:lnTo>
                  <a:pt x="1150" y="239"/>
                </a:lnTo>
              </a:path>
            </a:pathLst>
          </a:custGeom>
          <a:solidFill>
            <a:schemeClr val="bg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8852" name="Rectangle 116">
            <a:extLst>
              <a:ext uri="{FF2B5EF4-FFF2-40B4-BE49-F238E27FC236}">
                <a16:creationId xmlns:a16="http://schemas.microsoft.com/office/drawing/2014/main" id="{71982D2F-82A7-47A6-8223-4944F0137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0" y="2139950"/>
            <a:ext cx="749300" cy="1054100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8853" name="Freeform 117">
            <a:extLst>
              <a:ext uri="{FF2B5EF4-FFF2-40B4-BE49-F238E27FC236}">
                <a16:creationId xmlns:a16="http://schemas.microsoft.com/office/drawing/2014/main" id="{5C0D15B2-DDE2-49EF-9D85-66EAFB412BD7}"/>
              </a:ext>
            </a:extLst>
          </p:cNvPr>
          <p:cNvSpPr>
            <a:spLocks/>
          </p:cNvSpPr>
          <p:nvPr/>
        </p:nvSpPr>
        <p:spPr bwMode="auto">
          <a:xfrm>
            <a:off x="6629400" y="2133600"/>
            <a:ext cx="915988" cy="1068388"/>
          </a:xfrm>
          <a:custGeom>
            <a:avLst/>
            <a:gdLst>
              <a:gd name="T0" fmla="*/ 0 w 576"/>
              <a:gd name="T1" fmla="*/ 0 h 671"/>
              <a:gd name="T2" fmla="*/ 0 w 576"/>
              <a:gd name="T3" fmla="*/ 1698587250 h 671"/>
              <a:gd name="T4" fmla="*/ 1454127769 w 576"/>
              <a:gd name="T5" fmla="*/ 243379105 h 671"/>
              <a:gd name="T6" fmla="*/ 1454127769 w 576"/>
              <a:gd name="T7" fmla="*/ 0 h 671"/>
              <a:gd name="T8" fmla="*/ 0 w 576"/>
              <a:gd name="T9" fmla="*/ 0 h 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671"/>
              <a:gd name="T17" fmla="*/ 576 w 576"/>
              <a:gd name="T18" fmla="*/ 671 h 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671">
                <a:moveTo>
                  <a:pt x="0" y="0"/>
                </a:moveTo>
                <a:lnTo>
                  <a:pt x="0" y="670"/>
                </a:lnTo>
                <a:lnTo>
                  <a:pt x="575" y="96"/>
                </a:lnTo>
                <a:lnTo>
                  <a:pt x="57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78854" name="Group 118">
            <a:extLst>
              <a:ext uri="{FF2B5EF4-FFF2-40B4-BE49-F238E27FC236}">
                <a16:creationId xmlns:a16="http://schemas.microsoft.com/office/drawing/2014/main" id="{D48E3DD8-A7C6-4BFF-93FE-6A7DAEC99536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276600"/>
            <a:ext cx="908050" cy="450850"/>
            <a:chOff x="3547" y="2060"/>
            <a:chExt cx="571" cy="284"/>
          </a:xfrm>
        </p:grpSpPr>
        <p:sp>
          <p:nvSpPr>
            <p:cNvPr id="78956" name="Freeform 119">
              <a:extLst>
                <a:ext uri="{FF2B5EF4-FFF2-40B4-BE49-F238E27FC236}">
                  <a16:creationId xmlns:a16="http://schemas.microsoft.com/office/drawing/2014/main" id="{17A097CA-D3B9-434D-A3A1-5F438A323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3365FB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957" name="Rectangle 120">
              <a:extLst>
                <a:ext uri="{FF2B5EF4-FFF2-40B4-BE49-F238E27FC236}">
                  <a16:creationId xmlns:a16="http://schemas.microsoft.com/office/drawing/2014/main" id="{52272E4D-D545-4FCF-B83E-22A0AA3AA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0" y="2208"/>
              <a:ext cx="8" cy="46"/>
            </a:xfrm>
            <a:prstGeom prst="rect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58" name="Oval 121">
              <a:extLst>
                <a:ext uri="{FF2B5EF4-FFF2-40B4-BE49-F238E27FC236}">
                  <a16:creationId xmlns:a16="http://schemas.microsoft.com/office/drawing/2014/main" id="{7FD5B2D7-FF2D-4533-B5A5-9FDBC1D41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" y="2244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59" name="Oval 122">
              <a:extLst>
                <a:ext uri="{FF2B5EF4-FFF2-40B4-BE49-F238E27FC236}">
                  <a16:creationId xmlns:a16="http://schemas.microsoft.com/office/drawing/2014/main" id="{B839C0E5-5F62-4307-A52F-DC0A2A55F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6" y="2244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60" name="Line 123">
              <a:extLst>
                <a:ext uri="{FF2B5EF4-FFF2-40B4-BE49-F238E27FC236}">
                  <a16:creationId xmlns:a16="http://schemas.microsoft.com/office/drawing/2014/main" id="{C10F3B6C-E6B4-45CF-B4F7-EEA8B977B6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4" y="2168"/>
              <a:ext cx="3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961" name="Line 124">
              <a:extLst>
                <a:ext uri="{FF2B5EF4-FFF2-40B4-BE49-F238E27FC236}">
                  <a16:creationId xmlns:a16="http://schemas.microsoft.com/office/drawing/2014/main" id="{486774FD-6A64-4A7F-95D1-7639BC9420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962" name="Line 125">
              <a:extLst>
                <a:ext uri="{FF2B5EF4-FFF2-40B4-BE49-F238E27FC236}">
                  <a16:creationId xmlns:a16="http://schemas.microsoft.com/office/drawing/2014/main" id="{4AC11026-BA64-4183-A3DC-6E584F9C63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1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963" name="Line 126">
              <a:extLst>
                <a:ext uri="{FF2B5EF4-FFF2-40B4-BE49-F238E27FC236}">
                  <a16:creationId xmlns:a16="http://schemas.microsoft.com/office/drawing/2014/main" id="{EC86E110-B08F-45FF-BB11-BBEB3C72F4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2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8855" name="Group 127">
            <a:extLst>
              <a:ext uri="{FF2B5EF4-FFF2-40B4-BE49-F238E27FC236}">
                <a16:creationId xmlns:a16="http://schemas.microsoft.com/office/drawing/2014/main" id="{0F09FB1E-B3AC-4028-9AB7-D707D6022ED8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3276600"/>
            <a:ext cx="908050" cy="450850"/>
            <a:chOff x="4170" y="2060"/>
            <a:chExt cx="571" cy="284"/>
          </a:xfrm>
        </p:grpSpPr>
        <p:sp>
          <p:nvSpPr>
            <p:cNvPr id="78948" name="Freeform 128">
              <a:extLst>
                <a:ext uri="{FF2B5EF4-FFF2-40B4-BE49-F238E27FC236}">
                  <a16:creationId xmlns:a16="http://schemas.microsoft.com/office/drawing/2014/main" id="{079E94B3-9E12-448F-A0C4-632F46D8C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949" name="Rectangle 129">
              <a:extLst>
                <a:ext uri="{FF2B5EF4-FFF2-40B4-BE49-F238E27FC236}">
                  <a16:creationId xmlns:a16="http://schemas.microsoft.com/office/drawing/2014/main" id="{83B5F032-D27B-44EB-BB98-DCC3B8BC4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" y="2208"/>
              <a:ext cx="8" cy="46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50" name="Oval 130">
              <a:extLst>
                <a:ext uri="{FF2B5EF4-FFF2-40B4-BE49-F238E27FC236}">
                  <a16:creationId xmlns:a16="http://schemas.microsoft.com/office/drawing/2014/main" id="{4ACBC600-B9C1-4A3A-98CF-638CDDF0A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" y="2244"/>
              <a:ext cx="84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51" name="Oval 131">
              <a:extLst>
                <a:ext uri="{FF2B5EF4-FFF2-40B4-BE49-F238E27FC236}">
                  <a16:creationId xmlns:a16="http://schemas.microsoft.com/office/drawing/2014/main" id="{F0846711-CB68-47FA-82CC-ED02600E9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" y="2244"/>
              <a:ext cx="85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52" name="Line 132">
              <a:extLst>
                <a:ext uri="{FF2B5EF4-FFF2-40B4-BE49-F238E27FC236}">
                  <a16:creationId xmlns:a16="http://schemas.microsoft.com/office/drawing/2014/main" id="{173D9946-B65F-47B5-921A-E4AA2AD043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7" y="2168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953" name="Line 133">
              <a:extLst>
                <a:ext uri="{FF2B5EF4-FFF2-40B4-BE49-F238E27FC236}">
                  <a16:creationId xmlns:a16="http://schemas.microsoft.com/office/drawing/2014/main" id="{5FDED366-7560-44B2-9457-5BBD586B32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7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954" name="Line 134">
              <a:extLst>
                <a:ext uri="{FF2B5EF4-FFF2-40B4-BE49-F238E27FC236}">
                  <a16:creationId xmlns:a16="http://schemas.microsoft.com/office/drawing/2014/main" id="{59FD0F04-1E61-4B6A-A987-84AADEC39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4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955" name="Line 135">
              <a:extLst>
                <a:ext uri="{FF2B5EF4-FFF2-40B4-BE49-F238E27FC236}">
                  <a16:creationId xmlns:a16="http://schemas.microsoft.com/office/drawing/2014/main" id="{AB58DD52-CFFC-4F15-BA65-88106C16EA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5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8856" name="Freeform 136">
            <a:extLst>
              <a:ext uri="{FF2B5EF4-FFF2-40B4-BE49-F238E27FC236}">
                <a16:creationId xmlns:a16="http://schemas.microsoft.com/office/drawing/2014/main" id="{71D2BEBE-0F13-418B-98DA-EA560AE0DD82}"/>
              </a:ext>
            </a:extLst>
          </p:cNvPr>
          <p:cNvSpPr>
            <a:spLocks/>
          </p:cNvSpPr>
          <p:nvPr/>
        </p:nvSpPr>
        <p:spPr bwMode="auto">
          <a:xfrm>
            <a:off x="4953000" y="3886200"/>
            <a:ext cx="1220788" cy="915988"/>
          </a:xfrm>
          <a:custGeom>
            <a:avLst/>
            <a:gdLst>
              <a:gd name="T0" fmla="*/ 485131296 w 768"/>
              <a:gd name="T1" fmla="*/ 1454127769 h 576"/>
              <a:gd name="T2" fmla="*/ 1937997771 w 768"/>
              <a:gd name="T3" fmla="*/ 0 h 576"/>
              <a:gd name="T4" fmla="*/ 1452866475 w 768"/>
              <a:gd name="T5" fmla="*/ 0 h 576"/>
              <a:gd name="T6" fmla="*/ 0 w 768"/>
              <a:gd name="T7" fmla="*/ 1454127769 h 576"/>
              <a:gd name="T8" fmla="*/ 485131296 w 768"/>
              <a:gd name="T9" fmla="*/ 1454127769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576"/>
              <a:gd name="T17" fmla="*/ 768 w 768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576">
                <a:moveTo>
                  <a:pt x="192" y="575"/>
                </a:moveTo>
                <a:lnTo>
                  <a:pt x="767" y="0"/>
                </a:lnTo>
                <a:lnTo>
                  <a:pt x="575" y="0"/>
                </a:lnTo>
                <a:lnTo>
                  <a:pt x="0" y="575"/>
                </a:lnTo>
                <a:lnTo>
                  <a:pt x="192" y="575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8857" name="Freeform 137">
            <a:extLst>
              <a:ext uri="{FF2B5EF4-FFF2-40B4-BE49-F238E27FC236}">
                <a16:creationId xmlns:a16="http://schemas.microsoft.com/office/drawing/2014/main" id="{072E46D4-2BC0-4227-8516-C97ABDC3A7F1}"/>
              </a:ext>
            </a:extLst>
          </p:cNvPr>
          <p:cNvSpPr>
            <a:spLocks/>
          </p:cNvSpPr>
          <p:nvPr/>
        </p:nvSpPr>
        <p:spPr bwMode="auto">
          <a:xfrm>
            <a:off x="4876800" y="2133600"/>
            <a:ext cx="992188" cy="2668588"/>
          </a:xfrm>
          <a:custGeom>
            <a:avLst/>
            <a:gdLst>
              <a:gd name="T0" fmla="*/ 0 w 624"/>
              <a:gd name="T1" fmla="*/ 0 h 1677"/>
              <a:gd name="T2" fmla="*/ 1575095270 w 624"/>
              <a:gd name="T3" fmla="*/ 0 h 1677"/>
              <a:gd name="T4" fmla="*/ 1575095270 w 624"/>
              <a:gd name="T5" fmla="*/ 2147483646 h 1677"/>
              <a:gd name="T6" fmla="*/ 242710809 w 624"/>
              <a:gd name="T7" fmla="*/ 2147483646 h 1677"/>
              <a:gd name="T8" fmla="*/ 0 w 624"/>
              <a:gd name="T9" fmla="*/ 2147483646 h 1677"/>
              <a:gd name="T10" fmla="*/ 0 w 624"/>
              <a:gd name="T11" fmla="*/ 0 h 16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677"/>
              <a:gd name="T20" fmla="*/ 624 w 624"/>
              <a:gd name="T21" fmla="*/ 1677 h 16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677">
                <a:moveTo>
                  <a:pt x="0" y="0"/>
                </a:moveTo>
                <a:lnTo>
                  <a:pt x="623" y="0"/>
                </a:lnTo>
                <a:lnTo>
                  <a:pt x="623" y="1149"/>
                </a:lnTo>
                <a:lnTo>
                  <a:pt x="96" y="1676"/>
                </a:lnTo>
                <a:lnTo>
                  <a:pt x="0" y="1676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78858" name="Group 138">
            <a:extLst>
              <a:ext uri="{FF2B5EF4-FFF2-40B4-BE49-F238E27FC236}">
                <a16:creationId xmlns:a16="http://schemas.microsoft.com/office/drawing/2014/main" id="{665D4DC0-C8AE-422F-A29C-B31514431021}"/>
              </a:ext>
            </a:extLst>
          </p:cNvPr>
          <p:cNvGrpSpPr>
            <a:grpSpLocks/>
          </p:cNvGrpSpPr>
          <p:nvPr/>
        </p:nvGrpSpPr>
        <p:grpSpPr bwMode="auto">
          <a:xfrm>
            <a:off x="4883150" y="2139950"/>
            <a:ext cx="2654300" cy="2654300"/>
            <a:chOff x="3072" y="1346"/>
            <a:chExt cx="1669" cy="1668"/>
          </a:xfrm>
        </p:grpSpPr>
        <p:sp>
          <p:nvSpPr>
            <p:cNvPr id="78899" name="Rectangle 139">
              <a:extLst>
                <a:ext uri="{FF2B5EF4-FFF2-40B4-BE49-F238E27FC236}">
                  <a16:creationId xmlns:a16="http://schemas.microsoft.com/office/drawing/2014/main" id="{E06D74B7-DC98-4C7C-8CC0-31E8FE37E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00" name="Rectangle 140">
              <a:extLst>
                <a:ext uri="{FF2B5EF4-FFF2-40B4-BE49-F238E27FC236}">
                  <a16:creationId xmlns:a16="http://schemas.microsoft.com/office/drawing/2014/main" id="{B11E141B-C72A-4771-AB5F-570C2436E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825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01" name="Rectangle 141">
              <a:extLst>
                <a:ext uri="{FF2B5EF4-FFF2-40B4-BE49-F238E27FC236}">
                  <a16:creationId xmlns:a16="http://schemas.microsoft.com/office/drawing/2014/main" id="{E104CE95-86DB-41B4-877F-606E43791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02" name="Rectangle 142">
              <a:extLst>
                <a:ext uri="{FF2B5EF4-FFF2-40B4-BE49-F238E27FC236}">
                  <a16:creationId xmlns:a16="http://schemas.microsoft.com/office/drawing/2014/main" id="{7A454A12-CF39-46DB-B01C-4FC1ECD58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03" name="Rectangle 143">
              <a:extLst>
                <a:ext uri="{FF2B5EF4-FFF2-40B4-BE49-F238E27FC236}">
                  <a16:creationId xmlns:a16="http://schemas.microsoft.com/office/drawing/2014/main" id="{205F59AB-0ADB-4FDA-AF4F-F5F01D5E8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825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04" name="Rectangle 144">
              <a:extLst>
                <a:ext uri="{FF2B5EF4-FFF2-40B4-BE49-F238E27FC236}">
                  <a16:creationId xmlns:a16="http://schemas.microsoft.com/office/drawing/2014/main" id="{0E5E1B5A-5536-48CD-BD07-8045CB325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05" name="Rectangle 145">
              <a:extLst>
                <a:ext uri="{FF2B5EF4-FFF2-40B4-BE49-F238E27FC236}">
                  <a16:creationId xmlns:a16="http://schemas.microsoft.com/office/drawing/2014/main" id="{56101D4B-046F-458D-9594-CCECC3F59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064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06" name="Rectangle 146">
              <a:extLst>
                <a:ext uri="{FF2B5EF4-FFF2-40B4-BE49-F238E27FC236}">
                  <a16:creationId xmlns:a16="http://schemas.microsoft.com/office/drawing/2014/main" id="{304ACE65-3F6C-4ACC-8CA8-3FB2EEB8D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07" name="Rectangle 147">
              <a:extLst>
                <a:ext uri="{FF2B5EF4-FFF2-40B4-BE49-F238E27FC236}">
                  <a16:creationId xmlns:a16="http://schemas.microsoft.com/office/drawing/2014/main" id="{F1E81ED5-CB38-42B6-BDBA-36D175B6F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064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08" name="Rectangle 148">
              <a:extLst>
                <a:ext uri="{FF2B5EF4-FFF2-40B4-BE49-F238E27FC236}">
                  <a16:creationId xmlns:a16="http://schemas.microsoft.com/office/drawing/2014/main" id="{0063E03D-A69C-4EE9-A6F9-2FF29E45E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783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09" name="Rectangle 149">
              <a:extLst>
                <a:ext uri="{FF2B5EF4-FFF2-40B4-BE49-F238E27FC236}">
                  <a16:creationId xmlns:a16="http://schemas.microsoft.com/office/drawing/2014/main" id="{D7BD3A39-CCD6-4679-801D-885A3D3D9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10" name="Rectangle 150">
              <a:extLst>
                <a:ext uri="{FF2B5EF4-FFF2-40B4-BE49-F238E27FC236}">
                  <a16:creationId xmlns:a16="http://schemas.microsoft.com/office/drawing/2014/main" id="{E09DBD18-F49B-4FC0-9A42-724788233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11" name="Rectangle 151">
              <a:extLst>
                <a:ext uri="{FF2B5EF4-FFF2-40B4-BE49-F238E27FC236}">
                  <a16:creationId xmlns:a16="http://schemas.microsoft.com/office/drawing/2014/main" id="{5090E506-AB38-40A2-823C-66C7EC672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12" name="Rectangle 152">
              <a:extLst>
                <a:ext uri="{FF2B5EF4-FFF2-40B4-BE49-F238E27FC236}">
                  <a16:creationId xmlns:a16="http://schemas.microsoft.com/office/drawing/2014/main" id="{F8EDBB14-C1CB-4908-9B5B-4656F84CE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13" name="Rectangle 153">
              <a:extLst>
                <a:ext uri="{FF2B5EF4-FFF2-40B4-BE49-F238E27FC236}">
                  <a16:creationId xmlns:a16="http://schemas.microsoft.com/office/drawing/2014/main" id="{F6FABF78-6EB6-4753-BCE3-7E15FC0BB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14" name="Rectangle 154">
              <a:extLst>
                <a:ext uri="{FF2B5EF4-FFF2-40B4-BE49-F238E27FC236}">
                  <a16:creationId xmlns:a16="http://schemas.microsoft.com/office/drawing/2014/main" id="{5E483900-136F-49A9-80F5-E18998B04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543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15" name="Rectangle 155">
              <a:extLst>
                <a:ext uri="{FF2B5EF4-FFF2-40B4-BE49-F238E27FC236}">
                  <a16:creationId xmlns:a16="http://schemas.microsoft.com/office/drawing/2014/main" id="{B0EF01F0-D9CD-45F5-9075-48077BDDF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304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16" name="Rectangle 156">
              <a:extLst>
                <a:ext uri="{FF2B5EF4-FFF2-40B4-BE49-F238E27FC236}">
                  <a16:creationId xmlns:a16="http://schemas.microsoft.com/office/drawing/2014/main" id="{AEF053E8-0CE8-4189-9DD9-78F8BC120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17" name="Rectangle 157">
              <a:extLst>
                <a:ext uri="{FF2B5EF4-FFF2-40B4-BE49-F238E27FC236}">
                  <a16:creationId xmlns:a16="http://schemas.microsoft.com/office/drawing/2014/main" id="{2FE6C1C4-01ED-4AE1-B8C0-356818C00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304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18" name="Rectangle 158">
              <a:extLst>
                <a:ext uri="{FF2B5EF4-FFF2-40B4-BE49-F238E27FC236}">
                  <a16:creationId xmlns:a16="http://schemas.microsoft.com/office/drawing/2014/main" id="{DE468EF2-9B56-41EB-9C07-0C6BF44A9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19" name="Rectangle 159">
              <a:extLst>
                <a:ext uri="{FF2B5EF4-FFF2-40B4-BE49-F238E27FC236}">
                  <a16:creationId xmlns:a16="http://schemas.microsoft.com/office/drawing/2014/main" id="{E8D0AD44-A98A-4773-80A1-072CECF55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20" name="Rectangle 160">
              <a:extLst>
                <a:ext uri="{FF2B5EF4-FFF2-40B4-BE49-F238E27FC236}">
                  <a16:creationId xmlns:a16="http://schemas.microsoft.com/office/drawing/2014/main" id="{88BFEE22-15A6-4DFC-BC80-F4A897A73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21" name="Rectangle 161">
              <a:extLst>
                <a:ext uri="{FF2B5EF4-FFF2-40B4-BE49-F238E27FC236}">
                  <a16:creationId xmlns:a16="http://schemas.microsoft.com/office/drawing/2014/main" id="{28859C3F-4C51-4480-AA94-70ABD65E6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22" name="Rectangle 162">
              <a:extLst>
                <a:ext uri="{FF2B5EF4-FFF2-40B4-BE49-F238E27FC236}">
                  <a16:creationId xmlns:a16="http://schemas.microsoft.com/office/drawing/2014/main" id="{D2888AD0-FD92-4895-AC05-F55767656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543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23" name="Rectangle 163">
              <a:extLst>
                <a:ext uri="{FF2B5EF4-FFF2-40B4-BE49-F238E27FC236}">
                  <a16:creationId xmlns:a16="http://schemas.microsoft.com/office/drawing/2014/main" id="{FC1CFEA1-E965-494E-B26C-48009C05F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783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24" name="Rectangle 164">
              <a:extLst>
                <a:ext uri="{FF2B5EF4-FFF2-40B4-BE49-F238E27FC236}">
                  <a16:creationId xmlns:a16="http://schemas.microsoft.com/office/drawing/2014/main" id="{3D79AD7D-8B10-4E37-B14F-91DBC95DC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25" name="Rectangle 165">
              <a:extLst>
                <a:ext uri="{FF2B5EF4-FFF2-40B4-BE49-F238E27FC236}">
                  <a16:creationId xmlns:a16="http://schemas.microsoft.com/office/drawing/2014/main" id="{0CB02B0C-909A-41C3-A4D4-F451AD4BB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585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26" name="Rectangle 166">
              <a:extLst>
                <a:ext uri="{FF2B5EF4-FFF2-40B4-BE49-F238E27FC236}">
                  <a16:creationId xmlns:a16="http://schemas.microsoft.com/office/drawing/2014/main" id="{1A57A915-B959-4C69-8BEF-47219F056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27" name="Rectangle 167">
              <a:extLst>
                <a:ext uri="{FF2B5EF4-FFF2-40B4-BE49-F238E27FC236}">
                  <a16:creationId xmlns:a16="http://schemas.microsoft.com/office/drawing/2014/main" id="{654843A8-26FB-4EF9-A9C7-7F34E0A83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28" name="Rectangle 168">
              <a:extLst>
                <a:ext uri="{FF2B5EF4-FFF2-40B4-BE49-F238E27FC236}">
                  <a16:creationId xmlns:a16="http://schemas.microsoft.com/office/drawing/2014/main" id="{F2C28BD2-0F1C-4845-BA54-CB414FDC6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585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29" name="Rectangle 169">
              <a:extLst>
                <a:ext uri="{FF2B5EF4-FFF2-40B4-BE49-F238E27FC236}">
                  <a16:creationId xmlns:a16="http://schemas.microsoft.com/office/drawing/2014/main" id="{BDBFB478-A61D-493F-8CF2-B404D9D14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30" name="Rectangle 170">
              <a:extLst>
                <a:ext uri="{FF2B5EF4-FFF2-40B4-BE49-F238E27FC236}">
                  <a16:creationId xmlns:a16="http://schemas.microsoft.com/office/drawing/2014/main" id="{A9BE8E00-D2D3-4429-9604-A16526836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346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31" name="Rectangle 171">
              <a:extLst>
                <a:ext uri="{FF2B5EF4-FFF2-40B4-BE49-F238E27FC236}">
                  <a16:creationId xmlns:a16="http://schemas.microsoft.com/office/drawing/2014/main" id="{4ACBA0BC-0FE0-4525-B795-F1A1EEC45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32" name="Rectangle 172">
              <a:extLst>
                <a:ext uri="{FF2B5EF4-FFF2-40B4-BE49-F238E27FC236}">
                  <a16:creationId xmlns:a16="http://schemas.microsoft.com/office/drawing/2014/main" id="{B50AB468-01AD-4A0A-9910-0E3AFEADE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33" name="Rectangle 173">
              <a:extLst>
                <a:ext uri="{FF2B5EF4-FFF2-40B4-BE49-F238E27FC236}">
                  <a16:creationId xmlns:a16="http://schemas.microsoft.com/office/drawing/2014/main" id="{8FA87FB2-5C61-48BF-9E12-7EC62730A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346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34" name="Rectangle 174">
              <a:extLst>
                <a:ext uri="{FF2B5EF4-FFF2-40B4-BE49-F238E27FC236}">
                  <a16:creationId xmlns:a16="http://schemas.microsoft.com/office/drawing/2014/main" id="{C3B7337A-52DF-4DA0-AB9D-69027B688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825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35" name="Rectangle 175">
              <a:extLst>
                <a:ext uri="{FF2B5EF4-FFF2-40B4-BE49-F238E27FC236}">
                  <a16:creationId xmlns:a16="http://schemas.microsoft.com/office/drawing/2014/main" id="{B50001FD-3A48-4941-97C6-BC81678AA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36" name="Rectangle 176">
              <a:extLst>
                <a:ext uri="{FF2B5EF4-FFF2-40B4-BE49-F238E27FC236}">
                  <a16:creationId xmlns:a16="http://schemas.microsoft.com/office/drawing/2014/main" id="{C7ABA975-6768-4B99-97B8-24C6B20D2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37" name="Rectangle 177">
              <a:extLst>
                <a:ext uri="{FF2B5EF4-FFF2-40B4-BE49-F238E27FC236}">
                  <a16:creationId xmlns:a16="http://schemas.microsoft.com/office/drawing/2014/main" id="{F42A3FD1-16BB-4419-9DD3-1BEFA3BA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38" name="Rectangle 178">
              <a:extLst>
                <a:ext uri="{FF2B5EF4-FFF2-40B4-BE49-F238E27FC236}">
                  <a16:creationId xmlns:a16="http://schemas.microsoft.com/office/drawing/2014/main" id="{03940175-28A9-4EFC-A9CD-55864C2A3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064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39" name="Rectangle 179">
              <a:extLst>
                <a:ext uri="{FF2B5EF4-FFF2-40B4-BE49-F238E27FC236}">
                  <a16:creationId xmlns:a16="http://schemas.microsoft.com/office/drawing/2014/main" id="{19CAB4A4-C6BE-4B55-BC42-4F9DC6B79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783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40" name="Rectangle 180">
              <a:extLst>
                <a:ext uri="{FF2B5EF4-FFF2-40B4-BE49-F238E27FC236}">
                  <a16:creationId xmlns:a16="http://schemas.microsoft.com/office/drawing/2014/main" id="{56E839C0-5FA8-4519-AE6D-758C66B8B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304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41" name="Rectangle 181">
              <a:extLst>
                <a:ext uri="{FF2B5EF4-FFF2-40B4-BE49-F238E27FC236}">
                  <a16:creationId xmlns:a16="http://schemas.microsoft.com/office/drawing/2014/main" id="{96FD4B94-23B4-410D-840B-BFA5DA84D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42" name="Rectangle 182">
              <a:extLst>
                <a:ext uri="{FF2B5EF4-FFF2-40B4-BE49-F238E27FC236}">
                  <a16:creationId xmlns:a16="http://schemas.microsoft.com/office/drawing/2014/main" id="{6B307EC6-7749-4B44-8E9B-326BF5A01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543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43" name="Rectangle 183">
              <a:extLst>
                <a:ext uri="{FF2B5EF4-FFF2-40B4-BE49-F238E27FC236}">
                  <a16:creationId xmlns:a16="http://schemas.microsoft.com/office/drawing/2014/main" id="{31A9543A-E4E0-4C5A-9FBC-C3E49570B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44" name="Rectangle 184">
              <a:extLst>
                <a:ext uri="{FF2B5EF4-FFF2-40B4-BE49-F238E27FC236}">
                  <a16:creationId xmlns:a16="http://schemas.microsoft.com/office/drawing/2014/main" id="{C52A7510-574E-4B45-93AF-292A2EC78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585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45" name="Rectangle 185">
              <a:extLst>
                <a:ext uri="{FF2B5EF4-FFF2-40B4-BE49-F238E27FC236}">
                  <a16:creationId xmlns:a16="http://schemas.microsoft.com/office/drawing/2014/main" id="{47F2163A-47B7-4A09-B20A-43CAEBD54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46" name="Rectangle 186">
              <a:extLst>
                <a:ext uri="{FF2B5EF4-FFF2-40B4-BE49-F238E27FC236}">
                  <a16:creationId xmlns:a16="http://schemas.microsoft.com/office/drawing/2014/main" id="{AA1891CC-426B-4E45-9A85-D28CDC093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46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47" name="Rectangle 187">
              <a:extLst>
                <a:ext uri="{FF2B5EF4-FFF2-40B4-BE49-F238E27FC236}">
                  <a16:creationId xmlns:a16="http://schemas.microsoft.com/office/drawing/2014/main" id="{603DF99B-C2D6-4FA3-9CE8-D3167F4AA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78859" name="Line 188">
            <a:extLst>
              <a:ext uri="{FF2B5EF4-FFF2-40B4-BE49-F238E27FC236}">
                <a16:creationId xmlns:a16="http://schemas.microsoft.com/office/drawing/2014/main" id="{5D7B0048-100F-486E-BBB5-55CF500AEB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2717800"/>
            <a:ext cx="0" cy="584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8860" name="Rectangle 189">
            <a:extLst>
              <a:ext uri="{FF2B5EF4-FFF2-40B4-BE49-F238E27FC236}">
                <a16:creationId xmlns:a16="http://schemas.microsoft.com/office/drawing/2014/main" id="{BEC09D42-2342-4F18-B3D8-D2478352A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50" y="3206750"/>
            <a:ext cx="139700" cy="635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8861" name="Oval 190">
            <a:extLst>
              <a:ext uri="{FF2B5EF4-FFF2-40B4-BE49-F238E27FC236}">
                <a16:creationId xmlns:a16="http://schemas.microsoft.com/office/drawing/2014/main" id="{A2469FA0-C022-4D3F-8AE2-375FAF13C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50" y="260985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8862" name="Line 191">
            <a:extLst>
              <a:ext uri="{FF2B5EF4-FFF2-40B4-BE49-F238E27FC236}">
                <a16:creationId xmlns:a16="http://schemas.microsoft.com/office/drawing/2014/main" id="{BC66501D-0849-4DAE-9D48-F9D7C908AC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3450" y="1987550"/>
            <a:ext cx="39370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8863" name="Rectangle 192">
            <a:extLst>
              <a:ext uri="{FF2B5EF4-FFF2-40B4-BE49-F238E27FC236}">
                <a16:creationId xmlns:a16="http://schemas.microsoft.com/office/drawing/2014/main" id="{7394F3A7-8F30-4A14-84C0-4F43EA34F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400" y="4900615"/>
            <a:ext cx="2204405" cy="116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 dirty="0">
                <a:solidFill>
                  <a:srgbClr val="FFFFFF"/>
                </a:solidFill>
                <a:ea typeface="新細明體" panose="02020500000000000000" pitchFamily="18" charset="-120"/>
              </a:rPr>
              <a:t>Current P Picture.</a:t>
            </a:r>
            <a:endParaRPr lang="en-US" altLang="zh-TW" sz="1400" dirty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Current MB is shown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with heavy outline.  Since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a match is found, this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MB is </a:t>
            </a:r>
            <a:r>
              <a:rPr lang="en-US" altLang="zh-TW" sz="1400" dirty="0" err="1">
                <a:solidFill>
                  <a:srgbClr val="FFFFFF"/>
                </a:solidFill>
                <a:ea typeface="新細明體" panose="02020500000000000000" pitchFamily="18" charset="-120"/>
              </a:rPr>
              <a:t>intercoded</a:t>
            </a: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.</a:t>
            </a:r>
          </a:p>
        </p:txBody>
      </p:sp>
      <p:sp>
        <p:nvSpPr>
          <p:cNvPr id="78864" name="Rectangle 193">
            <a:extLst>
              <a:ext uri="{FF2B5EF4-FFF2-40B4-BE49-F238E27FC236}">
                <a16:creationId xmlns:a16="http://schemas.microsoft.com/office/drawing/2014/main" id="{4A75744E-8F47-4641-9D04-7090E48E5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890" y="4900615"/>
            <a:ext cx="2896646" cy="116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 dirty="0">
                <a:solidFill>
                  <a:srgbClr val="FFFFFF"/>
                </a:solidFill>
                <a:ea typeface="新細明體" panose="02020500000000000000" pitchFamily="18" charset="-120"/>
              </a:rPr>
              <a:t>Previous I or P Picture.</a:t>
            </a:r>
            <a:endParaRPr lang="en-US" altLang="zh-TW" sz="1400" dirty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Within the search area, 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good match is found for this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moving object.  Encoder sends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appropriate forward motion vector.</a:t>
            </a:r>
          </a:p>
        </p:txBody>
      </p:sp>
      <p:sp>
        <p:nvSpPr>
          <p:cNvPr id="78865" name="Rectangle 194">
            <a:extLst>
              <a:ext uri="{FF2B5EF4-FFF2-40B4-BE49-F238E27FC236}">
                <a16:creationId xmlns:a16="http://schemas.microsoft.com/office/drawing/2014/main" id="{B81F762E-19E9-449D-939F-09FED3439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0" y="33020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8866" name="Freeform 195">
            <a:extLst>
              <a:ext uri="{FF2B5EF4-FFF2-40B4-BE49-F238E27FC236}">
                <a16:creationId xmlns:a16="http://schemas.microsoft.com/office/drawing/2014/main" id="{F1BFE341-86A3-4AB1-88BD-08C63276F48A}"/>
              </a:ext>
            </a:extLst>
          </p:cNvPr>
          <p:cNvSpPr>
            <a:spLocks/>
          </p:cNvSpPr>
          <p:nvPr/>
        </p:nvSpPr>
        <p:spPr bwMode="auto">
          <a:xfrm>
            <a:off x="2209800" y="2133600"/>
            <a:ext cx="1830388" cy="1220788"/>
          </a:xfrm>
          <a:custGeom>
            <a:avLst/>
            <a:gdLst>
              <a:gd name="T0" fmla="*/ 2147483646 w 1151"/>
              <a:gd name="T1" fmla="*/ 605463099 h 767"/>
              <a:gd name="T2" fmla="*/ 1575518796 w 1151"/>
              <a:gd name="T3" fmla="*/ 1940521312 h 767"/>
              <a:gd name="T4" fmla="*/ 0 w 1151"/>
              <a:gd name="T5" fmla="*/ 1940521312 h 767"/>
              <a:gd name="T6" fmla="*/ 0 w 1151"/>
              <a:gd name="T7" fmla="*/ 0 h 767"/>
              <a:gd name="T8" fmla="*/ 2147483646 w 1151"/>
              <a:gd name="T9" fmla="*/ 0 h 767"/>
              <a:gd name="T10" fmla="*/ 2147483646 w 1151"/>
              <a:gd name="T11" fmla="*/ 605463099 h 7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1"/>
              <a:gd name="T19" fmla="*/ 0 h 767"/>
              <a:gd name="T20" fmla="*/ 1151 w 1151"/>
              <a:gd name="T21" fmla="*/ 767 h 7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1" h="767">
                <a:moveTo>
                  <a:pt x="1150" y="239"/>
                </a:moveTo>
                <a:lnTo>
                  <a:pt x="623" y="766"/>
                </a:lnTo>
                <a:lnTo>
                  <a:pt x="0" y="766"/>
                </a:lnTo>
                <a:lnTo>
                  <a:pt x="0" y="0"/>
                </a:lnTo>
                <a:lnTo>
                  <a:pt x="1150" y="0"/>
                </a:lnTo>
                <a:lnTo>
                  <a:pt x="1150" y="239"/>
                </a:lnTo>
              </a:path>
            </a:pathLst>
          </a:custGeom>
          <a:solidFill>
            <a:schemeClr val="bg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8867" name="Rectangle 196">
            <a:extLst>
              <a:ext uri="{FF2B5EF4-FFF2-40B4-BE49-F238E27FC236}">
                <a16:creationId xmlns:a16="http://schemas.microsoft.com/office/drawing/2014/main" id="{4A34F8AA-CC7B-4563-8DBE-69CB7057F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550" y="2139950"/>
            <a:ext cx="749300" cy="1054100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8868" name="Freeform 197">
            <a:extLst>
              <a:ext uri="{FF2B5EF4-FFF2-40B4-BE49-F238E27FC236}">
                <a16:creationId xmlns:a16="http://schemas.microsoft.com/office/drawing/2014/main" id="{2D3D4C2C-5E2D-48AF-8B98-92226755A3D0}"/>
              </a:ext>
            </a:extLst>
          </p:cNvPr>
          <p:cNvSpPr>
            <a:spLocks/>
          </p:cNvSpPr>
          <p:nvPr/>
        </p:nvSpPr>
        <p:spPr bwMode="auto">
          <a:xfrm>
            <a:off x="3124200" y="2133600"/>
            <a:ext cx="915988" cy="1068388"/>
          </a:xfrm>
          <a:custGeom>
            <a:avLst/>
            <a:gdLst>
              <a:gd name="T0" fmla="*/ 0 w 576"/>
              <a:gd name="T1" fmla="*/ 0 h 671"/>
              <a:gd name="T2" fmla="*/ 0 w 576"/>
              <a:gd name="T3" fmla="*/ 1698587250 h 671"/>
              <a:gd name="T4" fmla="*/ 1454127769 w 576"/>
              <a:gd name="T5" fmla="*/ 243379105 h 671"/>
              <a:gd name="T6" fmla="*/ 1454127769 w 576"/>
              <a:gd name="T7" fmla="*/ 0 h 671"/>
              <a:gd name="T8" fmla="*/ 0 w 576"/>
              <a:gd name="T9" fmla="*/ 0 h 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671"/>
              <a:gd name="T17" fmla="*/ 576 w 576"/>
              <a:gd name="T18" fmla="*/ 671 h 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671">
                <a:moveTo>
                  <a:pt x="0" y="0"/>
                </a:moveTo>
                <a:lnTo>
                  <a:pt x="0" y="670"/>
                </a:lnTo>
                <a:lnTo>
                  <a:pt x="575" y="96"/>
                </a:lnTo>
                <a:lnTo>
                  <a:pt x="57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78869" name="Group 198">
            <a:extLst>
              <a:ext uri="{FF2B5EF4-FFF2-40B4-BE49-F238E27FC236}">
                <a16:creationId xmlns:a16="http://schemas.microsoft.com/office/drawing/2014/main" id="{1A1E01B9-42F3-4B38-A251-A392D71CD4C9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276600"/>
            <a:ext cx="908050" cy="450850"/>
            <a:chOff x="1150" y="2060"/>
            <a:chExt cx="572" cy="284"/>
          </a:xfrm>
        </p:grpSpPr>
        <p:sp>
          <p:nvSpPr>
            <p:cNvPr id="78891" name="Freeform 199">
              <a:extLst>
                <a:ext uri="{FF2B5EF4-FFF2-40B4-BE49-F238E27FC236}">
                  <a16:creationId xmlns:a16="http://schemas.microsoft.com/office/drawing/2014/main" id="{6E4650D1-35B1-455C-923C-F0A48A638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" y="2060"/>
              <a:ext cx="561" cy="217"/>
            </a:xfrm>
            <a:custGeom>
              <a:avLst/>
              <a:gdLst>
                <a:gd name="T0" fmla="*/ 0 w 561"/>
                <a:gd name="T1" fmla="*/ 216 h 217"/>
                <a:gd name="T2" fmla="*/ 0 w 561"/>
                <a:gd name="T3" fmla="*/ 108 h 217"/>
                <a:gd name="T4" fmla="*/ 93 w 561"/>
                <a:gd name="T5" fmla="*/ 108 h 217"/>
                <a:gd name="T6" fmla="*/ 187 w 561"/>
                <a:gd name="T7" fmla="*/ 0 h 217"/>
                <a:gd name="T8" fmla="*/ 373 w 561"/>
                <a:gd name="T9" fmla="*/ 0 h 217"/>
                <a:gd name="T10" fmla="*/ 467 w 561"/>
                <a:gd name="T11" fmla="*/ 108 h 217"/>
                <a:gd name="T12" fmla="*/ 560 w 561"/>
                <a:gd name="T13" fmla="*/ 108 h 217"/>
                <a:gd name="T14" fmla="*/ 560 w 561"/>
                <a:gd name="T15" fmla="*/ 216 h 217"/>
                <a:gd name="T16" fmla="*/ 0 w 561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1"/>
                <a:gd name="T28" fmla="*/ 0 h 217"/>
                <a:gd name="T29" fmla="*/ 561 w 561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1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7" y="0"/>
                  </a:lnTo>
                  <a:lnTo>
                    <a:pt x="373" y="0"/>
                  </a:lnTo>
                  <a:lnTo>
                    <a:pt x="467" y="108"/>
                  </a:lnTo>
                  <a:lnTo>
                    <a:pt x="560" y="108"/>
                  </a:lnTo>
                  <a:lnTo>
                    <a:pt x="560" y="216"/>
                  </a:lnTo>
                  <a:lnTo>
                    <a:pt x="0" y="216"/>
                  </a:lnTo>
                </a:path>
              </a:pathLst>
            </a:custGeom>
            <a:solidFill>
              <a:srgbClr val="3365FB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892" name="Rectangle 200">
              <a:extLst>
                <a:ext uri="{FF2B5EF4-FFF2-40B4-BE49-F238E27FC236}">
                  <a16:creationId xmlns:a16="http://schemas.microsoft.com/office/drawing/2014/main" id="{C2E81259-5B6F-4140-8598-D5BA23151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" y="2208"/>
              <a:ext cx="8" cy="46"/>
            </a:xfrm>
            <a:prstGeom prst="rect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893" name="Oval 201">
              <a:extLst>
                <a:ext uri="{FF2B5EF4-FFF2-40B4-BE49-F238E27FC236}">
                  <a16:creationId xmlns:a16="http://schemas.microsoft.com/office/drawing/2014/main" id="{8D8570EA-F3B7-42DB-84D1-AE3BCA063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2244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894" name="Oval 202">
              <a:extLst>
                <a:ext uri="{FF2B5EF4-FFF2-40B4-BE49-F238E27FC236}">
                  <a16:creationId xmlns:a16="http://schemas.microsoft.com/office/drawing/2014/main" id="{F3E7EE39-B2EB-4AA8-80D1-0548F255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" y="2244"/>
              <a:ext cx="85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895" name="Line 203">
              <a:extLst>
                <a:ext uri="{FF2B5EF4-FFF2-40B4-BE49-F238E27FC236}">
                  <a16:creationId xmlns:a16="http://schemas.microsoft.com/office/drawing/2014/main" id="{697F3D13-2484-4E3D-A86C-A6CF63C67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2168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896" name="Line 204">
              <a:extLst>
                <a:ext uri="{FF2B5EF4-FFF2-40B4-BE49-F238E27FC236}">
                  <a16:creationId xmlns:a16="http://schemas.microsoft.com/office/drawing/2014/main" id="{911464BE-C52B-4008-8489-D9658701DF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897" name="Line 205">
              <a:extLst>
                <a:ext uri="{FF2B5EF4-FFF2-40B4-BE49-F238E27FC236}">
                  <a16:creationId xmlns:a16="http://schemas.microsoft.com/office/drawing/2014/main" id="{77340FF1-29CB-4390-BA3E-4F29FC8E1F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898" name="Line 206">
              <a:extLst>
                <a:ext uri="{FF2B5EF4-FFF2-40B4-BE49-F238E27FC236}">
                  <a16:creationId xmlns:a16="http://schemas.microsoft.com/office/drawing/2014/main" id="{BC2952A4-905A-425D-B704-A19E46941D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8870" name="Group 207">
            <a:extLst>
              <a:ext uri="{FF2B5EF4-FFF2-40B4-BE49-F238E27FC236}">
                <a16:creationId xmlns:a16="http://schemas.microsoft.com/office/drawing/2014/main" id="{02A3C16F-C2E6-479B-876F-69266C867947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3276600"/>
            <a:ext cx="908050" cy="450850"/>
            <a:chOff x="1774" y="2060"/>
            <a:chExt cx="571" cy="284"/>
          </a:xfrm>
        </p:grpSpPr>
        <p:sp>
          <p:nvSpPr>
            <p:cNvPr id="78883" name="Freeform 208">
              <a:extLst>
                <a:ext uri="{FF2B5EF4-FFF2-40B4-BE49-F238E27FC236}">
                  <a16:creationId xmlns:a16="http://schemas.microsoft.com/office/drawing/2014/main" id="{11D139E2-1E46-4C7F-94F0-694DBFC74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884" name="Rectangle 209">
              <a:extLst>
                <a:ext uri="{FF2B5EF4-FFF2-40B4-BE49-F238E27FC236}">
                  <a16:creationId xmlns:a16="http://schemas.microsoft.com/office/drawing/2014/main" id="{01F29EAC-67E0-4B57-9EFE-851FDE943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7" y="2208"/>
              <a:ext cx="8" cy="46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885" name="Oval 210">
              <a:extLst>
                <a:ext uri="{FF2B5EF4-FFF2-40B4-BE49-F238E27FC236}">
                  <a16:creationId xmlns:a16="http://schemas.microsoft.com/office/drawing/2014/main" id="{69413BE2-F936-4DE1-9F8C-B1AFE0FA4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" y="2244"/>
              <a:ext cx="84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886" name="Oval 211">
              <a:extLst>
                <a:ext uri="{FF2B5EF4-FFF2-40B4-BE49-F238E27FC236}">
                  <a16:creationId xmlns:a16="http://schemas.microsoft.com/office/drawing/2014/main" id="{6BB3B7D0-66CB-49B8-811C-44DA8AEA6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2" y="2244"/>
              <a:ext cx="85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887" name="Line 212">
              <a:extLst>
                <a:ext uri="{FF2B5EF4-FFF2-40B4-BE49-F238E27FC236}">
                  <a16:creationId xmlns:a16="http://schemas.microsoft.com/office/drawing/2014/main" id="{2D2385B1-CE4F-4A15-BB9E-AE629A106B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0" y="2168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888" name="Line 213">
              <a:extLst>
                <a:ext uri="{FF2B5EF4-FFF2-40B4-BE49-F238E27FC236}">
                  <a16:creationId xmlns:a16="http://schemas.microsoft.com/office/drawing/2014/main" id="{41AB6F3A-5B07-4457-A794-FF53460CB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0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889" name="Line 214">
              <a:extLst>
                <a:ext uri="{FF2B5EF4-FFF2-40B4-BE49-F238E27FC236}">
                  <a16:creationId xmlns:a16="http://schemas.microsoft.com/office/drawing/2014/main" id="{A8765C17-AF4F-4FDF-8288-5BF8999C3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7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890" name="Line 215">
              <a:extLst>
                <a:ext uri="{FF2B5EF4-FFF2-40B4-BE49-F238E27FC236}">
                  <a16:creationId xmlns:a16="http://schemas.microsoft.com/office/drawing/2014/main" id="{A30B6D41-5743-4D35-A260-31CC0C736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8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8871" name="Freeform 216">
            <a:extLst>
              <a:ext uri="{FF2B5EF4-FFF2-40B4-BE49-F238E27FC236}">
                <a16:creationId xmlns:a16="http://schemas.microsoft.com/office/drawing/2014/main" id="{67B2234F-A35A-4316-83E4-E761FD64D64D}"/>
              </a:ext>
            </a:extLst>
          </p:cNvPr>
          <p:cNvSpPr>
            <a:spLocks/>
          </p:cNvSpPr>
          <p:nvPr/>
        </p:nvSpPr>
        <p:spPr bwMode="auto">
          <a:xfrm>
            <a:off x="1447800" y="3886200"/>
            <a:ext cx="1220788" cy="915988"/>
          </a:xfrm>
          <a:custGeom>
            <a:avLst/>
            <a:gdLst>
              <a:gd name="T0" fmla="*/ 485131296 w 768"/>
              <a:gd name="T1" fmla="*/ 1454127769 h 576"/>
              <a:gd name="T2" fmla="*/ 1937997771 w 768"/>
              <a:gd name="T3" fmla="*/ 0 h 576"/>
              <a:gd name="T4" fmla="*/ 1452866475 w 768"/>
              <a:gd name="T5" fmla="*/ 0 h 576"/>
              <a:gd name="T6" fmla="*/ 0 w 768"/>
              <a:gd name="T7" fmla="*/ 1454127769 h 576"/>
              <a:gd name="T8" fmla="*/ 485131296 w 768"/>
              <a:gd name="T9" fmla="*/ 1454127769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576"/>
              <a:gd name="T17" fmla="*/ 768 w 768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576">
                <a:moveTo>
                  <a:pt x="192" y="575"/>
                </a:moveTo>
                <a:lnTo>
                  <a:pt x="767" y="0"/>
                </a:lnTo>
                <a:lnTo>
                  <a:pt x="575" y="0"/>
                </a:lnTo>
                <a:lnTo>
                  <a:pt x="0" y="575"/>
                </a:lnTo>
                <a:lnTo>
                  <a:pt x="192" y="575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8872" name="Freeform 217">
            <a:extLst>
              <a:ext uri="{FF2B5EF4-FFF2-40B4-BE49-F238E27FC236}">
                <a16:creationId xmlns:a16="http://schemas.microsoft.com/office/drawing/2014/main" id="{8AC29A7A-A5F9-4CC8-BC30-6D2797345D06}"/>
              </a:ext>
            </a:extLst>
          </p:cNvPr>
          <p:cNvSpPr>
            <a:spLocks/>
          </p:cNvSpPr>
          <p:nvPr/>
        </p:nvSpPr>
        <p:spPr bwMode="auto">
          <a:xfrm>
            <a:off x="1371600" y="2133600"/>
            <a:ext cx="992188" cy="2668588"/>
          </a:xfrm>
          <a:custGeom>
            <a:avLst/>
            <a:gdLst>
              <a:gd name="T0" fmla="*/ 0 w 624"/>
              <a:gd name="T1" fmla="*/ 0 h 1677"/>
              <a:gd name="T2" fmla="*/ 1575095270 w 624"/>
              <a:gd name="T3" fmla="*/ 0 h 1677"/>
              <a:gd name="T4" fmla="*/ 1575095270 w 624"/>
              <a:gd name="T5" fmla="*/ 2147483646 h 1677"/>
              <a:gd name="T6" fmla="*/ 242710809 w 624"/>
              <a:gd name="T7" fmla="*/ 2147483646 h 1677"/>
              <a:gd name="T8" fmla="*/ 0 w 624"/>
              <a:gd name="T9" fmla="*/ 2147483646 h 1677"/>
              <a:gd name="T10" fmla="*/ 0 w 624"/>
              <a:gd name="T11" fmla="*/ 0 h 16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677"/>
              <a:gd name="T20" fmla="*/ 624 w 624"/>
              <a:gd name="T21" fmla="*/ 1677 h 16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677">
                <a:moveTo>
                  <a:pt x="0" y="0"/>
                </a:moveTo>
                <a:lnTo>
                  <a:pt x="623" y="0"/>
                </a:lnTo>
                <a:lnTo>
                  <a:pt x="623" y="1149"/>
                </a:lnTo>
                <a:lnTo>
                  <a:pt x="96" y="1676"/>
                </a:lnTo>
                <a:lnTo>
                  <a:pt x="0" y="1676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8873" name="Line 218">
            <a:extLst>
              <a:ext uri="{FF2B5EF4-FFF2-40B4-BE49-F238E27FC236}">
                <a16:creationId xmlns:a16="http://schemas.microsoft.com/office/drawing/2014/main" id="{4A2931E8-B076-4372-8C3A-BDCD2D7239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717800"/>
            <a:ext cx="0" cy="584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8874" name="Rectangle 219">
            <a:extLst>
              <a:ext uri="{FF2B5EF4-FFF2-40B4-BE49-F238E27FC236}">
                <a16:creationId xmlns:a16="http://schemas.microsoft.com/office/drawing/2014/main" id="{2B6D902F-E238-40CC-B595-AF8B9A8B5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3206750"/>
            <a:ext cx="139700" cy="635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8875" name="Oval 220">
            <a:extLst>
              <a:ext uri="{FF2B5EF4-FFF2-40B4-BE49-F238E27FC236}">
                <a16:creationId xmlns:a16="http://schemas.microsoft.com/office/drawing/2014/main" id="{27FFB267-0EB2-4915-BE0B-2F9274C72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260985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8876" name="Rectangle 221">
            <a:extLst>
              <a:ext uri="{FF2B5EF4-FFF2-40B4-BE49-F238E27FC236}">
                <a16:creationId xmlns:a16="http://schemas.microsoft.com/office/drawing/2014/main" id="{404064EE-1729-4C1C-8A3D-8A444090E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0" y="2997200"/>
            <a:ext cx="1092200" cy="1092200"/>
          </a:xfrm>
          <a:prstGeom prst="rect">
            <a:avLst/>
          </a:prstGeom>
          <a:noFill/>
          <a:ln w="50800">
            <a:pattFill prst="ltUpDiag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8877" name="Rectangle 222">
            <a:extLst>
              <a:ext uri="{FF2B5EF4-FFF2-40B4-BE49-F238E27FC236}">
                <a16:creationId xmlns:a16="http://schemas.microsoft.com/office/drawing/2014/main" id="{7AC5AE5F-FE9F-4D20-8E40-B98ABF44B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950" y="2139950"/>
            <a:ext cx="2654300" cy="2654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8878" name="Rectangle 223">
            <a:extLst>
              <a:ext uri="{FF2B5EF4-FFF2-40B4-BE49-F238E27FC236}">
                <a16:creationId xmlns:a16="http://schemas.microsoft.com/office/drawing/2014/main" id="{3C5AC408-3F3E-4AD0-B015-B444978D4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813" y="4010027"/>
            <a:ext cx="668728" cy="45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Area</a:t>
            </a:r>
          </a:p>
        </p:txBody>
      </p:sp>
      <p:sp>
        <p:nvSpPr>
          <p:cNvPr id="78879" name="Line 224">
            <a:extLst>
              <a:ext uri="{FF2B5EF4-FFF2-40B4-BE49-F238E27FC236}">
                <a16:creationId xmlns:a16="http://schemas.microsoft.com/office/drawing/2014/main" id="{12AFBB3F-9237-4C16-93F2-8188FB5A732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51250" y="3956050"/>
            <a:ext cx="469900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8880" name="Rectangle 225">
            <a:extLst>
              <a:ext uri="{FF2B5EF4-FFF2-40B4-BE49-F238E27FC236}">
                <a16:creationId xmlns:a16="http://schemas.microsoft.com/office/drawing/2014/main" id="{5AF7B581-8F43-4A10-8660-3F74C6603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3" y="1876425"/>
            <a:ext cx="128905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Macroblock Grid</a:t>
            </a:r>
          </a:p>
        </p:txBody>
      </p:sp>
      <p:sp>
        <p:nvSpPr>
          <p:cNvPr id="78881" name="Rectangle 226">
            <a:extLst>
              <a:ext uri="{FF2B5EF4-FFF2-40B4-BE49-F238E27FC236}">
                <a16:creationId xmlns:a16="http://schemas.microsoft.com/office/drawing/2014/main" id="{5FAE5E24-753A-4F8C-BAE5-85E065E8B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00" y="33020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8882" name="投影片編號版面配置區 114">
            <a:extLst>
              <a:ext uri="{FF2B5EF4-FFF2-40B4-BE49-F238E27FC236}">
                <a16:creationId xmlns:a16="http://schemas.microsoft.com/office/drawing/2014/main" id="{7C39E1BB-3AB6-45C7-A9B9-0AB390011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7AAACE1-9340-4481-B81A-CE2BD32ED194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B25EDD08-9786-4BAC-86B4-8A44B4095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803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Example of Forward Motion Estimation</a:t>
            </a:r>
          </a:p>
        </p:txBody>
      </p:sp>
      <p:sp>
        <p:nvSpPr>
          <p:cNvPr id="79875" name="Rectangle 115">
            <a:extLst>
              <a:ext uri="{FF2B5EF4-FFF2-40B4-BE49-F238E27FC236}">
                <a16:creationId xmlns:a16="http://schemas.microsoft.com/office/drawing/2014/main" id="{00C39CC4-1CAF-4FF8-9580-34AE73D25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461" y="4900615"/>
            <a:ext cx="3026745" cy="116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 dirty="0">
                <a:solidFill>
                  <a:srgbClr val="FFFFFF"/>
                </a:solidFill>
                <a:ea typeface="新細明體" panose="02020500000000000000" pitchFamily="18" charset="-120"/>
              </a:rPr>
              <a:t>Previous I or P Picture.</a:t>
            </a:r>
            <a:endParaRPr lang="en-US" altLang="zh-TW" sz="1400" dirty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Within the search area, many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good matches are found.  Encoder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must pick one and send appropriate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motion vector.</a:t>
            </a:r>
          </a:p>
        </p:txBody>
      </p:sp>
      <p:sp>
        <p:nvSpPr>
          <p:cNvPr id="79876" name="Rectangle 116">
            <a:extLst>
              <a:ext uri="{FF2B5EF4-FFF2-40B4-BE49-F238E27FC236}">
                <a16:creationId xmlns:a16="http://schemas.microsoft.com/office/drawing/2014/main" id="{D8B2A602-C29E-4626-888C-61C55158C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0" y="40640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877" name="Freeform 117">
            <a:extLst>
              <a:ext uri="{FF2B5EF4-FFF2-40B4-BE49-F238E27FC236}">
                <a16:creationId xmlns:a16="http://schemas.microsoft.com/office/drawing/2014/main" id="{B99BB727-1C18-47D5-BF5C-A6009CC274F0}"/>
              </a:ext>
            </a:extLst>
          </p:cNvPr>
          <p:cNvSpPr>
            <a:spLocks/>
          </p:cNvSpPr>
          <p:nvPr/>
        </p:nvSpPr>
        <p:spPr bwMode="auto">
          <a:xfrm>
            <a:off x="2209800" y="2133600"/>
            <a:ext cx="1830388" cy="1220788"/>
          </a:xfrm>
          <a:custGeom>
            <a:avLst/>
            <a:gdLst>
              <a:gd name="T0" fmla="*/ 2147483646 w 1151"/>
              <a:gd name="T1" fmla="*/ 605463099 h 767"/>
              <a:gd name="T2" fmla="*/ 1575518796 w 1151"/>
              <a:gd name="T3" fmla="*/ 1940521312 h 767"/>
              <a:gd name="T4" fmla="*/ 0 w 1151"/>
              <a:gd name="T5" fmla="*/ 1940521312 h 767"/>
              <a:gd name="T6" fmla="*/ 0 w 1151"/>
              <a:gd name="T7" fmla="*/ 0 h 767"/>
              <a:gd name="T8" fmla="*/ 2147483646 w 1151"/>
              <a:gd name="T9" fmla="*/ 0 h 767"/>
              <a:gd name="T10" fmla="*/ 2147483646 w 1151"/>
              <a:gd name="T11" fmla="*/ 605463099 h 7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1"/>
              <a:gd name="T19" fmla="*/ 0 h 767"/>
              <a:gd name="T20" fmla="*/ 1151 w 1151"/>
              <a:gd name="T21" fmla="*/ 767 h 7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1" h="767">
                <a:moveTo>
                  <a:pt x="1150" y="239"/>
                </a:moveTo>
                <a:lnTo>
                  <a:pt x="623" y="766"/>
                </a:lnTo>
                <a:lnTo>
                  <a:pt x="0" y="766"/>
                </a:lnTo>
                <a:lnTo>
                  <a:pt x="0" y="0"/>
                </a:lnTo>
                <a:lnTo>
                  <a:pt x="1150" y="0"/>
                </a:lnTo>
                <a:lnTo>
                  <a:pt x="1150" y="239"/>
                </a:lnTo>
              </a:path>
            </a:pathLst>
          </a:custGeom>
          <a:solidFill>
            <a:schemeClr val="bg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9878" name="Rectangle 118">
            <a:extLst>
              <a:ext uri="{FF2B5EF4-FFF2-40B4-BE49-F238E27FC236}">
                <a16:creationId xmlns:a16="http://schemas.microsoft.com/office/drawing/2014/main" id="{E50F30BA-0410-44B0-A48C-4B46D239C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550" y="2139950"/>
            <a:ext cx="749300" cy="1054100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879" name="Freeform 119">
            <a:extLst>
              <a:ext uri="{FF2B5EF4-FFF2-40B4-BE49-F238E27FC236}">
                <a16:creationId xmlns:a16="http://schemas.microsoft.com/office/drawing/2014/main" id="{7A4FFC67-E6CA-454F-94A2-B46E6751C15C}"/>
              </a:ext>
            </a:extLst>
          </p:cNvPr>
          <p:cNvSpPr>
            <a:spLocks/>
          </p:cNvSpPr>
          <p:nvPr/>
        </p:nvSpPr>
        <p:spPr bwMode="auto">
          <a:xfrm>
            <a:off x="3124200" y="2133600"/>
            <a:ext cx="915988" cy="1068388"/>
          </a:xfrm>
          <a:custGeom>
            <a:avLst/>
            <a:gdLst>
              <a:gd name="T0" fmla="*/ 0 w 576"/>
              <a:gd name="T1" fmla="*/ 0 h 671"/>
              <a:gd name="T2" fmla="*/ 0 w 576"/>
              <a:gd name="T3" fmla="*/ 1698587250 h 671"/>
              <a:gd name="T4" fmla="*/ 1454127769 w 576"/>
              <a:gd name="T5" fmla="*/ 243379105 h 671"/>
              <a:gd name="T6" fmla="*/ 1454127769 w 576"/>
              <a:gd name="T7" fmla="*/ 0 h 671"/>
              <a:gd name="T8" fmla="*/ 0 w 576"/>
              <a:gd name="T9" fmla="*/ 0 h 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671"/>
              <a:gd name="T17" fmla="*/ 576 w 576"/>
              <a:gd name="T18" fmla="*/ 671 h 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671">
                <a:moveTo>
                  <a:pt x="0" y="0"/>
                </a:moveTo>
                <a:lnTo>
                  <a:pt x="0" y="670"/>
                </a:lnTo>
                <a:lnTo>
                  <a:pt x="575" y="96"/>
                </a:lnTo>
                <a:lnTo>
                  <a:pt x="57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79880" name="Group 120">
            <a:extLst>
              <a:ext uri="{FF2B5EF4-FFF2-40B4-BE49-F238E27FC236}">
                <a16:creationId xmlns:a16="http://schemas.microsoft.com/office/drawing/2014/main" id="{68F0C3B8-5064-4234-ADC2-9FCFDF3CBF0E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276600"/>
            <a:ext cx="908050" cy="450850"/>
            <a:chOff x="1150" y="2060"/>
            <a:chExt cx="572" cy="284"/>
          </a:xfrm>
        </p:grpSpPr>
        <p:sp>
          <p:nvSpPr>
            <p:cNvPr id="79984" name="Freeform 121">
              <a:extLst>
                <a:ext uri="{FF2B5EF4-FFF2-40B4-BE49-F238E27FC236}">
                  <a16:creationId xmlns:a16="http://schemas.microsoft.com/office/drawing/2014/main" id="{827D1561-26EB-40D6-B88F-297911597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" y="2060"/>
              <a:ext cx="561" cy="217"/>
            </a:xfrm>
            <a:custGeom>
              <a:avLst/>
              <a:gdLst>
                <a:gd name="T0" fmla="*/ 0 w 561"/>
                <a:gd name="T1" fmla="*/ 216 h 217"/>
                <a:gd name="T2" fmla="*/ 0 w 561"/>
                <a:gd name="T3" fmla="*/ 108 h 217"/>
                <a:gd name="T4" fmla="*/ 93 w 561"/>
                <a:gd name="T5" fmla="*/ 108 h 217"/>
                <a:gd name="T6" fmla="*/ 187 w 561"/>
                <a:gd name="T7" fmla="*/ 0 h 217"/>
                <a:gd name="T8" fmla="*/ 373 w 561"/>
                <a:gd name="T9" fmla="*/ 0 h 217"/>
                <a:gd name="T10" fmla="*/ 467 w 561"/>
                <a:gd name="T11" fmla="*/ 108 h 217"/>
                <a:gd name="T12" fmla="*/ 560 w 561"/>
                <a:gd name="T13" fmla="*/ 108 h 217"/>
                <a:gd name="T14" fmla="*/ 560 w 561"/>
                <a:gd name="T15" fmla="*/ 216 h 217"/>
                <a:gd name="T16" fmla="*/ 0 w 561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1"/>
                <a:gd name="T28" fmla="*/ 0 h 217"/>
                <a:gd name="T29" fmla="*/ 561 w 561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1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7" y="0"/>
                  </a:lnTo>
                  <a:lnTo>
                    <a:pt x="373" y="0"/>
                  </a:lnTo>
                  <a:lnTo>
                    <a:pt x="467" y="108"/>
                  </a:lnTo>
                  <a:lnTo>
                    <a:pt x="560" y="108"/>
                  </a:lnTo>
                  <a:lnTo>
                    <a:pt x="560" y="216"/>
                  </a:lnTo>
                  <a:lnTo>
                    <a:pt x="0" y="216"/>
                  </a:lnTo>
                </a:path>
              </a:pathLst>
            </a:custGeom>
            <a:solidFill>
              <a:srgbClr val="3365FB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85" name="Rectangle 122">
              <a:extLst>
                <a:ext uri="{FF2B5EF4-FFF2-40B4-BE49-F238E27FC236}">
                  <a16:creationId xmlns:a16="http://schemas.microsoft.com/office/drawing/2014/main" id="{06D32CB7-D426-4820-9DEB-0A6008BDB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" y="2208"/>
              <a:ext cx="8" cy="46"/>
            </a:xfrm>
            <a:prstGeom prst="rect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86" name="Oval 123">
              <a:extLst>
                <a:ext uri="{FF2B5EF4-FFF2-40B4-BE49-F238E27FC236}">
                  <a16:creationId xmlns:a16="http://schemas.microsoft.com/office/drawing/2014/main" id="{F8A9BF7E-F56C-4BEE-B089-E6D986BED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2244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87" name="Oval 124">
              <a:extLst>
                <a:ext uri="{FF2B5EF4-FFF2-40B4-BE49-F238E27FC236}">
                  <a16:creationId xmlns:a16="http://schemas.microsoft.com/office/drawing/2014/main" id="{827A9F3B-98F6-4410-AE1B-039DAB148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" y="2244"/>
              <a:ext cx="85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88" name="Line 125">
              <a:extLst>
                <a:ext uri="{FF2B5EF4-FFF2-40B4-BE49-F238E27FC236}">
                  <a16:creationId xmlns:a16="http://schemas.microsoft.com/office/drawing/2014/main" id="{DF876119-1824-423B-969F-8E5C4DF37B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2168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89" name="Line 126">
              <a:extLst>
                <a:ext uri="{FF2B5EF4-FFF2-40B4-BE49-F238E27FC236}">
                  <a16:creationId xmlns:a16="http://schemas.microsoft.com/office/drawing/2014/main" id="{BB011E3A-C04A-48D4-A6D7-4156BB0B9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90" name="Line 127">
              <a:extLst>
                <a:ext uri="{FF2B5EF4-FFF2-40B4-BE49-F238E27FC236}">
                  <a16:creationId xmlns:a16="http://schemas.microsoft.com/office/drawing/2014/main" id="{87D559BF-AAF1-4A25-81B2-BF50ADEBE3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91" name="Line 128">
              <a:extLst>
                <a:ext uri="{FF2B5EF4-FFF2-40B4-BE49-F238E27FC236}">
                  <a16:creationId xmlns:a16="http://schemas.microsoft.com/office/drawing/2014/main" id="{6B6D617A-A964-40B6-9857-9432B0EAF5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9881" name="Group 129">
            <a:extLst>
              <a:ext uri="{FF2B5EF4-FFF2-40B4-BE49-F238E27FC236}">
                <a16:creationId xmlns:a16="http://schemas.microsoft.com/office/drawing/2014/main" id="{A1DB422C-B945-440B-A2D9-08A8C8D6548C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3276600"/>
            <a:ext cx="908050" cy="450850"/>
            <a:chOff x="1774" y="2060"/>
            <a:chExt cx="571" cy="284"/>
          </a:xfrm>
        </p:grpSpPr>
        <p:sp>
          <p:nvSpPr>
            <p:cNvPr id="79976" name="Freeform 130">
              <a:extLst>
                <a:ext uri="{FF2B5EF4-FFF2-40B4-BE49-F238E27FC236}">
                  <a16:creationId xmlns:a16="http://schemas.microsoft.com/office/drawing/2014/main" id="{98F06034-CC79-4DAE-9781-9B362688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77" name="Rectangle 131">
              <a:extLst>
                <a:ext uri="{FF2B5EF4-FFF2-40B4-BE49-F238E27FC236}">
                  <a16:creationId xmlns:a16="http://schemas.microsoft.com/office/drawing/2014/main" id="{0C9BB33F-D12E-4810-B5BE-DB0B962BA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7" y="2208"/>
              <a:ext cx="8" cy="46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78" name="Oval 132">
              <a:extLst>
                <a:ext uri="{FF2B5EF4-FFF2-40B4-BE49-F238E27FC236}">
                  <a16:creationId xmlns:a16="http://schemas.microsoft.com/office/drawing/2014/main" id="{4BF8F0CD-E4F8-4A6C-AEE5-CE508A691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" y="2244"/>
              <a:ext cx="84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79" name="Oval 133">
              <a:extLst>
                <a:ext uri="{FF2B5EF4-FFF2-40B4-BE49-F238E27FC236}">
                  <a16:creationId xmlns:a16="http://schemas.microsoft.com/office/drawing/2014/main" id="{2E62E67D-7B5F-4C3C-867D-D272896C1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2" y="2244"/>
              <a:ext cx="85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80" name="Line 134">
              <a:extLst>
                <a:ext uri="{FF2B5EF4-FFF2-40B4-BE49-F238E27FC236}">
                  <a16:creationId xmlns:a16="http://schemas.microsoft.com/office/drawing/2014/main" id="{B80EE4C0-29F6-42A5-A207-7F41BEB23C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0" y="2168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81" name="Line 135">
              <a:extLst>
                <a:ext uri="{FF2B5EF4-FFF2-40B4-BE49-F238E27FC236}">
                  <a16:creationId xmlns:a16="http://schemas.microsoft.com/office/drawing/2014/main" id="{B79FB71A-5449-4887-9E8C-002FC9F955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0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82" name="Line 136">
              <a:extLst>
                <a:ext uri="{FF2B5EF4-FFF2-40B4-BE49-F238E27FC236}">
                  <a16:creationId xmlns:a16="http://schemas.microsoft.com/office/drawing/2014/main" id="{EFF96759-8777-4A3B-8375-77226B0EB5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7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83" name="Line 137">
              <a:extLst>
                <a:ext uri="{FF2B5EF4-FFF2-40B4-BE49-F238E27FC236}">
                  <a16:creationId xmlns:a16="http://schemas.microsoft.com/office/drawing/2014/main" id="{BAD08F5F-A3C2-4F2E-B790-905B49DE85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8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9882" name="Freeform 138">
            <a:extLst>
              <a:ext uri="{FF2B5EF4-FFF2-40B4-BE49-F238E27FC236}">
                <a16:creationId xmlns:a16="http://schemas.microsoft.com/office/drawing/2014/main" id="{BEE4F242-C2FE-4AB4-A544-C18DCFF68349}"/>
              </a:ext>
            </a:extLst>
          </p:cNvPr>
          <p:cNvSpPr>
            <a:spLocks/>
          </p:cNvSpPr>
          <p:nvPr/>
        </p:nvSpPr>
        <p:spPr bwMode="auto">
          <a:xfrm>
            <a:off x="1447800" y="3886200"/>
            <a:ext cx="1220788" cy="915988"/>
          </a:xfrm>
          <a:custGeom>
            <a:avLst/>
            <a:gdLst>
              <a:gd name="T0" fmla="*/ 485131296 w 768"/>
              <a:gd name="T1" fmla="*/ 1454127769 h 576"/>
              <a:gd name="T2" fmla="*/ 1937997771 w 768"/>
              <a:gd name="T3" fmla="*/ 0 h 576"/>
              <a:gd name="T4" fmla="*/ 1452866475 w 768"/>
              <a:gd name="T5" fmla="*/ 0 h 576"/>
              <a:gd name="T6" fmla="*/ 0 w 768"/>
              <a:gd name="T7" fmla="*/ 1454127769 h 576"/>
              <a:gd name="T8" fmla="*/ 485131296 w 768"/>
              <a:gd name="T9" fmla="*/ 1454127769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576"/>
              <a:gd name="T17" fmla="*/ 768 w 768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576">
                <a:moveTo>
                  <a:pt x="192" y="575"/>
                </a:moveTo>
                <a:lnTo>
                  <a:pt x="767" y="0"/>
                </a:lnTo>
                <a:lnTo>
                  <a:pt x="575" y="0"/>
                </a:lnTo>
                <a:lnTo>
                  <a:pt x="0" y="575"/>
                </a:lnTo>
                <a:lnTo>
                  <a:pt x="192" y="575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9883" name="Freeform 139">
            <a:extLst>
              <a:ext uri="{FF2B5EF4-FFF2-40B4-BE49-F238E27FC236}">
                <a16:creationId xmlns:a16="http://schemas.microsoft.com/office/drawing/2014/main" id="{22C45193-FA9A-4EEF-B8D3-CF3014FF2296}"/>
              </a:ext>
            </a:extLst>
          </p:cNvPr>
          <p:cNvSpPr>
            <a:spLocks/>
          </p:cNvSpPr>
          <p:nvPr/>
        </p:nvSpPr>
        <p:spPr bwMode="auto">
          <a:xfrm>
            <a:off x="1371600" y="2133600"/>
            <a:ext cx="992188" cy="2668588"/>
          </a:xfrm>
          <a:custGeom>
            <a:avLst/>
            <a:gdLst>
              <a:gd name="T0" fmla="*/ 0 w 624"/>
              <a:gd name="T1" fmla="*/ 0 h 1677"/>
              <a:gd name="T2" fmla="*/ 1575095270 w 624"/>
              <a:gd name="T3" fmla="*/ 0 h 1677"/>
              <a:gd name="T4" fmla="*/ 1575095270 w 624"/>
              <a:gd name="T5" fmla="*/ 2147483646 h 1677"/>
              <a:gd name="T6" fmla="*/ 242710809 w 624"/>
              <a:gd name="T7" fmla="*/ 2147483646 h 1677"/>
              <a:gd name="T8" fmla="*/ 0 w 624"/>
              <a:gd name="T9" fmla="*/ 2147483646 h 1677"/>
              <a:gd name="T10" fmla="*/ 0 w 624"/>
              <a:gd name="T11" fmla="*/ 0 h 16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677"/>
              <a:gd name="T20" fmla="*/ 624 w 624"/>
              <a:gd name="T21" fmla="*/ 1677 h 16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677">
                <a:moveTo>
                  <a:pt x="0" y="0"/>
                </a:moveTo>
                <a:lnTo>
                  <a:pt x="623" y="0"/>
                </a:lnTo>
                <a:lnTo>
                  <a:pt x="623" y="1149"/>
                </a:lnTo>
                <a:lnTo>
                  <a:pt x="96" y="1676"/>
                </a:lnTo>
                <a:lnTo>
                  <a:pt x="0" y="1676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9884" name="Line 140">
            <a:extLst>
              <a:ext uri="{FF2B5EF4-FFF2-40B4-BE49-F238E27FC236}">
                <a16:creationId xmlns:a16="http://schemas.microsoft.com/office/drawing/2014/main" id="{F6EA3505-E67E-452D-9D66-91CF6F53A9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717800"/>
            <a:ext cx="0" cy="584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9885" name="Rectangle 141">
            <a:extLst>
              <a:ext uri="{FF2B5EF4-FFF2-40B4-BE49-F238E27FC236}">
                <a16:creationId xmlns:a16="http://schemas.microsoft.com/office/drawing/2014/main" id="{0594AF31-24E6-4121-91EC-0273119DC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3206750"/>
            <a:ext cx="139700" cy="635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886" name="Oval 142">
            <a:extLst>
              <a:ext uri="{FF2B5EF4-FFF2-40B4-BE49-F238E27FC236}">
                <a16:creationId xmlns:a16="http://schemas.microsoft.com/office/drawing/2014/main" id="{F1806BEB-1A53-496C-81CA-715E1774C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260985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887" name="Rectangle 143">
            <a:extLst>
              <a:ext uri="{FF2B5EF4-FFF2-40B4-BE49-F238E27FC236}">
                <a16:creationId xmlns:a16="http://schemas.microsoft.com/office/drawing/2014/main" id="{FD01F3F4-68D0-48B3-A5CF-497698A25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0" y="3683000"/>
            <a:ext cx="1092200" cy="1092200"/>
          </a:xfrm>
          <a:prstGeom prst="rect">
            <a:avLst/>
          </a:prstGeom>
          <a:noFill/>
          <a:ln w="50800">
            <a:pattFill prst="ltUpDiag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888" name="Rectangle 144">
            <a:extLst>
              <a:ext uri="{FF2B5EF4-FFF2-40B4-BE49-F238E27FC236}">
                <a16:creationId xmlns:a16="http://schemas.microsoft.com/office/drawing/2014/main" id="{8C52E92C-AE35-4197-A71F-D1A95A8CD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950" y="2139950"/>
            <a:ext cx="2654300" cy="2654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889" name="Rectangle 145">
            <a:extLst>
              <a:ext uri="{FF2B5EF4-FFF2-40B4-BE49-F238E27FC236}">
                <a16:creationId xmlns:a16="http://schemas.microsoft.com/office/drawing/2014/main" id="{99CF35A8-2303-4441-880E-004101550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0" y="40640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890" name="Rectangle 146">
            <a:extLst>
              <a:ext uri="{FF2B5EF4-FFF2-40B4-BE49-F238E27FC236}">
                <a16:creationId xmlns:a16="http://schemas.microsoft.com/office/drawing/2014/main" id="{5A0C6047-7251-45AF-82F0-43235CE69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813" y="4010027"/>
            <a:ext cx="668728" cy="45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Area</a:t>
            </a:r>
          </a:p>
        </p:txBody>
      </p:sp>
      <p:sp>
        <p:nvSpPr>
          <p:cNvPr id="79891" name="Line 147">
            <a:extLst>
              <a:ext uri="{FF2B5EF4-FFF2-40B4-BE49-F238E27FC236}">
                <a16:creationId xmlns:a16="http://schemas.microsoft.com/office/drawing/2014/main" id="{5C2C2F1E-B0B7-496A-8376-09E14CDAD3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1250" y="4273550"/>
            <a:ext cx="46990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9892" name="Rectangle 148">
            <a:extLst>
              <a:ext uri="{FF2B5EF4-FFF2-40B4-BE49-F238E27FC236}">
                <a16:creationId xmlns:a16="http://schemas.microsoft.com/office/drawing/2014/main" id="{8665FD47-D87B-4F78-A4B1-35927A45A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3" y="1876425"/>
            <a:ext cx="128905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Macroblock Grid</a:t>
            </a:r>
          </a:p>
        </p:txBody>
      </p:sp>
      <p:sp>
        <p:nvSpPr>
          <p:cNvPr id="79893" name="Freeform 149">
            <a:extLst>
              <a:ext uri="{FF2B5EF4-FFF2-40B4-BE49-F238E27FC236}">
                <a16:creationId xmlns:a16="http://schemas.microsoft.com/office/drawing/2014/main" id="{B27CB8E5-C9C1-4AE1-A311-B6A77ED8292B}"/>
              </a:ext>
            </a:extLst>
          </p:cNvPr>
          <p:cNvSpPr>
            <a:spLocks/>
          </p:cNvSpPr>
          <p:nvPr/>
        </p:nvSpPr>
        <p:spPr bwMode="auto">
          <a:xfrm>
            <a:off x="5715000" y="2133600"/>
            <a:ext cx="1830388" cy="1220788"/>
          </a:xfrm>
          <a:custGeom>
            <a:avLst/>
            <a:gdLst>
              <a:gd name="T0" fmla="*/ 2147483646 w 1151"/>
              <a:gd name="T1" fmla="*/ 605463099 h 767"/>
              <a:gd name="T2" fmla="*/ 1575518796 w 1151"/>
              <a:gd name="T3" fmla="*/ 1940521312 h 767"/>
              <a:gd name="T4" fmla="*/ 0 w 1151"/>
              <a:gd name="T5" fmla="*/ 1940521312 h 767"/>
              <a:gd name="T6" fmla="*/ 0 w 1151"/>
              <a:gd name="T7" fmla="*/ 0 h 767"/>
              <a:gd name="T8" fmla="*/ 2147483646 w 1151"/>
              <a:gd name="T9" fmla="*/ 0 h 767"/>
              <a:gd name="T10" fmla="*/ 2147483646 w 1151"/>
              <a:gd name="T11" fmla="*/ 605463099 h 7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1"/>
              <a:gd name="T19" fmla="*/ 0 h 767"/>
              <a:gd name="T20" fmla="*/ 1151 w 1151"/>
              <a:gd name="T21" fmla="*/ 767 h 7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1" h="767">
                <a:moveTo>
                  <a:pt x="1150" y="239"/>
                </a:moveTo>
                <a:lnTo>
                  <a:pt x="623" y="766"/>
                </a:lnTo>
                <a:lnTo>
                  <a:pt x="0" y="766"/>
                </a:lnTo>
                <a:lnTo>
                  <a:pt x="0" y="0"/>
                </a:lnTo>
                <a:lnTo>
                  <a:pt x="1150" y="0"/>
                </a:lnTo>
                <a:lnTo>
                  <a:pt x="1150" y="239"/>
                </a:lnTo>
              </a:path>
            </a:pathLst>
          </a:custGeom>
          <a:solidFill>
            <a:schemeClr val="bg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9894" name="Rectangle 150">
            <a:extLst>
              <a:ext uri="{FF2B5EF4-FFF2-40B4-BE49-F238E27FC236}">
                <a16:creationId xmlns:a16="http://schemas.microsoft.com/office/drawing/2014/main" id="{D630EFC7-BE3B-4FE2-ADB8-234CB6308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0" y="2139950"/>
            <a:ext cx="749300" cy="1054100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895" name="Freeform 151">
            <a:extLst>
              <a:ext uri="{FF2B5EF4-FFF2-40B4-BE49-F238E27FC236}">
                <a16:creationId xmlns:a16="http://schemas.microsoft.com/office/drawing/2014/main" id="{81E7BC32-38F1-4087-A9A1-D6531ACAD0C5}"/>
              </a:ext>
            </a:extLst>
          </p:cNvPr>
          <p:cNvSpPr>
            <a:spLocks/>
          </p:cNvSpPr>
          <p:nvPr/>
        </p:nvSpPr>
        <p:spPr bwMode="auto">
          <a:xfrm>
            <a:off x="6629400" y="2133600"/>
            <a:ext cx="915988" cy="1068388"/>
          </a:xfrm>
          <a:custGeom>
            <a:avLst/>
            <a:gdLst>
              <a:gd name="T0" fmla="*/ 0 w 576"/>
              <a:gd name="T1" fmla="*/ 0 h 671"/>
              <a:gd name="T2" fmla="*/ 0 w 576"/>
              <a:gd name="T3" fmla="*/ 1698587250 h 671"/>
              <a:gd name="T4" fmla="*/ 1454127769 w 576"/>
              <a:gd name="T5" fmla="*/ 243379105 h 671"/>
              <a:gd name="T6" fmla="*/ 1454127769 w 576"/>
              <a:gd name="T7" fmla="*/ 0 h 671"/>
              <a:gd name="T8" fmla="*/ 0 w 576"/>
              <a:gd name="T9" fmla="*/ 0 h 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671"/>
              <a:gd name="T17" fmla="*/ 576 w 576"/>
              <a:gd name="T18" fmla="*/ 671 h 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671">
                <a:moveTo>
                  <a:pt x="0" y="0"/>
                </a:moveTo>
                <a:lnTo>
                  <a:pt x="0" y="670"/>
                </a:lnTo>
                <a:lnTo>
                  <a:pt x="575" y="96"/>
                </a:lnTo>
                <a:lnTo>
                  <a:pt x="57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79896" name="Group 152">
            <a:extLst>
              <a:ext uri="{FF2B5EF4-FFF2-40B4-BE49-F238E27FC236}">
                <a16:creationId xmlns:a16="http://schemas.microsoft.com/office/drawing/2014/main" id="{166DCBDD-14BC-4BEE-A6A3-0CE4A2EFE502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276600"/>
            <a:ext cx="908050" cy="450850"/>
            <a:chOff x="3547" y="2060"/>
            <a:chExt cx="571" cy="284"/>
          </a:xfrm>
        </p:grpSpPr>
        <p:sp>
          <p:nvSpPr>
            <p:cNvPr id="79968" name="Freeform 153">
              <a:extLst>
                <a:ext uri="{FF2B5EF4-FFF2-40B4-BE49-F238E27FC236}">
                  <a16:creationId xmlns:a16="http://schemas.microsoft.com/office/drawing/2014/main" id="{E26D487A-06F8-4BB0-8853-304FC6BDF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3365FB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69" name="Rectangle 154">
              <a:extLst>
                <a:ext uri="{FF2B5EF4-FFF2-40B4-BE49-F238E27FC236}">
                  <a16:creationId xmlns:a16="http://schemas.microsoft.com/office/drawing/2014/main" id="{85A45B96-A815-4126-B849-1269EC75B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0" y="2208"/>
              <a:ext cx="8" cy="46"/>
            </a:xfrm>
            <a:prstGeom prst="rect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70" name="Oval 155">
              <a:extLst>
                <a:ext uri="{FF2B5EF4-FFF2-40B4-BE49-F238E27FC236}">
                  <a16:creationId xmlns:a16="http://schemas.microsoft.com/office/drawing/2014/main" id="{40DE86F3-89D8-4D8C-86EB-B4A124782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" y="2244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71" name="Oval 156">
              <a:extLst>
                <a:ext uri="{FF2B5EF4-FFF2-40B4-BE49-F238E27FC236}">
                  <a16:creationId xmlns:a16="http://schemas.microsoft.com/office/drawing/2014/main" id="{06AB460D-9C9F-4CE5-80DC-C63E82F12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6" y="2244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72" name="Line 157">
              <a:extLst>
                <a:ext uri="{FF2B5EF4-FFF2-40B4-BE49-F238E27FC236}">
                  <a16:creationId xmlns:a16="http://schemas.microsoft.com/office/drawing/2014/main" id="{9236B944-B460-4801-9376-60D836E595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4" y="2168"/>
              <a:ext cx="3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73" name="Line 158">
              <a:extLst>
                <a:ext uri="{FF2B5EF4-FFF2-40B4-BE49-F238E27FC236}">
                  <a16:creationId xmlns:a16="http://schemas.microsoft.com/office/drawing/2014/main" id="{5CF9FDCF-FDEA-476D-A312-46D3004882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74" name="Line 159">
              <a:extLst>
                <a:ext uri="{FF2B5EF4-FFF2-40B4-BE49-F238E27FC236}">
                  <a16:creationId xmlns:a16="http://schemas.microsoft.com/office/drawing/2014/main" id="{4B427497-2F0C-487E-973A-411DC62B1F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1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75" name="Line 160">
              <a:extLst>
                <a:ext uri="{FF2B5EF4-FFF2-40B4-BE49-F238E27FC236}">
                  <a16:creationId xmlns:a16="http://schemas.microsoft.com/office/drawing/2014/main" id="{D1D1BAC7-7C1D-4EC1-952B-7F8612A68A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2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9897" name="Group 161">
            <a:extLst>
              <a:ext uri="{FF2B5EF4-FFF2-40B4-BE49-F238E27FC236}">
                <a16:creationId xmlns:a16="http://schemas.microsoft.com/office/drawing/2014/main" id="{8651D362-54B0-4D34-BB03-1DBCC60E2EF8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3276600"/>
            <a:ext cx="908050" cy="450850"/>
            <a:chOff x="4170" y="2060"/>
            <a:chExt cx="571" cy="284"/>
          </a:xfrm>
        </p:grpSpPr>
        <p:sp>
          <p:nvSpPr>
            <p:cNvPr id="79960" name="Freeform 162">
              <a:extLst>
                <a:ext uri="{FF2B5EF4-FFF2-40B4-BE49-F238E27FC236}">
                  <a16:creationId xmlns:a16="http://schemas.microsoft.com/office/drawing/2014/main" id="{39070BB4-7FDC-401D-9FD3-7ADFB556D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61" name="Rectangle 163">
              <a:extLst>
                <a:ext uri="{FF2B5EF4-FFF2-40B4-BE49-F238E27FC236}">
                  <a16:creationId xmlns:a16="http://schemas.microsoft.com/office/drawing/2014/main" id="{59A76EA5-45A4-4EE0-89DE-03AE2A9D4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" y="2208"/>
              <a:ext cx="8" cy="46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62" name="Oval 164">
              <a:extLst>
                <a:ext uri="{FF2B5EF4-FFF2-40B4-BE49-F238E27FC236}">
                  <a16:creationId xmlns:a16="http://schemas.microsoft.com/office/drawing/2014/main" id="{C7C8002E-E58E-4A21-A840-F811E00A5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" y="2244"/>
              <a:ext cx="84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63" name="Oval 165">
              <a:extLst>
                <a:ext uri="{FF2B5EF4-FFF2-40B4-BE49-F238E27FC236}">
                  <a16:creationId xmlns:a16="http://schemas.microsoft.com/office/drawing/2014/main" id="{04780B79-16E7-416F-BB52-2963CFB83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" y="2244"/>
              <a:ext cx="85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64" name="Line 166">
              <a:extLst>
                <a:ext uri="{FF2B5EF4-FFF2-40B4-BE49-F238E27FC236}">
                  <a16:creationId xmlns:a16="http://schemas.microsoft.com/office/drawing/2014/main" id="{0402B350-3E43-4345-A7FD-15F033206D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7" y="2168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65" name="Line 167">
              <a:extLst>
                <a:ext uri="{FF2B5EF4-FFF2-40B4-BE49-F238E27FC236}">
                  <a16:creationId xmlns:a16="http://schemas.microsoft.com/office/drawing/2014/main" id="{989020A6-09A6-46EF-8641-20B9FE4D93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7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66" name="Line 168">
              <a:extLst>
                <a:ext uri="{FF2B5EF4-FFF2-40B4-BE49-F238E27FC236}">
                  <a16:creationId xmlns:a16="http://schemas.microsoft.com/office/drawing/2014/main" id="{E0C3FE27-77EC-417D-BDC8-C34D721EC5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4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67" name="Line 169">
              <a:extLst>
                <a:ext uri="{FF2B5EF4-FFF2-40B4-BE49-F238E27FC236}">
                  <a16:creationId xmlns:a16="http://schemas.microsoft.com/office/drawing/2014/main" id="{D94A839C-A9A4-424F-BB18-8D473C4503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5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9898" name="Freeform 170">
            <a:extLst>
              <a:ext uri="{FF2B5EF4-FFF2-40B4-BE49-F238E27FC236}">
                <a16:creationId xmlns:a16="http://schemas.microsoft.com/office/drawing/2014/main" id="{2A0A6262-9CD2-4549-9D4F-A44DC0349E13}"/>
              </a:ext>
            </a:extLst>
          </p:cNvPr>
          <p:cNvSpPr>
            <a:spLocks/>
          </p:cNvSpPr>
          <p:nvPr/>
        </p:nvSpPr>
        <p:spPr bwMode="auto">
          <a:xfrm>
            <a:off x="4953000" y="3886200"/>
            <a:ext cx="1220788" cy="915988"/>
          </a:xfrm>
          <a:custGeom>
            <a:avLst/>
            <a:gdLst>
              <a:gd name="T0" fmla="*/ 485131296 w 768"/>
              <a:gd name="T1" fmla="*/ 1454127769 h 576"/>
              <a:gd name="T2" fmla="*/ 1937997771 w 768"/>
              <a:gd name="T3" fmla="*/ 0 h 576"/>
              <a:gd name="T4" fmla="*/ 1452866475 w 768"/>
              <a:gd name="T5" fmla="*/ 0 h 576"/>
              <a:gd name="T6" fmla="*/ 0 w 768"/>
              <a:gd name="T7" fmla="*/ 1454127769 h 576"/>
              <a:gd name="T8" fmla="*/ 485131296 w 768"/>
              <a:gd name="T9" fmla="*/ 1454127769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576"/>
              <a:gd name="T17" fmla="*/ 768 w 768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576">
                <a:moveTo>
                  <a:pt x="192" y="575"/>
                </a:moveTo>
                <a:lnTo>
                  <a:pt x="767" y="0"/>
                </a:lnTo>
                <a:lnTo>
                  <a:pt x="575" y="0"/>
                </a:lnTo>
                <a:lnTo>
                  <a:pt x="0" y="575"/>
                </a:lnTo>
                <a:lnTo>
                  <a:pt x="192" y="575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9899" name="Freeform 171">
            <a:extLst>
              <a:ext uri="{FF2B5EF4-FFF2-40B4-BE49-F238E27FC236}">
                <a16:creationId xmlns:a16="http://schemas.microsoft.com/office/drawing/2014/main" id="{39518116-0D6F-478F-A05B-B395463AA925}"/>
              </a:ext>
            </a:extLst>
          </p:cNvPr>
          <p:cNvSpPr>
            <a:spLocks/>
          </p:cNvSpPr>
          <p:nvPr/>
        </p:nvSpPr>
        <p:spPr bwMode="auto">
          <a:xfrm>
            <a:off x="4876800" y="2133600"/>
            <a:ext cx="992188" cy="2668588"/>
          </a:xfrm>
          <a:custGeom>
            <a:avLst/>
            <a:gdLst>
              <a:gd name="T0" fmla="*/ 0 w 624"/>
              <a:gd name="T1" fmla="*/ 0 h 1677"/>
              <a:gd name="T2" fmla="*/ 1575095270 w 624"/>
              <a:gd name="T3" fmla="*/ 0 h 1677"/>
              <a:gd name="T4" fmla="*/ 1575095270 w 624"/>
              <a:gd name="T5" fmla="*/ 2147483646 h 1677"/>
              <a:gd name="T6" fmla="*/ 242710809 w 624"/>
              <a:gd name="T7" fmla="*/ 2147483646 h 1677"/>
              <a:gd name="T8" fmla="*/ 0 w 624"/>
              <a:gd name="T9" fmla="*/ 2147483646 h 1677"/>
              <a:gd name="T10" fmla="*/ 0 w 624"/>
              <a:gd name="T11" fmla="*/ 0 h 16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677"/>
              <a:gd name="T20" fmla="*/ 624 w 624"/>
              <a:gd name="T21" fmla="*/ 1677 h 16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677">
                <a:moveTo>
                  <a:pt x="0" y="0"/>
                </a:moveTo>
                <a:lnTo>
                  <a:pt x="623" y="0"/>
                </a:lnTo>
                <a:lnTo>
                  <a:pt x="623" y="1149"/>
                </a:lnTo>
                <a:lnTo>
                  <a:pt x="96" y="1676"/>
                </a:lnTo>
                <a:lnTo>
                  <a:pt x="0" y="1676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9900" name="Rectangle 173">
            <a:extLst>
              <a:ext uri="{FF2B5EF4-FFF2-40B4-BE49-F238E27FC236}">
                <a16:creationId xmlns:a16="http://schemas.microsoft.com/office/drawing/2014/main" id="{20AC66C6-F93D-4C8A-8C6A-F9ED726D8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2901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01" name="Rectangle 174">
            <a:extLst>
              <a:ext uri="{FF2B5EF4-FFF2-40B4-BE49-F238E27FC236}">
                <a16:creationId xmlns:a16="http://schemas.microsoft.com/office/drawing/2014/main" id="{0A3934E5-EC8E-4033-8754-EA6DFB89B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2901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02" name="Rectangle 175">
            <a:extLst>
              <a:ext uri="{FF2B5EF4-FFF2-40B4-BE49-F238E27FC236}">
                <a16:creationId xmlns:a16="http://schemas.microsoft.com/office/drawing/2014/main" id="{66194172-B17F-473F-9169-EF557AB58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2901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03" name="Rectangle 176">
            <a:extLst>
              <a:ext uri="{FF2B5EF4-FFF2-40B4-BE49-F238E27FC236}">
                <a16:creationId xmlns:a16="http://schemas.microsoft.com/office/drawing/2014/main" id="{80251EE5-5BB0-41BB-9CA4-C4D95EFF7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2901950"/>
            <a:ext cx="369888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04" name="Rectangle 177">
            <a:extLst>
              <a:ext uri="{FF2B5EF4-FFF2-40B4-BE49-F238E27FC236}">
                <a16:creationId xmlns:a16="http://schemas.microsoft.com/office/drawing/2014/main" id="{6191A1E9-2139-4C33-94E4-05D9AD7A3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738" y="2901950"/>
            <a:ext cx="366712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05" name="Rectangle 178">
            <a:extLst>
              <a:ext uri="{FF2B5EF4-FFF2-40B4-BE49-F238E27FC236}">
                <a16:creationId xmlns:a16="http://schemas.microsoft.com/office/drawing/2014/main" id="{1C1149D8-97E1-4B9C-86C0-6B3FF5FB1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3282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06" name="Rectangle 179">
            <a:extLst>
              <a:ext uri="{FF2B5EF4-FFF2-40B4-BE49-F238E27FC236}">
                <a16:creationId xmlns:a16="http://schemas.microsoft.com/office/drawing/2014/main" id="{63A74DF3-616F-41B2-A99D-68408D157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3282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07" name="Rectangle 180">
            <a:extLst>
              <a:ext uri="{FF2B5EF4-FFF2-40B4-BE49-F238E27FC236}">
                <a16:creationId xmlns:a16="http://schemas.microsoft.com/office/drawing/2014/main" id="{6CB37FAB-7773-47FA-BA58-B28EFC4FB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3282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08" name="Rectangle 181">
            <a:extLst>
              <a:ext uri="{FF2B5EF4-FFF2-40B4-BE49-F238E27FC236}">
                <a16:creationId xmlns:a16="http://schemas.microsoft.com/office/drawing/2014/main" id="{88A28E43-9E2D-4163-A22F-C81E27108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738" y="3282950"/>
            <a:ext cx="366712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09" name="Rectangle 182">
            <a:extLst>
              <a:ext uri="{FF2B5EF4-FFF2-40B4-BE49-F238E27FC236}">
                <a16:creationId xmlns:a16="http://schemas.microsoft.com/office/drawing/2014/main" id="{DA40CFD8-0EF8-4C5C-900B-A9DD2ADCF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738" y="4425950"/>
            <a:ext cx="366712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10" name="Rectangle 183">
            <a:extLst>
              <a:ext uri="{FF2B5EF4-FFF2-40B4-BE49-F238E27FC236}">
                <a16:creationId xmlns:a16="http://schemas.microsoft.com/office/drawing/2014/main" id="{D4760320-3DEA-4F18-86C3-9E4EF3F56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4425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11" name="Rectangle 184">
            <a:extLst>
              <a:ext uri="{FF2B5EF4-FFF2-40B4-BE49-F238E27FC236}">
                <a16:creationId xmlns:a16="http://schemas.microsoft.com/office/drawing/2014/main" id="{D9D14D3C-E717-4188-80B9-31F1E31A2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3663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12" name="Rectangle 185">
            <a:extLst>
              <a:ext uri="{FF2B5EF4-FFF2-40B4-BE49-F238E27FC236}">
                <a16:creationId xmlns:a16="http://schemas.microsoft.com/office/drawing/2014/main" id="{2B7C6622-CE95-4890-AD5B-60C3618CA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3663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13" name="Rectangle 186">
            <a:extLst>
              <a:ext uri="{FF2B5EF4-FFF2-40B4-BE49-F238E27FC236}">
                <a16:creationId xmlns:a16="http://schemas.microsoft.com/office/drawing/2014/main" id="{E1D1F50E-03F7-4589-A600-F119F2054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3282950"/>
            <a:ext cx="369888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14" name="Rectangle 187">
            <a:extLst>
              <a:ext uri="{FF2B5EF4-FFF2-40B4-BE49-F238E27FC236}">
                <a16:creationId xmlns:a16="http://schemas.microsoft.com/office/drawing/2014/main" id="{19F74813-A1E2-4FA4-A85A-8ACE56637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4425950"/>
            <a:ext cx="369888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15" name="Rectangle 188">
            <a:extLst>
              <a:ext uri="{FF2B5EF4-FFF2-40B4-BE49-F238E27FC236}">
                <a16:creationId xmlns:a16="http://schemas.microsoft.com/office/drawing/2014/main" id="{AC1C7A97-B76A-4795-BAAC-CB6684D24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4044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16" name="Rectangle 189">
            <a:extLst>
              <a:ext uri="{FF2B5EF4-FFF2-40B4-BE49-F238E27FC236}">
                <a16:creationId xmlns:a16="http://schemas.microsoft.com/office/drawing/2014/main" id="{78A6F49C-85FE-45CA-960B-2CB54BF28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3663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17" name="Rectangle 190">
            <a:extLst>
              <a:ext uri="{FF2B5EF4-FFF2-40B4-BE49-F238E27FC236}">
                <a16:creationId xmlns:a16="http://schemas.microsoft.com/office/drawing/2014/main" id="{C0966B20-49FB-4746-800C-B4888B0CB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3663950"/>
            <a:ext cx="369888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18" name="Rectangle 191">
            <a:extLst>
              <a:ext uri="{FF2B5EF4-FFF2-40B4-BE49-F238E27FC236}">
                <a16:creationId xmlns:a16="http://schemas.microsoft.com/office/drawing/2014/main" id="{AAA8E374-4E6C-4BE9-826D-DCFB64306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738" y="3663950"/>
            <a:ext cx="366712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19" name="Rectangle 192">
            <a:extLst>
              <a:ext uri="{FF2B5EF4-FFF2-40B4-BE49-F238E27FC236}">
                <a16:creationId xmlns:a16="http://schemas.microsoft.com/office/drawing/2014/main" id="{EA1184EE-3D0B-4383-A351-A9EE37362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4425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20" name="Rectangle 193">
            <a:extLst>
              <a:ext uri="{FF2B5EF4-FFF2-40B4-BE49-F238E27FC236}">
                <a16:creationId xmlns:a16="http://schemas.microsoft.com/office/drawing/2014/main" id="{FE78D4E4-E2DF-48BC-A909-7D664C415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4044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21" name="Rectangle 194">
            <a:extLst>
              <a:ext uri="{FF2B5EF4-FFF2-40B4-BE49-F238E27FC236}">
                <a16:creationId xmlns:a16="http://schemas.microsoft.com/office/drawing/2014/main" id="{5F8FED9E-C015-4AFD-9D74-E87BDD795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4044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22" name="Rectangle 195">
            <a:extLst>
              <a:ext uri="{FF2B5EF4-FFF2-40B4-BE49-F238E27FC236}">
                <a16:creationId xmlns:a16="http://schemas.microsoft.com/office/drawing/2014/main" id="{76A9A950-DFCA-4806-A2A4-D2944AC6E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4044950"/>
            <a:ext cx="369888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23" name="Rectangle 196">
            <a:extLst>
              <a:ext uri="{FF2B5EF4-FFF2-40B4-BE49-F238E27FC236}">
                <a16:creationId xmlns:a16="http://schemas.microsoft.com/office/drawing/2014/main" id="{00EC2A70-6672-43F8-AE4C-D67688A7B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738" y="4044950"/>
            <a:ext cx="366712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24" name="Rectangle 197">
            <a:extLst>
              <a:ext uri="{FF2B5EF4-FFF2-40B4-BE49-F238E27FC236}">
                <a16:creationId xmlns:a16="http://schemas.microsoft.com/office/drawing/2014/main" id="{BFCEAD92-5F20-49C5-B85F-C3DB4C21D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4425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25" name="Rectangle 198">
            <a:extLst>
              <a:ext uri="{FF2B5EF4-FFF2-40B4-BE49-F238E27FC236}">
                <a16:creationId xmlns:a16="http://schemas.microsoft.com/office/drawing/2014/main" id="{154EF151-B2C9-48A0-9FAC-6ADF20108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2520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26" name="Rectangle 199">
            <a:extLst>
              <a:ext uri="{FF2B5EF4-FFF2-40B4-BE49-F238E27FC236}">
                <a16:creationId xmlns:a16="http://schemas.microsoft.com/office/drawing/2014/main" id="{C3A3B47C-D055-430E-98BF-50405FC4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2520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27" name="Rectangle 200">
            <a:extLst>
              <a:ext uri="{FF2B5EF4-FFF2-40B4-BE49-F238E27FC236}">
                <a16:creationId xmlns:a16="http://schemas.microsoft.com/office/drawing/2014/main" id="{424E6471-09F3-42C1-9CAA-B817A2115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2520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28" name="Rectangle 201">
            <a:extLst>
              <a:ext uri="{FF2B5EF4-FFF2-40B4-BE49-F238E27FC236}">
                <a16:creationId xmlns:a16="http://schemas.microsoft.com/office/drawing/2014/main" id="{06CA34CB-AD27-4EA5-BE81-7631A2F1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2520950"/>
            <a:ext cx="369888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29" name="Rectangle 202">
            <a:extLst>
              <a:ext uri="{FF2B5EF4-FFF2-40B4-BE49-F238E27FC236}">
                <a16:creationId xmlns:a16="http://schemas.microsoft.com/office/drawing/2014/main" id="{8A0CC9FD-9EDA-4FBD-AE8C-E55F5A4A5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738" y="2520950"/>
            <a:ext cx="366712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30" name="Rectangle 203">
            <a:extLst>
              <a:ext uri="{FF2B5EF4-FFF2-40B4-BE49-F238E27FC236}">
                <a16:creationId xmlns:a16="http://schemas.microsoft.com/office/drawing/2014/main" id="{299974B7-A2AF-4264-A343-04D4C310E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2139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31" name="Rectangle 204">
            <a:extLst>
              <a:ext uri="{FF2B5EF4-FFF2-40B4-BE49-F238E27FC236}">
                <a16:creationId xmlns:a16="http://schemas.microsoft.com/office/drawing/2014/main" id="{1551F1D4-78C5-4618-AE5D-8A56AF831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2139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32" name="Rectangle 205">
            <a:extLst>
              <a:ext uri="{FF2B5EF4-FFF2-40B4-BE49-F238E27FC236}">
                <a16:creationId xmlns:a16="http://schemas.microsoft.com/office/drawing/2014/main" id="{0C0315C9-E651-4325-8ADE-C96CB2CD1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2139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33" name="Rectangle 206">
            <a:extLst>
              <a:ext uri="{FF2B5EF4-FFF2-40B4-BE49-F238E27FC236}">
                <a16:creationId xmlns:a16="http://schemas.microsoft.com/office/drawing/2014/main" id="{30E2680B-94B7-4EC1-94C3-9F79DF100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2139950"/>
            <a:ext cx="369888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34" name="Rectangle 207">
            <a:extLst>
              <a:ext uri="{FF2B5EF4-FFF2-40B4-BE49-F238E27FC236}">
                <a16:creationId xmlns:a16="http://schemas.microsoft.com/office/drawing/2014/main" id="{2EAB534F-29E7-4688-BAF2-4B476B55C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738" y="2139950"/>
            <a:ext cx="366712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35" name="Rectangle 208">
            <a:extLst>
              <a:ext uri="{FF2B5EF4-FFF2-40B4-BE49-F238E27FC236}">
                <a16:creationId xmlns:a16="http://schemas.microsoft.com/office/drawing/2014/main" id="{0A4887D5-7A72-499E-A403-0E665C95C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152" y="2901950"/>
            <a:ext cx="366713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36" name="Rectangle 209">
            <a:extLst>
              <a:ext uri="{FF2B5EF4-FFF2-40B4-BE49-F238E27FC236}">
                <a16:creationId xmlns:a16="http://schemas.microsoft.com/office/drawing/2014/main" id="{77DA1382-8B8A-4849-A939-793F8E87D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565" y="2901950"/>
            <a:ext cx="369887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37" name="Rectangle 210">
            <a:extLst>
              <a:ext uri="{FF2B5EF4-FFF2-40B4-BE49-F238E27FC236}">
                <a16:creationId xmlns:a16="http://schemas.microsoft.com/office/drawing/2014/main" id="{06A22D91-E714-4A49-80B7-23DA1279D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565" y="3282950"/>
            <a:ext cx="369887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38" name="Rectangle 211">
            <a:extLst>
              <a:ext uri="{FF2B5EF4-FFF2-40B4-BE49-F238E27FC236}">
                <a16:creationId xmlns:a16="http://schemas.microsoft.com/office/drawing/2014/main" id="{89BE46D0-F7B5-4DF4-BBB8-D90AC2605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565" y="4425950"/>
            <a:ext cx="369887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39" name="Rectangle 212">
            <a:extLst>
              <a:ext uri="{FF2B5EF4-FFF2-40B4-BE49-F238E27FC236}">
                <a16:creationId xmlns:a16="http://schemas.microsoft.com/office/drawing/2014/main" id="{4F50472C-E04A-4AB7-B69E-434A00485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152" y="3282950"/>
            <a:ext cx="366713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40" name="Rectangle 213">
            <a:extLst>
              <a:ext uri="{FF2B5EF4-FFF2-40B4-BE49-F238E27FC236}">
                <a16:creationId xmlns:a16="http://schemas.microsoft.com/office/drawing/2014/main" id="{5B4B61DB-46D4-42EC-AAA2-E1CF47DD4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152" y="4425950"/>
            <a:ext cx="366713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41" name="Rectangle 214">
            <a:extLst>
              <a:ext uri="{FF2B5EF4-FFF2-40B4-BE49-F238E27FC236}">
                <a16:creationId xmlns:a16="http://schemas.microsoft.com/office/drawing/2014/main" id="{698388A7-2849-46A4-AD58-66EC9F352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152" y="3663950"/>
            <a:ext cx="366713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42" name="Rectangle 215">
            <a:extLst>
              <a:ext uri="{FF2B5EF4-FFF2-40B4-BE49-F238E27FC236}">
                <a16:creationId xmlns:a16="http://schemas.microsoft.com/office/drawing/2014/main" id="{31D41091-F050-48C3-81AA-EFA4CDF60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565" y="3663950"/>
            <a:ext cx="369887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43" name="Rectangle 216">
            <a:extLst>
              <a:ext uri="{FF2B5EF4-FFF2-40B4-BE49-F238E27FC236}">
                <a16:creationId xmlns:a16="http://schemas.microsoft.com/office/drawing/2014/main" id="{41FDCB1F-4462-44AB-932B-0380D4D6B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152" y="4044950"/>
            <a:ext cx="366713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44" name="Rectangle 217">
            <a:extLst>
              <a:ext uri="{FF2B5EF4-FFF2-40B4-BE49-F238E27FC236}">
                <a16:creationId xmlns:a16="http://schemas.microsoft.com/office/drawing/2014/main" id="{63F10F8D-0BB3-4E57-8868-B7995AC5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565" y="4044950"/>
            <a:ext cx="369887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45" name="Rectangle 218">
            <a:extLst>
              <a:ext uri="{FF2B5EF4-FFF2-40B4-BE49-F238E27FC236}">
                <a16:creationId xmlns:a16="http://schemas.microsoft.com/office/drawing/2014/main" id="{CE1A9C20-F512-43C0-B3C2-5C99DF7BB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152" y="2520950"/>
            <a:ext cx="366713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46" name="Rectangle 219">
            <a:extLst>
              <a:ext uri="{FF2B5EF4-FFF2-40B4-BE49-F238E27FC236}">
                <a16:creationId xmlns:a16="http://schemas.microsoft.com/office/drawing/2014/main" id="{EF6DA6CF-B228-44A8-B164-4996C2B13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565" y="2520950"/>
            <a:ext cx="369887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47" name="Rectangle 220">
            <a:extLst>
              <a:ext uri="{FF2B5EF4-FFF2-40B4-BE49-F238E27FC236}">
                <a16:creationId xmlns:a16="http://schemas.microsoft.com/office/drawing/2014/main" id="{50D88ADF-BC5B-4C81-984A-45E60C330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152" y="2139950"/>
            <a:ext cx="366713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48" name="Rectangle 221">
            <a:extLst>
              <a:ext uri="{FF2B5EF4-FFF2-40B4-BE49-F238E27FC236}">
                <a16:creationId xmlns:a16="http://schemas.microsoft.com/office/drawing/2014/main" id="{95837430-593F-4B38-838E-08BFE3382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565" y="2139950"/>
            <a:ext cx="369887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49" name="Line 222">
            <a:extLst>
              <a:ext uri="{FF2B5EF4-FFF2-40B4-BE49-F238E27FC236}">
                <a16:creationId xmlns:a16="http://schemas.microsoft.com/office/drawing/2014/main" id="{42DC9C51-50C9-416D-A3C2-88BEEC3EBF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2717800"/>
            <a:ext cx="0" cy="584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9950" name="Rectangle 223">
            <a:extLst>
              <a:ext uri="{FF2B5EF4-FFF2-40B4-BE49-F238E27FC236}">
                <a16:creationId xmlns:a16="http://schemas.microsoft.com/office/drawing/2014/main" id="{B00FFC78-AE5B-49F6-A666-DA00EB878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50" y="3206750"/>
            <a:ext cx="139700" cy="635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51" name="Oval 224">
            <a:extLst>
              <a:ext uri="{FF2B5EF4-FFF2-40B4-BE49-F238E27FC236}">
                <a16:creationId xmlns:a16="http://schemas.microsoft.com/office/drawing/2014/main" id="{BACABC34-9435-4911-AF8C-2998AAF88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50" y="260985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52" name="Line 225">
            <a:extLst>
              <a:ext uri="{FF2B5EF4-FFF2-40B4-BE49-F238E27FC236}">
                <a16:creationId xmlns:a16="http://schemas.microsoft.com/office/drawing/2014/main" id="{FEC00F9F-8A3F-4522-B5E2-53402CAD71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3450" y="1987550"/>
            <a:ext cx="39370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9953" name="Rectangle 226">
            <a:extLst>
              <a:ext uri="{FF2B5EF4-FFF2-40B4-BE49-F238E27FC236}">
                <a16:creationId xmlns:a16="http://schemas.microsoft.com/office/drawing/2014/main" id="{7DA1B8BB-F4D8-4B9B-8E2B-982CE77F3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800" y="4368802"/>
            <a:ext cx="330200" cy="328613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54" name="Rectangle 227">
            <a:extLst>
              <a:ext uri="{FF2B5EF4-FFF2-40B4-BE49-F238E27FC236}">
                <a16:creationId xmlns:a16="http://schemas.microsoft.com/office/drawing/2014/main" id="{F930FE27-445B-4E77-BF1E-3EA39ABE5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9600" y="39116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55" name="Rectangle 228">
            <a:extLst>
              <a:ext uri="{FF2B5EF4-FFF2-40B4-BE49-F238E27FC236}">
                <a16:creationId xmlns:a16="http://schemas.microsoft.com/office/drawing/2014/main" id="{C30D8320-63A6-4343-B084-391B35CC7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2400" y="37592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56" name="Rectangle 229">
            <a:extLst>
              <a:ext uri="{FF2B5EF4-FFF2-40B4-BE49-F238E27FC236}">
                <a16:creationId xmlns:a16="http://schemas.microsoft.com/office/drawing/2014/main" id="{8962DE0B-E88D-4139-9285-16705EB85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0" y="44450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57" name="Rectangle 230">
            <a:extLst>
              <a:ext uri="{FF2B5EF4-FFF2-40B4-BE49-F238E27FC236}">
                <a16:creationId xmlns:a16="http://schemas.microsoft.com/office/drawing/2014/main" id="{797BEC77-6FA7-4A86-A131-4AD75562D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2400" y="42926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58" name="Rectangle 231">
            <a:extLst>
              <a:ext uri="{FF2B5EF4-FFF2-40B4-BE49-F238E27FC236}">
                <a16:creationId xmlns:a16="http://schemas.microsoft.com/office/drawing/2014/main" id="{B26B096C-3AEC-4B5B-A19C-7651ED967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7788" y="4900615"/>
            <a:ext cx="2204405" cy="116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 dirty="0">
                <a:solidFill>
                  <a:srgbClr val="FFFFFF"/>
                </a:solidFill>
                <a:ea typeface="新細明體" panose="02020500000000000000" pitchFamily="18" charset="-120"/>
              </a:rPr>
              <a:t>Current P Picture.</a:t>
            </a:r>
            <a:endParaRPr lang="en-US" altLang="zh-TW" sz="1400" dirty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Current MB is shown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with heavy outline.  Since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a match is found, this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MB is </a:t>
            </a:r>
            <a:r>
              <a:rPr lang="en-US" altLang="zh-TW" sz="1400" dirty="0" err="1">
                <a:solidFill>
                  <a:srgbClr val="FFFFFF"/>
                </a:solidFill>
                <a:ea typeface="新細明體" panose="02020500000000000000" pitchFamily="18" charset="-120"/>
              </a:rPr>
              <a:t>intercoded</a:t>
            </a: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.</a:t>
            </a:r>
          </a:p>
        </p:txBody>
      </p:sp>
      <p:sp>
        <p:nvSpPr>
          <p:cNvPr id="79959" name="投影片編號版面配置區 118">
            <a:extLst>
              <a:ext uri="{FF2B5EF4-FFF2-40B4-BE49-F238E27FC236}">
                <a16:creationId xmlns:a16="http://schemas.microsoft.com/office/drawing/2014/main" id="{4298989F-86DB-423C-B1A6-A94551C5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0146C22-4D17-49AE-A473-2B0ACA76F4AF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6" name="Rectangle 2">
            <a:extLst>
              <a:ext uri="{FF2B5EF4-FFF2-40B4-BE49-F238E27FC236}">
                <a16:creationId xmlns:a16="http://schemas.microsoft.com/office/drawing/2014/main" id="{5F9A008A-5718-4D42-A2C8-6623E2F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3" y="266700"/>
            <a:ext cx="4527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Quantization Artifacts</a:t>
            </a:r>
          </a:p>
        </p:txBody>
      </p:sp>
      <p:pic>
        <p:nvPicPr>
          <p:cNvPr id="11267" name="Picture 241">
            <a:extLst>
              <a:ext uri="{FF2B5EF4-FFF2-40B4-BE49-F238E27FC236}">
                <a16:creationId xmlns:a16="http://schemas.microsoft.com/office/drawing/2014/main" id="{7200BF49-626D-479A-B838-C9091E89DEF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50" y="1603375"/>
            <a:ext cx="1169988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242">
            <a:extLst>
              <a:ext uri="{FF2B5EF4-FFF2-40B4-BE49-F238E27FC236}">
                <a16:creationId xmlns:a16="http://schemas.microsoft.com/office/drawing/2014/main" id="{0DD47B51-C868-4AC6-A324-C3582BB4EE5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5" y="1603375"/>
            <a:ext cx="1169987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243">
            <a:extLst>
              <a:ext uri="{FF2B5EF4-FFF2-40B4-BE49-F238E27FC236}">
                <a16:creationId xmlns:a16="http://schemas.microsoft.com/office/drawing/2014/main" id="{4D981C32-B6CD-4CE6-A206-21FF4F53216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1603375"/>
            <a:ext cx="1169988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244">
            <a:extLst>
              <a:ext uri="{FF2B5EF4-FFF2-40B4-BE49-F238E27FC236}">
                <a16:creationId xmlns:a16="http://schemas.microsoft.com/office/drawing/2014/main" id="{6616182C-7AD1-4543-A7AC-98036BB7E28E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1603375"/>
            <a:ext cx="1169988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245">
            <a:extLst>
              <a:ext uri="{FF2B5EF4-FFF2-40B4-BE49-F238E27FC236}">
                <a16:creationId xmlns:a16="http://schemas.microsoft.com/office/drawing/2014/main" id="{ED0DCED8-40B7-4F03-BECB-6601FE10A7EB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50" y="3052765"/>
            <a:ext cx="1169988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246">
            <a:extLst>
              <a:ext uri="{FF2B5EF4-FFF2-40B4-BE49-F238E27FC236}">
                <a16:creationId xmlns:a16="http://schemas.microsoft.com/office/drawing/2014/main" id="{F70252AF-45C3-4CC6-AFC4-AF3F394F135F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5" y="3052765"/>
            <a:ext cx="1169987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247">
            <a:extLst>
              <a:ext uri="{FF2B5EF4-FFF2-40B4-BE49-F238E27FC236}">
                <a16:creationId xmlns:a16="http://schemas.microsoft.com/office/drawing/2014/main" id="{A9A0E14A-E463-46D3-B011-85BDE756B64D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052765"/>
            <a:ext cx="1169988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Picture 248">
            <a:extLst>
              <a:ext uri="{FF2B5EF4-FFF2-40B4-BE49-F238E27FC236}">
                <a16:creationId xmlns:a16="http://schemas.microsoft.com/office/drawing/2014/main" id="{D68FF162-0416-4DB0-AA40-28EDB994910A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3052765"/>
            <a:ext cx="1169988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5" name="Picture 249">
            <a:extLst>
              <a:ext uri="{FF2B5EF4-FFF2-40B4-BE49-F238E27FC236}">
                <a16:creationId xmlns:a16="http://schemas.microsoft.com/office/drawing/2014/main" id="{BA9304DE-D16F-43CB-901B-ACB0F596E9A0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50" y="4503740"/>
            <a:ext cx="1169988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250">
            <a:extLst>
              <a:ext uri="{FF2B5EF4-FFF2-40B4-BE49-F238E27FC236}">
                <a16:creationId xmlns:a16="http://schemas.microsoft.com/office/drawing/2014/main" id="{5F541883-503A-4B37-B816-FA1D34150BEA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5" y="4503740"/>
            <a:ext cx="1169987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Picture 251">
            <a:extLst>
              <a:ext uri="{FF2B5EF4-FFF2-40B4-BE49-F238E27FC236}">
                <a16:creationId xmlns:a16="http://schemas.microsoft.com/office/drawing/2014/main" id="{13926E54-4449-4716-AED3-DFCE49A8C371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4503740"/>
            <a:ext cx="1176338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8" name="Picture 252">
            <a:extLst>
              <a:ext uri="{FF2B5EF4-FFF2-40B4-BE49-F238E27FC236}">
                <a16:creationId xmlns:a16="http://schemas.microsoft.com/office/drawing/2014/main" id="{001A13CB-1EDA-42FA-A0E6-87BE9A3CA5C3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4503740"/>
            <a:ext cx="1169988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9" name="Picture 253">
            <a:extLst>
              <a:ext uri="{FF2B5EF4-FFF2-40B4-BE49-F238E27FC236}">
                <a16:creationId xmlns:a16="http://schemas.microsoft.com/office/drawing/2014/main" id="{0F03D9BB-CEB5-4863-A354-6C7EECD79D1E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5" y="3052765"/>
            <a:ext cx="1169987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0" name="Picture 254">
            <a:extLst>
              <a:ext uri="{FF2B5EF4-FFF2-40B4-BE49-F238E27FC236}">
                <a16:creationId xmlns:a16="http://schemas.microsoft.com/office/drawing/2014/main" id="{6CF1CD4D-5F74-41C0-A72A-9B1A83FB0D17}"/>
              </a:ext>
            </a:extLst>
          </p:cNvPr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5" y="1603375"/>
            <a:ext cx="1169987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1" name="Rectangle 255">
            <a:extLst>
              <a:ext uri="{FF2B5EF4-FFF2-40B4-BE49-F238E27FC236}">
                <a16:creationId xmlns:a16="http://schemas.microsoft.com/office/drawing/2014/main" id="{7945DFB6-AE07-4674-968E-A711C4B16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090" y="6024565"/>
            <a:ext cx="693737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>
                <a:solidFill>
                  <a:srgbClr val="FFFFFF"/>
                </a:solidFill>
                <a:ea typeface="新細明體" panose="02020500000000000000" pitchFamily="18" charset="-120"/>
              </a:rPr>
              <a:t>Shown after DCT, Quantization, Inverse Quantization and Inverse DCT</a:t>
            </a:r>
          </a:p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>
                <a:solidFill>
                  <a:srgbClr val="FFFFFF"/>
                </a:solidFill>
                <a:ea typeface="新細明體" panose="02020500000000000000" pitchFamily="18" charset="-120"/>
              </a:rPr>
              <a:t>using default Intra Quantization Matrix and Linear Quantizer Scale</a:t>
            </a:r>
          </a:p>
        </p:txBody>
      </p:sp>
      <p:pic>
        <p:nvPicPr>
          <p:cNvPr id="11282" name="Picture 256">
            <a:extLst>
              <a:ext uri="{FF2B5EF4-FFF2-40B4-BE49-F238E27FC236}">
                <a16:creationId xmlns:a16="http://schemas.microsoft.com/office/drawing/2014/main" id="{94E3B22A-DE8B-4B8A-B80C-D0C2813FC0C0}"/>
              </a:ext>
            </a:extLst>
          </p:cNvPr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5" y="4503740"/>
            <a:ext cx="1169987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3" name="Rectangle 257">
            <a:extLst>
              <a:ext uri="{FF2B5EF4-FFF2-40B4-BE49-F238E27FC236}">
                <a16:creationId xmlns:a16="http://schemas.microsoft.com/office/drawing/2014/main" id="{902D9691-6931-46A3-A066-06222290E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788" y="1881190"/>
            <a:ext cx="10080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Vertical</a:t>
            </a:r>
          </a:p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Edge</a:t>
            </a:r>
          </a:p>
        </p:txBody>
      </p:sp>
      <p:sp>
        <p:nvSpPr>
          <p:cNvPr id="11284" name="Rectangle 258">
            <a:extLst>
              <a:ext uri="{FF2B5EF4-FFF2-40B4-BE49-F238E27FC236}">
                <a16:creationId xmlns:a16="http://schemas.microsoft.com/office/drawing/2014/main" id="{ADD4C98A-283D-4922-B581-2A5B05919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88" y="3332165"/>
            <a:ext cx="9318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Corner</a:t>
            </a:r>
          </a:p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Edge</a:t>
            </a:r>
          </a:p>
        </p:txBody>
      </p:sp>
      <p:sp>
        <p:nvSpPr>
          <p:cNvPr id="11285" name="Rectangle 259">
            <a:extLst>
              <a:ext uri="{FF2B5EF4-FFF2-40B4-BE49-F238E27FC236}">
                <a16:creationId xmlns:a16="http://schemas.microsoft.com/office/drawing/2014/main" id="{6D59FC3E-5952-4B80-8089-3CB12C3E4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8" y="4859338"/>
            <a:ext cx="11477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Diagonal</a:t>
            </a:r>
          </a:p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Edge</a:t>
            </a:r>
          </a:p>
        </p:txBody>
      </p:sp>
      <p:sp>
        <p:nvSpPr>
          <p:cNvPr id="11286" name="Rectangle 260">
            <a:extLst>
              <a:ext uri="{FF2B5EF4-FFF2-40B4-BE49-F238E27FC236}">
                <a16:creationId xmlns:a16="http://schemas.microsoft.com/office/drawing/2014/main" id="{1C90C4BF-62FB-49E1-9482-50E88EAB3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9202" y="1270000"/>
            <a:ext cx="907575" cy="33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QS = 2</a:t>
            </a:r>
          </a:p>
        </p:txBody>
      </p:sp>
      <p:sp>
        <p:nvSpPr>
          <p:cNvPr id="11287" name="Rectangle 261">
            <a:extLst>
              <a:ext uri="{FF2B5EF4-FFF2-40B4-BE49-F238E27FC236}">
                <a16:creationId xmlns:a16="http://schemas.microsoft.com/office/drawing/2014/main" id="{2C2D383A-2AA0-444C-BFF4-63B4CE208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3" y="1270000"/>
            <a:ext cx="9001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QS = 5</a:t>
            </a:r>
          </a:p>
        </p:txBody>
      </p:sp>
      <p:sp>
        <p:nvSpPr>
          <p:cNvPr id="11288" name="Rectangle 262">
            <a:extLst>
              <a:ext uri="{FF2B5EF4-FFF2-40B4-BE49-F238E27FC236}">
                <a16:creationId xmlns:a16="http://schemas.microsoft.com/office/drawing/2014/main" id="{F0D96FB5-B326-47A5-ACF0-1744200BF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2" y="1270000"/>
            <a:ext cx="10271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QS = 10</a:t>
            </a:r>
          </a:p>
        </p:txBody>
      </p:sp>
      <p:sp>
        <p:nvSpPr>
          <p:cNvPr id="11289" name="Rectangle 263">
            <a:extLst>
              <a:ext uri="{FF2B5EF4-FFF2-40B4-BE49-F238E27FC236}">
                <a16:creationId xmlns:a16="http://schemas.microsoft.com/office/drawing/2014/main" id="{AEA2E23D-0330-4464-A568-4AB6C2EED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1270000"/>
            <a:ext cx="10271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QS = 15</a:t>
            </a:r>
          </a:p>
        </p:txBody>
      </p:sp>
      <p:sp>
        <p:nvSpPr>
          <p:cNvPr id="11290" name="投影片編號版面配置區 27">
            <a:extLst>
              <a:ext uri="{FF2B5EF4-FFF2-40B4-BE49-F238E27FC236}">
                <a16:creationId xmlns:a16="http://schemas.microsoft.com/office/drawing/2014/main" id="{3D271D82-C051-41AE-97C6-DFB423AA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05B9219-3E42-4AF7-B0F5-81BEDA7AFC22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2C03026C-0B58-4FB5-9F1F-C7F28447B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803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Example of Forward Motion Estimation</a:t>
            </a:r>
          </a:p>
        </p:txBody>
      </p:sp>
      <p:sp>
        <p:nvSpPr>
          <p:cNvPr id="80899" name="Freeform 120">
            <a:extLst>
              <a:ext uri="{FF2B5EF4-FFF2-40B4-BE49-F238E27FC236}">
                <a16:creationId xmlns:a16="http://schemas.microsoft.com/office/drawing/2014/main" id="{6DF79906-77F1-4260-82E0-8F5EBFFA1033}"/>
              </a:ext>
            </a:extLst>
          </p:cNvPr>
          <p:cNvSpPr>
            <a:spLocks/>
          </p:cNvSpPr>
          <p:nvPr/>
        </p:nvSpPr>
        <p:spPr bwMode="auto">
          <a:xfrm>
            <a:off x="5715000" y="1917700"/>
            <a:ext cx="1830388" cy="1220788"/>
          </a:xfrm>
          <a:custGeom>
            <a:avLst/>
            <a:gdLst>
              <a:gd name="T0" fmla="*/ 2147483646 w 1151"/>
              <a:gd name="T1" fmla="*/ 605463099 h 767"/>
              <a:gd name="T2" fmla="*/ 1575518796 w 1151"/>
              <a:gd name="T3" fmla="*/ 1940521312 h 767"/>
              <a:gd name="T4" fmla="*/ 0 w 1151"/>
              <a:gd name="T5" fmla="*/ 1940521312 h 767"/>
              <a:gd name="T6" fmla="*/ 0 w 1151"/>
              <a:gd name="T7" fmla="*/ 0 h 767"/>
              <a:gd name="T8" fmla="*/ 2147483646 w 1151"/>
              <a:gd name="T9" fmla="*/ 0 h 767"/>
              <a:gd name="T10" fmla="*/ 2147483646 w 1151"/>
              <a:gd name="T11" fmla="*/ 605463099 h 7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1"/>
              <a:gd name="T19" fmla="*/ 0 h 767"/>
              <a:gd name="T20" fmla="*/ 1151 w 1151"/>
              <a:gd name="T21" fmla="*/ 767 h 7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1" h="767">
                <a:moveTo>
                  <a:pt x="1150" y="239"/>
                </a:moveTo>
                <a:lnTo>
                  <a:pt x="623" y="766"/>
                </a:lnTo>
                <a:lnTo>
                  <a:pt x="0" y="766"/>
                </a:lnTo>
                <a:lnTo>
                  <a:pt x="0" y="0"/>
                </a:lnTo>
                <a:lnTo>
                  <a:pt x="1150" y="0"/>
                </a:lnTo>
                <a:lnTo>
                  <a:pt x="1150" y="239"/>
                </a:lnTo>
              </a:path>
            </a:pathLst>
          </a:custGeom>
          <a:solidFill>
            <a:schemeClr val="bg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0900" name="Rectangle 121">
            <a:extLst>
              <a:ext uri="{FF2B5EF4-FFF2-40B4-BE49-F238E27FC236}">
                <a16:creationId xmlns:a16="http://schemas.microsoft.com/office/drawing/2014/main" id="{06246114-C8C2-49F0-999D-BF316BCC5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0" y="1924052"/>
            <a:ext cx="749300" cy="1052513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0901" name="Freeform 122">
            <a:extLst>
              <a:ext uri="{FF2B5EF4-FFF2-40B4-BE49-F238E27FC236}">
                <a16:creationId xmlns:a16="http://schemas.microsoft.com/office/drawing/2014/main" id="{6A532417-3B73-458F-A54A-E74A950856A3}"/>
              </a:ext>
            </a:extLst>
          </p:cNvPr>
          <p:cNvSpPr>
            <a:spLocks/>
          </p:cNvSpPr>
          <p:nvPr/>
        </p:nvSpPr>
        <p:spPr bwMode="auto">
          <a:xfrm>
            <a:off x="6629400" y="1917700"/>
            <a:ext cx="915988" cy="1066800"/>
          </a:xfrm>
          <a:custGeom>
            <a:avLst/>
            <a:gdLst>
              <a:gd name="T0" fmla="*/ 0 w 576"/>
              <a:gd name="T1" fmla="*/ 0 h 671"/>
              <a:gd name="T2" fmla="*/ 0 w 576"/>
              <a:gd name="T3" fmla="*/ 1693541025 h 671"/>
              <a:gd name="T4" fmla="*/ 1454127769 w 576"/>
              <a:gd name="T5" fmla="*/ 242656458 h 671"/>
              <a:gd name="T6" fmla="*/ 1454127769 w 576"/>
              <a:gd name="T7" fmla="*/ 0 h 671"/>
              <a:gd name="T8" fmla="*/ 0 w 576"/>
              <a:gd name="T9" fmla="*/ 0 h 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671"/>
              <a:gd name="T17" fmla="*/ 576 w 576"/>
              <a:gd name="T18" fmla="*/ 671 h 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671">
                <a:moveTo>
                  <a:pt x="0" y="0"/>
                </a:moveTo>
                <a:lnTo>
                  <a:pt x="0" y="670"/>
                </a:lnTo>
                <a:lnTo>
                  <a:pt x="575" y="96"/>
                </a:lnTo>
                <a:lnTo>
                  <a:pt x="57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0902" name="Group 123">
            <a:extLst>
              <a:ext uri="{FF2B5EF4-FFF2-40B4-BE49-F238E27FC236}">
                <a16:creationId xmlns:a16="http://schemas.microsoft.com/office/drawing/2014/main" id="{51CCFD10-33AF-4703-B7FC-58469B6E8ED1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060700"/>
            <a:ext cx="908050" cy="450850"/>
            <a:chOff x="3547" y="1924"/>
            <a:chExt cx="571" cy="284"/>
          </a:xfrm>
        </p:grpSpPr>
        <p:sp>
          <p:nvSpPr>
            <p:cNvPr id="81004" name="Freeform 124">
              <a:extLst>
                <a:ext uri="{FF2B5EF4-FFF2-40B4-BE49-F238E27FC236}">
                  <a16:creationId xmlns:a16="http://schemas.microsoft.com/office/drawing/2014/main" id="{F1639A1E-C22F-4FBE-A4E4-C6DC74100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1924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3365FB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005" name="Rectangle 125">
              <a:extLst>
                <a:ext uri="{FF2B5EF4-FFF2-40B4-BE49-F238E27FC236}">
                  <a16:creationId xmlns:a16="http://schemas.microsoft.com/office/drawing/2014/main" id="{090EE792-5121-455E-9AF1-E5E87CB06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0" y="2072"/>
              <a:ext cx="8" cy="46"/>
            </a:xfrm>
            <a:prstGeom prst="rect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006" name="Oval 126">
              <a:extLst>
                <a:ext uri="{FF2B5EF4-FFF2-40B4-BE49-F238E27FC236}">
                  <a16:creationId xmlns:a16="http://schemas.microsoft.com/office/drawing/2014/main" id="{EA18A5B3-97D5-43FF-A4D2-36D02BE29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" y="2108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007" name="Oval 127">
              <a:extLst>
                <a:ext uri="{FF2B5EF4-FFF2-40B4-BE49-F238E27FC236}">
                  <a16:creationId xmlns:a16="http://schemas.microsoft.com/office/drawing/2014/main" id="{ABC538CC-5BB4-4BF1-9A5B-31CC03926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6" y="2108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008" name="Line 128">
              <a:extLst>
                <a:ext uri="{FF2B5EF4-FFF2-40B4-BE49-F238E27FC236}">
                  <a16:creationId xmlns:a16="http://schemas.microsoft.com/office/drawing/2014/main" id="{A307B892-5A84-49DA-957B-C84FB4425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4" y="2032"/>
              <a:ext cx="3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009" name="Line 129">
              <a:extLst>
                <a:ext uri="{FF2B5EF4-FFF2-40B4-BE49-F238E27FC236}">
                  <a16:creationId xmlns:a16="http://schemas.microsoft.com/office/drawing/2014/main" id="{5392B4EC-3573-4CB8-8F50-05932457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" y="19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010" name="Line 130">
              <a:extLst>
                <a:ext uri="{FF2B5EF4-FFF2-40B4-BE49-F238E27FC236}">
                  <a16:creationId xmlns:a16="http://schemas.microsoft.com/office/drawing/2014/main" id="{DCC4EC53-5EC6-4A67-AF6E-8FAB5398B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1" y="19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011" name="Line 131">
              <a:extLst>
                <a:ext uri="{FF2B5EF4-FFF2-40B4-BE49-F238E27FC236}">
                  <a16:creationId xmlns:a16="http://schemas.microsoft.com/office/drawing/2014/main" id="{4FF0EB70-432F-4706-ABB4-ABFE4A5702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2" y="2068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80903" name="Group 132">
            <a:extLst>
              <a:ext uri="{FF2B5EF4-FFF2-40B4-BE49-F238E27FC236}">
                <a16:creationId xmlns:a16="http://schemas.microsoft.com/office/drawing/2014/main" id="{EA888A55-7A3F-4F90-8E80-449B9F934A47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3060700"/>
            <a:ext cx="908050" cy="450850"/>
            <a:chOff x="4170" y="1924"/>
            <a:chExt cx="571" cy="284"/>
          </a:xfrm>
        </p:grpSpPr>
        <p:sp>
          <p:nvSpPr>
            <p:cNvPr id="80996" name="Freeform 133">
              <a:extLst>
                <a:ext uri="{FF2B5EF4-FFF2-40B4-BE49-F238E27FC236}">
                  <a16:creationId xmlns:a16="http://schemas.microsoft.com/office/drawing/2014/main" id="{AF213CCB-7B72-4E8A-B2A3-6904AB707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" y="1924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97" name="Rectangle 134">
              <a:extLst>
                <a:ext uri="{FF2B5EF4-FFF2-40B4-BE49-F238E27FC236}">
                  <a16:creationId xmlns:a16="http://schemas.microsoft.com/office/drawing/2014/main" id="{C92A171F-4235-4DFF-B944-0F2087E1F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" y="2072"/>
              <a:ext cx="8" cy="46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98" name="Oval 135">
              <a:extLst>
                <a:ext uri="{FF2B5EF4-FFF2-40B4-BE49-F238E27FC236}">
                  <a16:creationId xmlns:a16="http://schemas.microsoft.com/office/drawing/2014/main" id="{F58E7834-3B12-4697-8698-95A3A8A95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" y="2108"/>
              <a:ext cx="84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99" name="Oval 136">
              <a:extLst>
                <a:ext uri="{FF2B5EF4-FFF2-40B4-BE49-F238E27FC236}">
                  <a16:creationId xmlns:a16="http://schemas.microsoft.com/office/drawing/2014/main" id="{A0BCE239-F405-4912-BD35-A14C628B4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" y="2108"/>
              <a:ext cx="85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000" name="Line 137">
              <a:extLst>
                <a:ext uri="{FF2B5EF4-FFF2-40B4-BE49-F238E27FC236}">
                  <a16:creationId xmlns:a16="http://schemas.microsoft.com/office/drawing/2014/main" id="{D4567D8B-ADB2-4B1D-BD41-B1EB8D1B63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7" y="2032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001" name="Line 138">
              <a:extLst>
                <a:ext uri="{FF2B5EF4-FFF2-40B4-BE49-F238E27FC236}">
                  <a16:creationId xmlns:a16="http://schemas.microsoft.com/office/drawing/2014/main" id="{567DB41A-7BCB-42B5-9258-20DE2ED3C3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7" y="19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002" name="Line 139">
              <a:extLst>
                <a:ext uri="{FF2B5EF4-FFF2-40B4-BE49-F238E27FC236}">
                  <a16:creationId xmlns:a16="http://schemas.microsoft.com/office/drawing/2014/main" id="{F377F6FB-0E2B-4168-89B9-E6154D9048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4" y="19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003" name="Line 140">
              <a:extLst>
                <a:ext uri="{FF2B5EF4-FFF2-40B4-BE49-F238E27FC236}">
                  <a16:creationId xmlns:a16="http://schemas.microsoft.com/office/drawing/2014/main" id="{43C08764-82A5-44EC-A3F0-FFC31CDB04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5" y="2068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0904" name="Freeform 141">
            <a:extLst>
              <a:ext uri="{FF2B5EF4-FFF2-40B4-BE49-F238E27FC236}">
                <a16:creationId xmlns:a16="http://schemas.microsoft.com/office/drawing/2014/main" id="{E5087BE5-E341-45B8-B352-D3882D13A56C}"/>
              </a:ext>
            </a:extLst>
          </p:cNvPr>
          <p:cNvSpPr>
            <a:spLocks/>
          </p:cNvSpPr>
          <p:nvPr/>
        </p:nvSpPr>
        <p:spPr bwMode="auto">
          <a:xfrm>
            <a:off x="4953000" y="3668715"/>
            <a:ext cx="1220788" cy="915987"/>
          </a:xfrm>
          <a:custGeom>
            <a:avLst/>
            <a:gdLst>
              <a:gd name="T0" fmla="*/ 485131296 w 768"/>
              <a:gd name="T1" fmla="*/ 1454124592 h 576"/>
              <a:gd name="T2" fmla="*/ 1937997771 w 768"/>
              <a:gd name="T3" fmla="*/ 0 h 576"/>
              <a:gd name="T4" fmla="*/ 1452866475 w 768"/>
              <a:gd name="T5" fmla="*/ 0 h 576"/>
              <a:gd name="T6" fmla="*/ 0 w 768"/>
              <a:gd name="T7" fmla="*/ 1454124592 h 576"/>
              <a:gd name="T8" fmla="*/ 485131296 w 768"/>
              <a:gd name="T9" fmla="*/ 1454124592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576"/>
              <a:gd name="T17" fmla="*/ 768 w 768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576">
                <a:moveTo>
                  <a:pt x="192" y="575"/>
                </a:moveTo>
                <a:lnTo>
                  <a:pt x="767" y="0"/>
                </a:lnTo>
                <a:lnTo>
                  <a:pt x="575" y="0"/>
                </a:lnTo>
                <a:lnTo>
                  <a:pt x="0" y="575"/>
                </a:lnTo>
                <a:lnTo>
                  <a:pt x="192" y="575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0905" name="Freeform 142">
            <a:extLst>
              <a:ext uri="{FF2B5EF4-FFF2-40B4-BE49-F238E27FC236}">
                <a16:creationId xmlns:a16="http://schemas.microsoft.com/office/drawing/2014/main" id="{D97FF566-FDC2-41BC-B9CF-10096D4F9363}"/>
              </a:ext>
            </a:extLst>
          </p:cNvPr>
          <p:cNvSpPr>
            <a:spLocks/>
          </p:cNvSpPr>
          <p:nvPr/>
        </p:nvSpPr>
        <p:spPr bwMode="auto">
          <a:xfrm>
            <a:off x="4876800" y="1917700"/>
            <a:ext cx="992188" cy="2667000"/>
          </a:xfrm>
          <a:custGeom>
            <a:avLst/>
            <a:gdLst>
              <a:gd name="T0" fmla="*/ 0 w 624"/>
              <a:gd name="T1" fmla="*/ 0 h 1677"/>
              <a:gd name="T2" fmla="*/ 1575095270 w 624"/>
              <a:gd name="T3" fmla="*/ 0 h 1677"/>
              <a:gd name="T4" fmla="*/ 1575095270 w 624"/>
              <a:gd name="T5" fmla="*/ 2147483646 h 1677"/>
              <a:gd name="T6" fmla="*/ 242710809 w 624"/>
              <a:gd name="T7" fmla="*/ 2147483646 h 1677"/>
              <a:gd name="T8" fmla="*/ 0 w 624"/>
              <a:gd name="T9" fmla="*/ 2147483646 h 1677"/>
              <a:gd name="T10" fmla="*/ 0 w 624"/>
              <a:gd name="T11" fmla="*/ 0 h 16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677"/>
              <a:gd name="T20" fmla="*/ 624 w 624"/>
              <a:gd name="T21" fmla="*/ 1677 h 16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677">
                <a:moveTo>
                  <a:pt x="0" y="0"/>
                </a:moveTo>
                <a:lnTo>
                  <a:pt x="623" y="0"/>
                </a:lnTo>
                <a:lnTo>
                  <a:pt x="623" y="1149"/>
                </a:lnTo>
                <a:lnTo>
                  <a:pt x="96" y="1676"/>
                </a:lnTo>
                <a:lnTo>
                  <a:pt x="0" y="1676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0906" name="Group 143">
            <a:extLst>
              <a:ext uri="{FF2B5EF4-FFF2-40B4-BE49-F238E27FC236}">
                <a16:creationId xmlns:a16="http://schemas.microsoft.com/office/drawing/2014/main" id="{150B05D9-FE22-429C-B1CC-4ABDEF111D03}"/>
              </a:ext>
            </a:extLst>
          </p:cNvPr>
          <p:cNvGrpSpPr>
            <a:grpSpLocks/>
          </p:cNvGrpSpPr>
          <p:nvPr/>
        </p:nvGrpSpPr>
        <p:grpSpPr bwMode="auto">
          <a:xfrm>
            <a:off x="4883150" y="1924052"/>
            <a:ext cx="2654300" cy="2652713"/>
            <a:chOff x="3072" y="1210"/>
            <a:chExt cx="1669" cy="1668"/>
          </a:xfrm>
        </p:grpSpPr>
        <p:sp>
          <p:nvSpPr>
            <p:cNvPr id="80947" name="Rectangle 144">
              <a:extLst>
                <a:ext uri="{FF2B5EF4-FFF2-40B4-BE49-F238E27FC236}">
                  <a16:creationId xmlns:a16="http://schemas.microsoft.com/office/drawing/2014/main" id="{2D95CB42-16F0-4D25-A6DD-3A1ACA6D5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689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48" name="Rectangle 145">
              <a:extLst>
                <a:ext uri="{FF2B5EF4-FFF2-40B4-BE49-F238E27FC236}">
                  <a16:creationId xmlns:a16="http://schemas.microsoft.com/office/drawing/2014/main" id="{E39526CC-0169-490B-BBC9-869438E5C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689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49" name="Rectangle 146">
              <a:extLst>
                <a:ext uri="{FF2B5EF4-FFF2-40B4-BE49-F238E27FC236}">
                  <a16:creationId xmlns:a16="http://schemas.microsoft.com/office/drawing/2014/main" id="{1729916D-4ED5-4CDE-8090-DEDF50795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689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50" name="Rectangle 147">
              <a:extLst>
                <a:ext uri="{FF2B5EF4-FFF2-40B4-BE49-F238E27FC236}">
                  <a16:creationId xmlns:a16="http://schemas.microsoft.com/office/drawing/2014/main" id="{3DB12AD2-BBB5-4299-BE2C-27C08107F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689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51" name="Rectangle 148">
              <a:extLst>
                <a:ext uri="{FF2B5EF4-FFF2-40B4-BE49-F238E27FC236}">
                  <a16:creationId xmlns:a16="http://schemas.microsoft.com/office/drawing/2014/main" id="{3BE6EF30-494E-4CA4-B329-DE80A9384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689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52" name="Rectangle 149">
              <a:extLst>
                <a:ext uri="{FF2B5EF4-FFF2-40B4-BE49-F238E27FC236}">
                  <a16:creationId xmlns:a16="http://schemas.microsoft.com/office/drawing/2014/main" id="{FC8B2875-E133-414A-9C23-824CFF37F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928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53" name="Rectangle 150">
              <a:extLst>
                <a:ext uri="{FF2B5EF4-FFF2-40B4-BE49-F238E27FC236}">
                  <a16:creationId xmlns:a16="http://schemas.microsoft.com/office/drawing/2014/main" id="{C6F8DA4D-3411-4EE5-84A7-12E0BAB06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928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54" name="Rectangle 151">
              <a:extLst>
                <a:ext uri="{FF2B5EF4-FFF2-40B4-BE49-F238E27FC236}">
                  <a16:creationId xmlns:a16="http://schemas.microsoft.com/office/drawing/2014/main" id="{58FD6A6E-369D-40CF-841D-0095DC4AE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928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55" name="Rectangle 152">
              <a:extLst>
                <a:ext uri="{FF2B5EF4-FFF2-40B4-BE49-F238E27FC236}">
                  <a16:creationId xmlns:a16="http://schemas.microsoft.com/office/drawing/2014/main" id="{C9A2D4DA-7F75-4FB1-A51D-EDC09E2AF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928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56" name="Rectangle 153">
              <a:extLst>
                <a:ext uri="{FF2B5EF4-FFF2-40B4-BE49-F238E27FC236}">
                  <a16:creationId xmlns:a16="http://schemas.microsoft.com/office/drawing/2014/main" id="{C7DD9280-E276-400C-BC31-3E30B39F8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647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57" name="Rectangle 154">
              <a:extLst>
                <a:ext uri="{FF2B5EF4-FFF2-40B4-BE49-F238E27FC236}">
                  <a16:creationId xmlns:a16="http://schemas.microsoft.com/office/drawing/2014/main" id="{E49F956F-0EDD-4460-887D-E67387267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647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58" name="Rectangle 155">
              <a:extLst>
                <a:ext uri="{FF2B5EF4-FFF2-40B4-BE49-F238E27FC236}">
                  <a16:creationId xmlns:a16="http://schemas.microsoft.com/office/drawing/2014/main" id="{E5E27472-CF01-43AD-A65E-AF5BF0CC5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168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59" name="Rectangle 156">
              <a:extLst>
                <a:ext uri="{FF2B5EF4-FFF2-40B4-BE49-F238E27FC236}">
                  <a16:creationId xmlns:a16="http://schemas.microsoft.com/office/drawing/2014/main" id="{0EC30993-4E69-4593-AF9F-9CC38C333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168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60" name="Rectangle 157">
              <a:extLst>
                <a:ext uri="{FF2B5EF4-FFF2-40B4-BE49-F238E27FC236}">
                  <a16:creationId xmlns:a16="http://schemas.microsoft.com/office/drawing/2014/main" id="{9962F975-AFA0-46D3-9223-20DC6C3B6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928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61" name="Rectangle 158">
              <a:extLst>
                <a:ext uri="{FF2B5EF4-FFF2-40B4-BE49-F238E27FC236}">
                  <a16:creationId xmlns:a16="http://schemas.microsoft.com/office/drawing/2014/main" id="{83F28203-FB56-4839-9231-7B728C0B4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647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62" name="Rectangle 159">
              <a:extLst>
                <a:ext uri="{FF2B5EF4-FFF2-40B4-BE49-F238E27FC236}">
                  <a16:creationId xmlns:a16="http://schemas.microsoft.com/office/drawing/2014/main" id="{7526D64A-4B93-44E6-B0F0-D3D640A01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407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63" name="Rectangle 160">
              <a:extLst>
                <a:ext uri="{FF2B5EF4-FFF2-40B4-BE49-F238E27FC236}">
                  <a16:creationId xmlns:a16="http://schemas.microsoft.com/office/drawing/2014/main" id="{D4DA587C-F92B-4571-A1F4-F4DCB9C99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168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64" name="Rectangle 161">
              <a:extLst>
                <a:ext uri="{FF2B5EF4-FFF2-40B4-BE49-F238E27FC236}">
                  <a16:creationId xmlns:a16="http://schemas.microsoft.com/office/drawing/2014/main" id="{DF88FA9D-FC5C-4302-96D1-3FB102BC8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168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65" name="Rectangle 162">
              <a:extLst>
                <a:ext uri="{FF2B5EF4-FFF2-40B4-BE49-F238E27FC236}">
                  <a16:creationId xmlns:a16="http://schemas.microsoft.com/office/drawing/2014/main" id="{35752BBD-A9CE-48F4-B3FD-8E5FEAF1E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168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66" name="Rectangle 163">
              <a:extLst>
                <a:ext uri="{FF2B5EF4-FFF2-40B4-BE49-F238E27FC236}">
                  <a16:creationId xmlns:a16="http://schemas.microsoft.com/office/drawing/2014/main" id="{4C0158F7-9825-4B78-8BAB-8B039BA66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647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67" name="Rectangle 164">
              <a:extLst>
                <a:ext uri="{FF2B5EF4-FFF2-40B4-BE49-F238E27FC236}">
                  <a16:creationId xmlns:a16="http://schemas.microsoft.com/office/drawing/2014/main" id="{86CE3982-70FC-46CC-B470-3D9571F96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407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68" name="Rectangle 165">
              <a:extLst>
                <a:ext uri="{FF2B5EF4-FFF2-40B4-BE49-F238E27FC236}">
                  <a16:creationId xmlns:a16="http://schemas.microsoft.com/office/drawing/2014/main" id="{2630C390-3FA4-4FDF-8042-355DA8368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407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69" name="Rectangle 166">
              <a:extLst>
                <a:ext uri="{FF2B5EF4-FFF2-40B4-BE49-F238E27FC236}">
                  <a16:creationId xmlns:a16="http://schemas.microsoft.com/office/drawing/2014/main" id="{A1826894-12CC-4976-9A2B-5723E3091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407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0" name="Rectangle 167">
              <a:extLst>
                <a:ext uri="{FF2B5EF4-FFF2-40B4-BE49-F238E27FC236}">
                  <a16:creationId xmlns:a16="http://schemas.microsoft.com/office/drawing/2014/main" id="{2E6102BE-7A65-4DA6-82EC-D4739C44E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407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1" name="Rectangle 168">
              <a:extLst>
                <a:ext uri="{FF2B5EF4-FFF2-40B4-BE49-F238E27FC236}">
                  <a16:creationId xmlns:a16="http://schemas.microsoft.com/office/drawing/2014/main" id="{F4DCD07F-541B-419C-8BF1-E7172FE6D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647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2" name="Rectangle 169">
              <a:extLst>
                <a:ext uri="{FF2B5EF4-FFF2-40B4-BE49-F238E27FC236}">
                  <a16:creationId xmlns:a16="http://schemas.microsoft.com/office/drawing/2014/main" id="{2748E0A9-6864-4583-A1E8-EB72246CF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449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3" name="Rectangle 170">
              <a:extLst>
                <a:ext uri="{FF2B5EF4-FFF2-40B4-BE49-F238E27FC236}">
                  <a16:creationId xmlns:a16="http://schemas.microsoft.com/office/drawing/2014/main" id="{9C986E8C-283C-45A6-8EAD-67646EDBE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449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4" name="Rectangle 171">
              <a:extLst>
                <a:ext uri="{FF2B5EF4-FFF2-40B4-BE49-F238E27FC236}">
                  <a16:creationId xmlns:a16="http://schemas.microsoft.com/office/drawing/2014/main" id="{7B15947F-27DE-4663-91E3-E7FBF735C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449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5" name="Rectangle 172">
              <a:extLst>
                <a:ext uri="{FF2B5EF4-FFF2-40B4-BE49-F238E27FC236}">
                  <a16:creationId xmlns:a16="http://schemas.microsoft.com/office/drawing/2014/main" id="{06278C13-226A-449B-8E11-1035BBAC5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449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6" name="Rectangle 173">
              <a:extLst>
                <a:ext uri="{FF2B5EF4-FFF2-40B4-BE49-F238E27FC236}">
                  <a16:creationId xmlns:a16="http://schemas.microsoft.com/office/drawing/2014/main" id="{E4542E3D-816C-4DAF-B024-178156E4D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449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7" name="Rectangle 174">
              <a:extLst>
                <a:ext uri="{FF2B5EF4-FFF2-40B4-BE49-F238E27FC236}">
                  <a16:creationId xmlns:a16="http://schemas.microsoft.com/office/drawing/2014/main" id="{3F2E9957-E6D3-4066-B01E-E3E9B9822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210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8" name="Rectangle 175">
              <a:extLst>
                <a:ext uri="{FF2B5EF4-FFF2-40B4-BE49-F238E27FC236}">
                  <a16:creationId xmlns:a16="http://schemas.microsoft.com/office/drawing/2014/main" id="{AF5B0AE9-2143-4490-BFEE-00ADBDD0F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210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9" name="Rectangle 176">
              <a:extLst>
                <a:ext uri="{FF2B5EF4-FFF2-40B4-BE49-F238E27FC236}">
                  <a16:creationId xmlns:a16="http://schemas.microsoft.com/office/drawing/2014/main" id="{454F0B5E-7C99-4993-A9A8-0655D3C4A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210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80" name="Rectangle 177">
              <a:extLst>
                <a:ext uri="{FF2B5EF4-FFF2-40B4-BE49-F238E27FC236}">
                  <a16:creationId xmlns:a16="http://schemas.microsoft.com/office/drawing/2014/main" id="{FD0B3DAE-8E43-41DD-B16B-E32DE625C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210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81" name="Rectangle 178">
              <a:extLst>
                <a:ext uri="{FF2B5EF4-FFF2-40B4-BE49-F238E27FC236}">
                  <a16:creationId xmlns:a16="http://schemas.microsoft.com/office/drawing/2014/main" id="{ACF0FCB6-FFD0-44E2-BFD2-6B27AA6F7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210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82" name="Rectangle 179">
              <a:extLst>
                <a:ext uri="{FF2B5EF4-FFF2-40B4-BE49-F238E27FC236}">
                  <a16:creationId xmlns:a16="http://schemas.microsoft.com/office/drawing/2014/main" id="{498C10FC-6004-4021-B7EC-1B1E63604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689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83" name="Rectangle 180">
              <a:extLst>
                <a:ext uri="{FF2B5EF4-FFF2-40B4-BE49-F238E27FC236}">
                  <a16:creationId xmlns:a16="http://schemas.microsoft.com/office/drawing/2014/main" id="{00729065-E46C-4683-9444-46AAC14A7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689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84" name="Rectangle 181">
              <a:extLst>
                <a:ext uri="{FF2B5EF4-FFF2-40B4-BE49-F238E27FC236}">
                  <a16:creationId xmlns:a16="http://schemas.microsoft.com/office/drawing/2014/main" id="{0C00A73D-D6B3-4AA0-98CD-857220895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928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85" name="Rectangle 182">
              <a:extLst>
                <a:ext uri="{FF2B5EF4-FFF2-40B4-BE49-F238E27FC236}">
                  <a16:creationId xmlns:a16="http://schemas.microsoft.com/office/drawing/2014/main" id="{BD08D2DB-6525-47A9-BE4C-167B46DA9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647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86" name="Rectangle 183">
              <a:extLst>
                <a:ext uri="{FF2B5EF4-FFF2-40B4-BE49-F238E27FC236}">
                  <a16:creationId xmlns:a16="http://schemas.microsoft.com/office/drawing/2014/main" id="{9E11B0BE-4E4C-48F3-AF7E-32787873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928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87" name="Rectangle 184">
              <a:extLst>
                <a:ext uri="{FF2B5EF4-FFF2-40B4-BE49-F238E27FC236}">
                  <a16:creationId xmlns:a16="http://schemas.microsoft.com/office/drawing/2014/main" id="{AF09F946-CE1A-456D-A9BE-5B44085C5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647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88" name="Rectangle 185">
              <a:extLst>
                <a:ext uri="{FF2B5EF4-FFF2-40B4-BE49-F238E27FC236}">
                  <a16:creationId xmlns:a16="http://schemas.microsoft.com/office/drawing/2014/main" id="{02B0D345-655D-44E4-B885-7456B30C3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8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89" name="Rectangle 186">
              <a:extLst>
                <a:ext uri="{FF2B5EF4-FFF2-40B4-BE49-F238E27FC236}">
                  <a16:creationId xmlns:a16="http://schemas.microsoft.com/office/drawing/2014/main" id="{A98B2431-C329-49CA-95B1-69F8DE36F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168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90" name="Rectangle 187">
              <a:extLst>
                <a:ext uri="{FF2B5EF4-FFF2-40B4-BE49-F238E27FC236}">
                  <a16:creationId xmlns:a16="http://schemas.microsoft.com/office/drawing/2014/main" id="{5DA67AF0-BA80-49FB-9583-17C922DE4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407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91" name="Rectangle 188">
              <a:extLst>
                <a:ext uri="{FF2B5EF4-FFF2-40B4-BE49-F238E27FC236}">
                  <a16:creationId xmlns:a16="http://schemas.microsoft.com/office/drawing/2014/main" id="{082A5235-17BC-44E8-A42D-ACFE10AB9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407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92" name="Rectangle 189">
              <a:extLst>
                <a:ext uri="{FF2B5EF4-FFF2-40B4-BE49-F238E27FC236}">
                  <a16:creationId xmlns:a16="http://schemas.microsoft.com/office/drawing/2014/main" id="{2D150629-558F-44E4-9D47-A77FD9A85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449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93" name="Rectangle 190">
              <a:extLst>
                <a:ext uri="{FF2B5EF4-FFF2-40B4-BE49-F238E27FC236}">
                  <a16:creationId xmlns:a16="http://schemas.microsoft.com/office/drawing/2014/main" id="{79DCB133-9DB7-47CA-B87D-74296CEEC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449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94" name="Rectangle 191">
              <a:extLst>
                <a:ext uri="{FF2B5EF4-FFF2-40B4-BE49-F238E27FC236}">
                  <a16:creationId xmlns:a16="http://schemas.microsoft.com/office/drawing/2014/main" id="{837F7F9A-4CA9-409D-8CEC-EDAA68B18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210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95" name="Rectangle 192">
              <a:extLst>
                <a:ext uri="{FF2B5EF4-FFF2-40B4-BE49-F238E27FC236}">
                  <a16:creationId xmlns:a16="http://schemas.microsoft.com/office/drawing/2014/main" id="{8D3AF550-8711-4819-B4ED-5AAA4E2BD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210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80907" name="Line 193">
            <a:extLst>
              <a:ext uri="{FF2B5EF4-FFF2-40B4-BE49-F238E27FC236}">
                <a16:creationId xmlns:a16="http://schemas.microsoft.com/office/drawing/2014/main" id="{7319FA7E-F81B-4969-96DF-6CEF650900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2501900"/>
            <a:ext cx="0" cy="584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0908" name="Rectangle 194">
            <a:extLst>
              <a:ext uri="{FF2B5EF4-FFF2-40B4-BE49-F238E27FC236}">
                <a16:creationId xmlns:a16="http://schemas.microsoft.com/office/drawing/2014/main" id="{79A35A97-0290-466B-9F85-AC694F6A1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50" y="2989265"/>
            <a:ext cx="139700" cy="6508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0909" name="Oval 195">
            <a:extLst>
              <a:ext uri="{FF2B5EF4-FFF2-40B4-BE49-F238E27FC236}">
                <a16:creationId xmlns:a16="http://schemas.microsoft.com/office/drawing/2014/main" id="{1A71682D-C8BC-4739-9A14-088315755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50" y="239395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0910" name="Line 196">
            <a:extLst>
              <a:ext uri="{FF2B5EF4-FFF2-40B4-BE49-F238E27FC236}">
                <a16:creationId xmlns:a16="http://schemas.microsoft.com/office/drawing/2014/main" id="{BD8300BC-6DF5-40A5-B266-61C3DD2F3F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3450" y="1771652"/>
            <a:ext cx="393700" cy="3667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0911" name="Rectangle 197">
            <a:extLst>
              <a:ext uri="{FF2B5EF4-FFF2-40B4-BE49-F238E27FC236}">
                <a16:creationId xmlns:a16="http://schemas.microsoft.com/office/drawing/2014/main" id="{08E30D9E-D308-4ED2-9721-4C2D8BAFE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400" y="4683127"/>
            <a:ext cx="2204405" cy="116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 dirty="0">
                <a:solidFill>
                  <a:srgbClr val="FFFFFF"/>
                </a:solidFill>
                <a:ea typeface="新細明體" panose="02020500000000000000" pitchFamily="18" charset="-120"/>
              </a:rPr>
              <a:t>Current P Picture.</a:t>
            </a:r>
            <a:endParaRPr lang="en-US" altLang="zh-TW" sz="1400" dirty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Current MB is shown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with heavy outline.  Since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no match is found, this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MB is </a:t>
            </a:r>
            <a:r>
              <a:rPr lang="en-US" altLang="zh-TW" sz="1400" dirty="0" err="1">
                <a:solidFill>
                  <a:srgbClr val="FFFFFF"/>
                </a:solidFill>
                <a:ea typeface="新細明體" panose="02020500000000000000" pitchFamily="18" charset="-120"/>
              </a:rPr>
              <a:t>intracoded</a:t>
            </a: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.</a:t>
            </a:r>
          </a:p>
        </p:txBody>
      </p:sp>
      <p:sp>
        <p:nvSpPr>
          <p:cNvPr id="80912" name="Rectangle 198">
            <a:extLst>
              <a:ext uri="{FF2B5EF4-FFF2-40B4-BE49-F238E27FC236}">
                <a16:creationId xmlns:a16="http://schemas.microsoft.com/office/drawing/2014/main" id="{70B7A2D6-FAD3-458E-8204-CA8D9A615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118" y="4683127"/>
            <a:ext cx="4020607" cy="116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Previous I or P Picture.</a:t>
            </a:r>
            <a:endParaRPr lang="en-US" altLang="zh-TW" sz="140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Within the search area, no good match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is found.  Note that a good match would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be found with a larger search area.  Search area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is an important encoder design parameter.</a:t>
            </a:r>
          </a:p>
        </p:txBody>
      </p:sp>
      <p:sp>
        <p:nvSpPr>
          <p:cNvPr id="80913" name="Rectangle 199">
            <a:extLst>
              <a:ext uri="{FF2B5EF4-FFF2-40B4-BE49-F238E27FC236}">
                <a16:creationId xmlns:a16="http://schemas.microsoft.com/office/drawing/2014/main" id="{81278508-C222-4888-B89A-00C720CAB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0" y="30861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0914" name="Freeform 200">
            <a:extLst>
              <a:ext uri="{FF2B5EF4-FFF2-40B4-BE49-F238E27FC236}">
                <a16:creationId xmlns:a16="http://schemas.microsoft.com/office/drawing/2014/main" id="{DC3EAF29-F1F8-450C-B395-96594972E08A}"/>
              </a:ext>
            </a:extLst>
          </p:cNvPr>
          <p:cNvSpPr>
            <a:spLocks/>
          </p:cNvSpPr>
          <p:nvPr/>
        </p:nvSpPr>
        <p:spPr bwMode="auto">
          <a:xfrm>
            <a:off x="2209800" y="1917700"/>
            <a:ext cx="1830388" cy="1220788"/>
          </a:xfrm>
          <a:custGeom>
            <a:avLst/>
            <a:gdLst>
              <a:gd name="T0" fmla="*/ 2147483646 w 1151"/>
              <a:gd name="T1" fmla="*/ 605463099 h 767"/>
              <a:gd name="T2" fmla="*/ 1575518796 w 1151"/>
              <a:gd name="T3" fmla="*/ 1940521312 h 767"/>
              <a:gd name="T4" fmla="*/ 0 w 1151"/>
              <a:gd name="T5" fmla="*/ 1940521312 h 767"/>
              <a:gd name="T6" fmla="*/ 0 w 1151"/>
              <a:gd name="T7" fmla="*/ 0 h 767"/>
              <a:gd name="T8" fmla="*/ 2147483646 w 1151"/>
              <a:gd name="T9" fmla="*/ 0 h 767"/>
              <a:gd name="T10" fmla="*/ 2147483646 w 1151"/>
              <a:gd name="T11" fmla="*/ 605463099 h 7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1"/>
              <a:gd name="T19" fmla="*/ 0 h 767"/>
              <a:gd name="T20" fmla="*/ 1151 w 1151"/>
              <a:gd name="T21" fmla="*/ 767 h 7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1" h="767">
                <a:moveTo>
                  <a:pt x="1150" y="239"/>
                </a:moveTo>
                <a:lnTo>
                  <a:pt x="623" y="766"/>
                </a:lnTo>
                <a:lnTo>
                  <a:pt x="0" y="766"/>
                </a:lnTo>
                <a:lnTo>
                  <a:pt x="0" y="0"/>
                </a:lnTo>
                <a:lnTo>
                  <a:pt x="1150" y="0"/>
                </a:lnTo>
                <a:lnTo>
                  <a:pt x="1150" y="239"/>
                </a:lnTo>
              </a:path>
            </a:pathLst>
          </a:custGeom>
          <a:solidFill>
            <a:schemeClr val="bg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0915" name="Rectangle 201">
            <a:extLst>
              <a:ext uri="{FF2B5EF4-FFF2-40B4-BE49-F238E27FC236}">
                <a16:creationId xmlns:a16="http://schemas.microsoft.com/office/drawing/2014/main" id="{1D83E816-154D-4D24-B1C7-FFD6AAAC8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550" y="1924052"/>
            <a:ext cx="749300" cy="1052513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0916" name="Freeform 202">
            <a:extLst>
              <a:ext uri="{FF2B5EF4-FFF2-40B4-BE49-F238E27FC236}">
                <a16:creationId xmlns:a16="http://schemas.microsoft.com/office/drawing/2014/main" id="{B474DF63-AEF1-4161-8A59-B95751D59659}"/>
              </a:ext>
            </a:extLst>
          </p:cNvPr>
          <p:cNvSpPr>
            <a:spLocks/>
          </p:cNvSpPr>
          <p:nvPr/>
        </p:nvSpPr>
        <p:spPr bwMode="auto">
          <a:xfrm>
            <a:off x="3124200" y="1917700"/>
            <a:ext cx="915988" cy="1066800"/>
          </a:xfrm>
          <a:custGeom>
            <a:avLst/>
            <a:gdLst>
              <a:gd name="T0" fmla="*/ 0 w 576"/>
              <a:gd name="T1" fmla="*/ 0 h 671"/>
              <a:gd name="T2" fmla="*/ 0 w 576"/>
              <a:gd name="T3" fmla="*/ 1693541025 h 671"/>
              <a:gd name="T4" fmla="*/ 1454127769 w 576"/>
              <a:gd name="T5" fmla="*/ 242656458 h 671"/>
              <a:gd name="T6" fmla="*/ 1454127769 w 576"/>
              <a:gd name="T7" fmla="*/ 0 h 671"/>
              <a:gd name="T8" fmla="*/ 0 w 576"/>
              <a:gd name="T9" fmla="*/ 0 h 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671"/>
              <a:gd name="T17" fmla="*/ 576 w 576"/>
              <a:gd name="T18" fmla="*/ 671 h 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671">
                <a:moveTo>
                  <a:pt x="0" y="0"/>
                </a:moveTo>
                <a:lnTo>
                  <a:pt x="0" y="670"/>
                </a:lnTo>
                <a:lnTo>
                  <a:pt x="575" y="96"/>
                </a:lnTo>
                <a:lnTo>
                  <a:pt x="57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0917" name="Group 203">
            <a:extLst>
              <a:ext uri="{FF2B5EF4-FFF2-40B4-BE49-F238E27FC236}">
                <a16:creationId xmlns:a16="http://schemas.microsoft.com/office/drawing/2014/main" id="{F49F0976-238E-4CAC-BD4E-ED04E4AE18C4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3060700"/>
            <a:ext cx="908050" cy="450850"/>
            <a:chOff x="1007" y="1924"/>
            <a:chExt cx="571" cy="284"/>
          </a:xfrm>
        </p:grpSpPr>
        <p:sp>
          <p:nvSpPr>
            <p:cNvPr id="80939" name="Freeform 204">
              <a:extLst>
                <a:ext uri="{FF2B5EF4-FFF2-40B4-BE49-F238E27FC236}">
                  <a16:creationId xmlns:a16="http://schemas.microsoft.com/office/drawing/2014/main" id="{54643942-72E4-4DFE-A8A0-D4577A444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" y="1924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3365FB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40" name="Rectangle 205">
              <a:extLst>
                <a:ext uri="{FF2B5EF4-FFF2-40B4-BE49-F238E27FC236}">
                  <a16:creationId xmlns:a16="http://schemas.microsoft.com/office/drawing/2014/main" id="{3943ED84-6A42-4A1B-ABCC-F63041EB8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072"/>
              <a:ext cx="8" cy="46"/>
            </a:xfrm>
            <a:prstGeom prst="rect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41" name="Oval 206">
              <a:extLst>
                <a:ext uri="{FF2B5EF4-FFF2-40B4-BE49-F238E27FC236}">
                  <a16:creationId xmlns:a16="http://schemas.microsoft.com/office/drawing/2014/main" id="{AEDD529F-99E8-4BC7-83C9-1756BEFB9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" y="2108"/>
              <a:ext cx="83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42" name="Oval 207">
              <a:extLst>
                <a:ext uri="{FF2B5EF4-FFF2-40B4-BE49-F238E27FC236}">
                  <a16:creationId xmlns:a16="http://schemas.microsoft.com/office/drawing/2014/main" id="{8002BA66-E452-4C25-BD1A-201414EC8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" y="2108"/>
              <a:ext cx="85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43" name="Line 208">
              <a:extLst>
                <a:ext uri="{FF2B5EF4-FFF2-40B4-BE49-F238E27FC236}">
                  <a16:creationId xmlns:a16="http://schemas.microsoft.com/office/drawing/2014/main" id="{D9B86727-58A9-48CF-8F78-47F7C271BD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3" y="2032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44" name="Line 209">
              <a:extLst>
                <a:ext uri="{FF2B5EF4-FFF2-40B4-BE49-F238E27FC236}">
                  <a16:creationId xmlns:a16="http://schemas.microsoft.com/office/drawing/2014/main" id="{2CC167A0-BB07-4A00-93E7-2557E775E3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3" y="19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45" name="Line 210">
              <a:extLst>
                <a:ext uri="{FF2B5EF4-FFF2-40B4-BE49-F238E27FC236}">
                  <a16:creationId xmlns:a16="http://schemas.microsoft.com/office/drawing/2014/main" id="{C5792FEA-7F76-4BB8-9265-C0C00D557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0" y="19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46" name="Line 211">
              <a:extLst>
                <a:ext uri="{FF2B5EF4-FFF2-40B4-BE49-F238E27FC236}">
                  <a16:creationId xmlns:a16="http://schemas.microsoft.com/office/drawing/2014/main" id="{0B26C9AC-3800-4124-B5E6-6DAA181961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1" y="2068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80918" name="Group 212">
            <a:extLst>
              <a:ext uri="{FF2B5EF4-FFF2-40B4-BE49-F238E27FC236}">
                <a16:creationId xmlns:a16="http://schemas.microsoft.com/office/drawing/2014/main" id="{EA50DBDF-9EE9-4A00-AB77-383ED632D9D8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060700"/>
            <a:ext cx="908050" cy="450850"/>
            <a:chOff x="1630" y="1924"/>
            <a:chExt cx="571" cy="284"/>
          </a:xfrm>
        </p:grpSpPr>
        <p:sp>
          <p:nvSpPr>
            <p:cNvPr id="80931" name="Freeform 213">
              <a:extLst>
                <a:ext uri="{FF2B5EF4-FFF2-40B4-BE49-F238E27FC236}">
                  <a16:creationId xmlns:a16="http://schemas.microsoft.com/office/drawing/2014/main" id="{676D7122-3174-4CC2-9490-98D44673B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" y="1924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32" name="Rectangle 214">
              <a:extLst>
                <a:ext uri="{FF2B5EF4-FFF2-40B4-BE49-F238E27FC236}">
                  <a16:creationId xmlns:a16="http://schemas.microsoft.com/office/drawing/2014/main" id="{D12EC53E-FC93-4FE0-B06C-3995AB0A6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3" y="2072"/>
              <a:ext cx="8" cy="46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33" name="Oval 215">
              <a:extLst>
                <a:ext uri="{FF2B5EF4-FFF2-40B4-BE49-F238E27FC236}">
                  <a16:creationId xmlns:a16="http://schemas.microsoft.com/office/drawing/2014/main" id="{635831A2-4FB1-4B45-BD19-85AA8A546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7" y="2108"/>
              <a:ext cx="84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34" name="Oval 216">
              <a:extLst>
                <a:ext uri="{FF2B5EF4-FFF2-40B4-BE49-F238E27FC236}">
                  <a16:creationId xmlns:a16="http://schemas.microsoft.com/office/drawing/2014/main" id="{4188054B-B5DD-48BC-978A-51501EDA5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" y="2108"/>
              <a:ext cx="85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35" name="Line 217">
              <a:extLst>
                <a:ext uri="{FF2B5EF4-FFF2-40B4-BE49-F238E27FC236}">
                  <a16:creationId xmlns:a16="http://schemas.microsoft.com/office/drawing/2014/main" id="{5E0F76C2-158F-4238-8595-D00D782167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7" y="2032"/>
              <a:ext cx="3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36" name="Line 218">
              <a:extLst>
                <a:ext uri="{FF2B5EF4-FFF2-40B4-BE49-F238E27FC236}">
                  <a16:creationId xmlns:a16="http://schemas.microsoft.com/office/drawing/2014/main" id="{73C0B08B-0774-459C-A00B-D83A96A582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6" y="19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37" name="Line 219">
              <a:extLst>
                <a:ext uri="{FF2B5EF4-FFF2-40B4-BE49-F238E27FC236}">
                  <a16:creationId xmlns:a16="http://schemas.microsoft.com/office/drawing/2014/main" id="{0BC52050-87FE-41AF-9BB9-D0C4929A33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3" y="19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38" name="Line 220">
              <a:extLst>
                <a:ext uri="{FF2B5EF4-FFF2-40B4-BE49-F238E27FC236}">
                  <a16:creationId xmlns:a16="http://schemas.microsoft.com/office/drawing/2014/main" id="{ED36368F-BA8E-408D-A3EB-F501BDFAB5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4" y="2068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0919" name="Freeform 221">
            <a:extLst>
              <a:ext uri="{FF2B5EF4-FFF2-40B4-BE49-F238E27FC236}">
                <a16:creationId xmlns:a16="http://schemas.microsoft.com/office/drawing/2014/main" id="{06272BE0-AB29-4259-A8CE-7A8DF38BFC24}"/>
              </a:ext>
            </a:extLst>
          </p:cNvPr>
          <p:cNvSpPr>
            <a:spLocks/>
          </p:cNvSpPr>
          <p:nvPr/>
        </p:nvSpPr>
        <p:spPr bwMode="auto">
          <a:xfrm>
            <a:off x="1447800" y="3668715"/>
            <a:ext cx="1220788" cy="915987"/>
          </a:xfrm>
          <a:custGeom>
            <a:avLst/>
            <a:gdLst>
              <a:gd name="T0" fmla="*/ 485131296 w 768"/>
              <a:gd name="T1" fmla="*/ 1454124592 h 576"/>
              <a:gd name="T2" fmla="*/ 1937997771 w 768"/>
              <a:gd name="T3" fmla="*/ 0 h 576"/>
              <a:gd name="T4" fmla="*/ 1452866475 w 768"/>
              <a:gd name="T5" fmla="*/ 0 h 576"/>
              <a:gd name="T6" fmla="*/ 0 w 768"/>
              <a:gd name="T7" fmla="*/ 1454124592 h 576"/>
              <a:gd name="T8" fmla="*/ 485131296 w 768"/>
              <a:gd name="T9" fmla="*/ 1454124592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576"/>
              <a:gd name="T17" fmla="*/ 768 w 768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576">
                <a:moveTo>
                  <a:pt x="192" y="575"/>
                </a:moveTo>
                <a:lnTo>
                  <a:pt x="767" y="0"/>
                </a:lnTo>
                <a:lnTo>
                  <a:pt x="575" y="0"/>
                </a:lnTo>
                <a:lnTo>
                  <a:pt x="0" y="575"/>
                </a:lnTo>
                <a:lnTo>
                  <a:pt x="192" y="575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0920" name="Freeform 222">
            <a:extLst>
              <a:ext uri="{FF2B5EF4-FFF2-40B4-BE49-F238E27FC236}">
                <a16:creationId xmlns:a16="http://schemas.microsoft.com/office/drawing/2014/main" id="{B0C62C13-F22D-40A8-B90C-8363FCFAB5DA}"/>
              </a:ext>
            </a:extLst>
          </p:cNvPr>
          <p:cNvSpPr>
            <a:spLocks/>
          </p:cNvSpPr>
          <p:nvPr/>
        </p:nvSpPr>
        <p:spPr bwMode="auto">
          <a:xfrm>
            <a:off x="1371600" y="1917700"/>
            <a:ext cx="992188" cy="2667000"/>
          </a:xfrm>
          <a:custGeom>
            <a:avLst/>
            <a:gdLst>
              <a:gd name="T0" fmla="*/ 0 w 624"/>
              <a:gd name="T1" fmla="*/ 0 h 1677"/>
              <a:gd name="T2" fmla="*/ 1575095270 w 624"/>
              <a:gd name="T3" fmla="*/ 0 h 1677"/>
              <a:gd name="T4" fmla="*/ 1575095270 w 624"/>
              <a:gd name="T5" fmla="*/ 2147483646 h 1677"/>
              <a:gd name="T6" fmla="*/ 242710809 w 624"/>
              <a:gd name="T7" fmla="*/ 2147483646 h 1677"/>
              <a:gd name="T8" fmla="*/ 0 w 624"/>
              <a:gd name="T9" fmla="*/ 2147483646 h 1677"/>
              <a:gd name="T10" fmla="*/ 0 w 624"/>
              <a:gd name="T11" fmla="*/ 0 h 16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677"/>
              <a:gd name="T20" fmla="*/ 624 w 624"/>
              <a:gd name="T21" fmla="*/ 1677 h 16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677">
                <a:moveTo>
                  <a:pt x="0" y="0"/>
                </a:moveTo>
                <a:lnTo>
                  <a:pt x="623" y="0"/>
                </a:lnTo>
                <a:lnTo>
                  <a:pt x="623" y="1149"/>
                </a:lnTo>
                <a:lnTo>
                  <a:pt x="96" y="1676"/>
                </a:lnTo>
                <a:lnTo>
                  <a:pt x="0" y="1676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0921" name="Line 223">
            <a:extLst>
              <a:ext uri="{FF2B5EF4-FFF2-40B4-BE49-F238E27FC236}">
                <a16:creationId xmlns:a16="http://schemas.microsoft.com/office/drawing/2014/main" id="{A058860C-FD6C-49D8-8F20-9E80F2CC00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501900"/>
            <a:ext cx="0" cy="584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0922" name="Rectangle 224">
            <a:extLst>
              <a:ext uri="{FF2B5EF4-FFF2-40B4-BE49-F238E27FC236}">
                <a16:creationId xmlns:a16="http://schemas.microsoft.com/office/drawing/2014/main" id="{D3F448FC-6387-4D43-BCFE-8AEC3A635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2989265"/>
            <a:ext cx="139700" cy="6508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0923" name="Oval 225">
            <a:extLst>
              <a:ext uri="{FF2B5EF4-FFF2-40B4-BE49-F238E27FC236}">
                <a16:creationId xmlns:a16="http://schemas.microsoft.com/office/drawing/2014/main" id="{E7733000-35F4-4FF0-ADC9-AF1B785C6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239395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0924" name="Rectangle 226">
            <a:extLst>
              <a:ext uri="{FF2B5EF4-FFF2-40B4-BE49-F238E27FC236}">
                <a16:creationId xmlns:a16="http://schemas.microsoft.com/office/drawing/2014/main" id="{8C186F5A-6BC1-41FD-82FD-0307DD4E5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0" y="2781300"/>
            <a:ext cx="1092200" cy="1092200"/>
          </a:xfrm>
          <a:prstGeom prst="rect">
            <a:avLst/>
          </a:prstGeom>
          <a:noFill/>
          <a:ln w="50800">
            <a:pattFill prst="ltUpDiag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0925" name="Rectangle 227">
            <a:extLst>
              <a:ext uri="{FF2B5EF4-FFF2-40B4-BE49-F238E27FC236}">
                <a16:creationId xmlns:a16="http://schemas.microsoft.com/office/drawing/2014/main" id="{98CC1BC1-35BE-4DEE-BFCD-F1241B7F0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950" y="1924052"/>
            <a:ext cx="2654300" cy="26527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0926" name="Rectangle 228">
            <a:extLst>
              <a:ext uri="{FF2B5EF4-FFF2-40B4-BE49-F238E27FC236}">
                <a16:creationId xmlns:a16="http://schemas.microsoft.com/office/drawing/2014/main" id="{63425004-B9D4-44E8-BFAC-D06564CDE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813" y="3792540"/>
            <a:ext cx="668728" cy="45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Area</a:t>
            </a:r>
          </a:p>
        </p:txBody>
      </p:sp>
      <p:sp>
        <p:nvSpPr>
          <p:cNvPr id="80927" name="Line 229">
            <a:extLst>
              <a:ext uri="{FF2B5EF4-FFF2-40B4-BE49-F238E27FC236}">
                <a16:creationId xmlns:a16="http://schemas.microsoft.com/office/drawing/2014/main" id="{24DB0617-7412-4931-B39B-36BF3D04BC2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51250" y="3738565"/>
            <a:ext cx="469900" cy="319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0928" name="Rectangle 230">
            <a:extLst>
              <a:ext uri="{FF2B5EF4-FFF2-40B4-BE49-F238E27FC236}">
                <a16:creationId xmlns:a16="http://schemas.microsoft.com/office/drawing/2014/main" id="{2B7ED612-C973-47CE-B466-864175D6F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832" y="1660527"/>
            <a:ext cx="1300312" cy="274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Macroblock Grid</a:t>
            </a:r>
          </a:p>
        </p:txBody>
      </p:sp>
      <p:sp>
        <p:nvSpPr>
          <p:cNvPr id="80929" name="Rectangle 231">
            <a:extLst>
              <a:ext uri="{FF2B5EF4-FFF2-40B4-BE49-F238E27FC236}">
                <a16:creationId xmlns:a16="http://schemas.microsoft.com/office/drawing/2014/main" id="{5C446ED6-57EB-46EE-8F11-BA7FF17D9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600" y="30861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AFD00"/>
              </a:solidFill>
              <a:ea typeface="新細明體" panose="02020500000000000000" pitchFamily="18" charset="-120"/>
            </a:endParaRPr>
          </a:p>
        </p:txBody>
      </p:sp>
      <p:sp>
        <p:nvSpPr>
          <p:cNvPr id="80930" name="投影片編號版面配置區 114">
            <a:extLst>
              <a:ext uri="{FF2B5EF4-FFF2-40B4-BE49-F238E27FC236}">
                <a16:creationId xmlns:a16="http://schemas.microsoft.com/office/drawing/2014/main" id="{4F59F3D1-4CF1-4846-ABB2-8F959FFB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851C23F-B2B7-4AF9-8A95-67A14D756A00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637CD3E3-14B7-4A29-8FD4-15F66CC1E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803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Example of Forward Motion Estimation</a:t>
            </a:r>
          </a:p>
        </p:txBody>
      </p:sp>
      <p:sp>
        <p:nvSpPr>
          <p:cNvPr id="81923" name="Freeform 115">
            <a:extLst>
              <a:ext uri="{FF2B5EF4-FFF2-40B4-BE49-F238E27FC236}">
                <a16:creationId xmlns:a16="http://schemas.microsoft.com/office/drawing/2014/main" id="{5BBF8CA5-6DC4-44FB-AB86-EC8031B70800}"/>
              </a:ext>
            </a:extLst>
          </p:cNvPr>
          <p:cNvSpPr>
            <a:spLocks/>
          </p:cNvSpPr>
          <p:nvPr/>
        </p:nvSpPr>
        <p:spPr bwMode="auto">
          <a:xfrm>
            <a:off x="5715000" y="2133600"/>
            <a:ext cx="1830388" cy="1220788"/>
          </a:xfrm>
          <a:custGeom>
            <a:avLst/>
            <a:gdLst>
              <a:gd name="T0" fmla="*/ 2147483646 w 1151"/>
              <a:gd name="T1" fmla="*/ 605463099 h 767"/>
              <a:gd name="T2" fmla="*/ 1575518796 w 1151"/>
              <a:gd name="T3" fmla="*/ 1940521312 h 767"/>
              <a:gd name="T4" fmla="*/ 0 w 1151"/>
              <a:gd name="T5" fmla="*/ 1940521312 h 767"/>
              <a:gd name="T6" fmla="*/ 0 w 1151"/>
              <a:gd name="T7" fmla="*/ 0 h 767"/>
              <a:gd name="T8" fmla="*/ 2147483646 w 1151"/>
              <a:gd name="T9" fmla="*/ 0 h 767"/>
              <a:gd name="T10" fmla="*/ 2147483646 w 1151"/>
              <a:gd name="T11" fmla="*/ 605463099 h 7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1"/>
              <a:gd name="T19" fmla="*/ 0 h 767"/>
              <a:gd name="T20" fmla="*/ 1151 w 1151"/>
              <a:gd name="T21" fmla="*/ 767 h 7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1" h="767">
                <a:moveTo>
                  <a:pt x="1150" y="239"/>
                </a:moveTo>
                <a:lnTo>
                  <a:pt x="623" y="766"/>
                </a:lnTo>
                <a:lnTo>
                  <a:pt x="0" y="766"/>
                </a:lnTo>
                <a:lnTo>
                  <a:pt x="0" y="0"/>
                </a:lnTo>
                <a:lnTo>
                  <a:pt x="1150" y="0"/>
                </a:lnTo>
                <a:lnTo>
                  <a:pt x="1150" y="239"/>
                </a:lnTo>
              </a:path>
            </a:pathLst>
          </a:custGeom>
          <a:solidFill>
            <a:schemeClr val="bg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924" name="Rectangle 116">
            <a:extLst>
              <a:ext uri="{FF2B5EF4-FFF2-40B4-BE49-F238E27FC236}">
                <a16:creationId xmlns:a16="http://schemas.microsoft.com/office/drawing/2014/main" id="{18F3EF9C-9391-4856-B0A8-2327403F2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0" y="2139950"/>
            <a:ext cx="749300" cy="1054100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1925" name="Freeform 117">
            <a:extLst>
              <a:ext uri="{FF2B5EF4-FFF2-40B4-BE49-F238E27FC236}">
                <a16:creationId xmlns:a16="http://schemas.microsoft.com/office/drawing/2014/main" id="{7BA55270-4376-40BA-B7E0-6F7A59F10158}"/>
              </a:ext>
            </a:extLst>
          </p:cNvPr>
          <p:cNvSpPr>
            <a:spLocks/>
          </p:cNvSpPr>
          <p:nvPr/>
        </p:nvSpPr>
        <p:spPr bwMode="auto">
          <a:xfrm>
            <a:off x="6629400" y="2133600"/>
            <a:ext cx="915988" cy="1068388"/>
          </a:xfrm>
          <a:custGeom>
            <a:avLst/>
            <a:gdLst>
              <a:gd name="T0" fmla="*/ 0 w 576"/>
              <a:gd name="T1" fmla="*/ 0 h 671"/>
              <a:gd name="T2" fmla="*/ 0 w 576"/>
              <a:gd name="T3" fmla="*/ 1698587250 h 671"/>
              <a:gd name="T4" fmla="*/ 1454127769 w 576"/>
              <a:gd name="T5" fmla="*/ 243379105 h 671"/>
              <a:gd name="T6" fmla="*/ 1454127769 w 576"/>
              <a:gd name="T7" fmla="*/ 0 h 671"/>
              <a:gd name="T8" fmla="*/ 0 w 576"/>
              <a:gd name="T9" fmla="*/ 0 h 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671"/>
              <a:gd name="T17" fmla="*/ 576 w 576"/>
              <a:gd name="T18" fmla="*/ 671 h 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671">
                <a:moveTo>
                  <a:pt x="0" y="0"/>
                </a:moveTo>
                <a:lnTo>
                  <a:pt x="0" y="670"/>
                </a:lnTo>
                <a:lnTo>
                  <a:pt x="575" y="96"/>
                </a:lnTo>
                <a:lnTo>
                  <a:pt x="57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1926" name="Group 118">
            <a:extLst>
              <a:ext uri="{FF2B5EF4-FFF2-40B4-BE49-F238E27FC236}">
                <a16:creationId xmlns:a16="http://schemas.microsoft.com/office/drawing/2014/main" id="{7F620F79-FC7D-47ED-8558-6F2A54DBCFC5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276600"/>
            <a:ext cx="908050" cy="450850"/>
            <a:chOff x="3547" y="2060"/>
            <a:chExt cx="571" cy="284"/>
          </a:xfrm>
        </p:grpSpPr>
        <p:sp>
          <p:nvSpPr>
            <p:cNvPr id="82028" name="Freeform 119">
              <a:extLst>
                <a:ext uri="{FF2B5EF4-FFF2-40B4-BE49-F238E27FC236}">
                  <a16:creationId xmlns:a16="http://schemas.microsoft.com/office/drawing/2014/main" id="{26CE949D-DB14-4EE7-9508-98FF0E8A2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3365FB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029" name="Rectangle 120">
              <a:extLst>
                <a:ext uri="{FF2B5EF4-FFF2-40B4-BE49-F238E27FC236}">
                  <a16:creationId xmlns:a16="http://schemas.microsoft.com/office/drawing/2014/main" id="{52FF6148-E4C4-4ACA-A6B2-4ADEF207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0" y="2208"/>
              <a:ext cx="8" cy="46"/>
            </a:xfrm>
            <a:prstGeom prst="rect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30" name="Oval 121">
              <a:extLst>
                <a:ext uri="{FF2B5EF4-FFF2-40B4-BE49-F238E27FC236}">
                  <a16:creationId xmlns:a16="http://schemas.microsoft.com/office/drawing/2014/main" id="{4D10B313-D782-4DC8-A00A-43F0F3963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" y="2244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31" name="Oval 122">
              <a:extLst>
                <a:ext uri="{FF2B5EF4-FFF2-40B4-BE49-F238E27FC236}">
                  <a16:creationId xmlns:a16="http://schemas.microsoft.com/office/drawing/2014/main" id="{E1DD5BE2-4EFF-4772-B2BE-7EE2A5EA8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6" y="2244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32" name="Line 123">
              <a:extLst>
                <a:ext uri="{FF2B5EF4-FFF2-40B4-BE49-F238E27FC236}">
                  <a16:creationId xmlns:a16="http://schemas.microsoft.com/office/drawing/2014/main" id="{76EE0028-01E0-4AB7-A088-6E29D91895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4" y="2168"/>
              <a:ext cx="3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033" name="Line 124">
              <a:extLst>
                <a:ext uri="{FF2B5EF4-FFF2-40B4-BE49-F238E27FC236}">
                  <a16:creationId xmlns:a16="http://schemas.microsoft.com/office/drawing/2014/main" id="{A677F0DC-626A-4228-98B8-4BDE728E32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034" name="Line 125">
              <a:extLst>
                <a:ext uri="{FF2B5EF4-FFF2-40B4-BE49-F238E27FC236}">
                  <a16:creationId xmlns:a16="http://schemas.microsoft.com/office/drawing/2014/main" id="{D0CE3F3B-9EE1-42C7-92A6-52312C8BB2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1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035" name="Line 126">
              <a:extLst>
                <a:ext uri="{FF2B5EF4-FFF2-40B4-BE49-F238E27FC236}">
                  <a16:creationId xmlns:a16="http://schemas.microsoft.com/office/drawing/2014/main" id="{799453CB-EC07-4A99-A00B-B977D07990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2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81927" name="Group 127">
            <a:extLst>
              <a:ext uri="{FF2B5EF4-FFF2-40B4-BE49-F238E27FC236}">
                <a16:creationId xmlns:a16="http://schemas.microsoft.com/office/drawing/2014/main" id="{78A1B8CF-C79E-42AA-B3AC-E1D18B352F92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3276600"/>
            <a:ext cx="908050" cy="450850"/>
            <a:chOff x="4170" y="2060"/>
            <a:chExt cx="571" cy="284"/>
          </a:xfrm>
        </p:grpSpPr>
        <p:sp>
          <p:nvSpPr>
            <p:cNvPr id="82020" name="Freeform 128">
              <a:extLst>
                <a:ext uri="{FF2B5EF4-FFF2-40B4-BE49-F238E27FC236}">
                  <a16:creationId xmlns:a16="http://schemas.microsoft.com/office/drawing/2014/main" id="{23A66920-5649-4CB7-892F-C4EAC7699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021" name="Rectangle 129">
              <a:extLst>
                <a:ext uri="{FF2B5EF4-FFF2-40B4-BE49-F238E27FC236}">
                  <a16:creationId xmlns:a16="http://schemas.microsoft.com/office/drawing/2014/main" id="{7F022FE8-CE62-4680-BE82-AD7A89BF8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" y="2208"/>
              <a:ext cx="8" cy="46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22" name="Oval 130">
              <a:extLst>
                <a:ext uri="{FF2B5EF4-FFF2-40B4-BE49-F238E27FC236}">
                  <a16:creationId xmlns:a16="http://schemas.microsoft.com/office/drawing/2014/main" id="{ADA61201-AE7C-434F-84BA-AAF0FF3EB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" y="2244"/>
              <a:ext cx="84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23" name="Oval 131">
              <a:extLst>
                <a:ext uri="{FF2B5EF4-FFF2-40B4-BE49-F238E27FC236}">
                  <a16:creationId xmlns:a16="http://schemas.microsoft.com/office/drawing/2014/main" id="{81A69AB8-0569-43CA-9B84-F78D7E5C1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" y="2244"/>
              <a:ext cx="85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24" name="Line 132">
              <a:extLst>
                <a:ext uri="{FF2B5EF4-FFF2-40B4-BE49-F238E27FC236}">
                  <a16:creationId xmlns:a16="http://schemas.microsoft.com/office/drawing/2014/main" id="{C7718795-3DAF-43DA-BAC3-56C746E37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7" y="2168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025" name="Line 133">
              <a:extLst>
                <a:ext uri="{FF2B5EF4-FFF2-40B4-BE49-F238E27FC236}">
                  <a16:creationId xmlns:a16="http://schemas.microsoft.com/office/drawing/2014/main" id="{E5CB0824-87FD-4910-A685-F2BC368FB9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7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026" name="Line 134">
              <a:extLst>
                <a:ext uri="{FF2B5EF4-FFF2-40B4-BE49-F238E27FC236}">
                  <a16:creationId xmlns:a16="http://schemas.microsoft.com/office/drawing/2014/main" id="{0A8E5F70-2283-4DBA-8536-19AE40ACDD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4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027" name="Line 135">
              <a:extLst>
                <a:ext uri="{FF2B5EF4-FFF2-40B4-BE49-F238E27FC236}">
                  <a16:creationId xmlns:a16="http://schemas.microsoft.com/office/drawing/2014/main" id="{79A9D396-4E2B-42A2-BED8-A0E3594FD4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5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1928" name="Freeform 136">
            <a:extLst>
              <a:ext uri="{FF2B5EF4-FFF2-40B4-BE49-F238E27FC236}">
                <a16:creationId xmlns:a16="http://schemas.microsoft.com/office/drawing/2014/main" id="{2F960DEC-5541-4EE2-ABD5-D415FF30CA60}"/>
              </a:ext>
            </a:extLst>
          </p:cNvPr>
          <p:cNvSpPr>
            <a:spLocks/>
          </p:cNvSpPr>
          <p:nvPr/>
        </p:nvSpPr>
        <p:spPr bwMode="auto">
          <a:xfrm>
            <a:off x="4953000" y="3886200"/>
            <a:ext cx="1220788" cy="915988"/>
          </a:xfrm>
          <a:custGeom>
            <a:avLst/>
            <a:gdLst>
              <a:gd name="T0" fmla="*/ 485131296 w 768"/>
              <a:gd name="T1" fmla="*/ 1454127769 h 576"/>
              <a:gd name="T2" fmla="*/ 1937997771 w 768"/>
              <a:gd name="T3" fmla="*/ 0 h 576"/>
              <a:gd name="T4" fmla="*/ 1452866475 w 768"/>
              <a:gd name="T5" fmla="*/ 0 h 576"/>
              <a:gd name="T6" fmla="*/ 0 w 768"/>
              <a:gd name="T7" fmla="*/ 1454127769 h 576"/>
              <a:gd name="T8" fmla="*/ 485131296 w 768"/>
              <a:gd name="T9" fmla="*/ 1454127769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576"/>
              <a:gd name="T17" fmla="*/ 768 w 768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576">
                <a:moveTo>
                  <a:pt x="192" y="575"/>
                </a:moveTo>
                <a:lnTo>
                  <a:pt x="767" y="0"/>
                </a:lnTo>
                <a:lnTo>
                  <a:pt x="575" y="0"/>
                </a:lnTo>
                <a:lnTo>
                  <a:pt x="0" y="575"/>
                </a:lnTo>
                <a:lnTo>
                  <a:pt x="192" y="575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929" name="Freeform 137">
            <a:extLst>
              <a:ext uri="{FF2B5EF4-FFF2-40B4-BE49-F238E27FC236}">
                <a16:creationId xmlns:a16="http://schemas.microsoft.com/office/drawing/2014/main" id="{CFC162AF-7E9C-4B23-A98F-F99695685478}"/>
              </a:ext>
            </a:extLst>
          </p:cNvPr>
          <p:cNvSpPr>
            <a:spLocks/>
          </p:cNvSpPr>
          <p:nvPr/>
        </p:nvSpPr>
        <p:spPr bwMode="auto">
          <a:xfrm>
            <a:off x="4876800" y="2133600"/>
            <a:ext cx="992188" cy="2668588"/>
          </a:xfrm>
          <a:custGeom>
            <a:avLst/>
            <a:gdLst>
              <a:gd name="T0" fmla="*/ 0 w 624"/>
              <a:gd name="T1" fmla="*/ 0 h 1677"/>
              <a:gd name="T2" fmla="*/ 1575095270 w 624"/>
              <a:gd name="T3" fmla="*/ 0 h 1677"/>
              <a:gd name="T4" fmla="*/ 1575095270 w 624"/>
              <a:gd name="T5" fmla="*/ 2147483646 h 1677"/>
              <a:gd name="T6" fmla="*/ 242710809 w 624"/>
              <a:gd name="T7" fmla="*/ 2147483646 h 1677"/>
              <a:gd name="T8" fmla="*/ 0 w 624"/>
              <a:gd name="T9" fmla="*/ 2147483646 h 1677"/>
              <a:gd name="T10" fmla="*/ 0 w 624"/>
              <a:gd name="T11" fmla="*/ 0 h 16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677"/>
              <a:gd name="T20" fmla="*/ 624 w 624"/>
              <a:gd name="T21" fmla="*/ 1677 h 16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677">
                <a:moveTo>
                  <a:pt x="0" y="0"/>
                </a:moveTo>
                <a:lnTo>
                  <a:pt x="623" y="0"/>
                </a:lnTo>
                <a:lnTo>
                  <a:pt x="623" y="1149"/>
                </a:lnTo>
                <a:lnTo>
                  <a:pt x="96" y="1676"/>
                </a:lnTo>
                <a:lnTo>
                  <a:pt x="0" y="1676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1930" name="Group 138">
            <a:extLst>
              <a:ext uri="{FF2B5EF4-FFF2-40B4-BE49-F238E27FC236}">
                <a16:creationId xmlns:a16="http://schemas.microsoft.com/office/drawing/2014/main" id="{8C5B589F-5B0C-43E9-83DC-72D1727C2D02}"/>
              </a:ext>
            </a:extLst>
          </p:cNvPr>
          <p:cNvGrpSpPr>
            <a:grpSpLocks/>
          </p:cNvGrpSpPr>
          <p:nvPr/>
        </p:nvGrpSpPr>
        <p:grpSpPr bwMode="auto">
          <a:xfrm>
            <a:off x="4883150" y="2139950"/>
            <a:ext cx="2654300" cy="2654300"/>
            <a:chOff x="3072" y="1346"/>
            <a:chExt cx="1669" cy="1668"/>
          </a:xfrm>
        </p:grpSpPr>
        <p:sp>
          <p:nvSpPr>
            <p:cNvPr id="81971" name="Rectangle 139">
              <a:extLst>
                <a:ext uri="{FF2B5EF4-FFF2-40B4-BE49-F238E27FC236}">
                  <a16:creationId xmlns:a16="http://schemas.microsoft.com/office/drawing/2014/main" id="{F3402450-EC02-4752-A303-CFCCFC409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72" name="Rectangle 140">
              <a:extLst>
                <a:ext uri="{FF2B5EF4-FFF2-40B4-BE49-F238E27FC236}">
                  <a16:creationId xmlns:a16="http://schemas.microsoft.com/office/drawing/2014/main" id="{9B9A5428-1A1B-4065-A9E0-C3282A830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825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73" name="Rectangle 141">
              <a:extLst>
                <a:ext uri="{FF2B5EF4-FFF2-40B4-BE49-F238E27FC236}">
                  <a16:creationId xmlns:a16="http://schemas.microsoft.com/office/drawing/2014/main" id="{EAD80516-CC44-4531-BFE5-16B758B41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74" name="Rectangle 142">
              <a:extLst>
                <a:ext uri="{FF2B5EF4-FFF2-40B4-BE49-F238E27FC236}">
                  <a16:creationId xmlns:a16="http://schemas.microsoft.com/office/drawing/2014/main" id="{6EC14DF3-B630-41D3-854A-3B93D0512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75" name="Rectangle 143">
              <a:extLst>
                <a:ext uri="{FF2B5EF4-FFF2-40B4-BE49-F238E27FC236}">
                  <a16:creationId xmlns:a16="http://schemas.microsoft.com/office/drawing/2014/main" id="{9B20298B-9B77-44ED-B4DD-E4B9D992E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825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76" name="Rectangle 144">
              <a:extLst>
                <a:ext uri="{FF2B5EF4-FFF2-40B4-BE49-F238E27FC236}">
                  <a16:creationId xmlns:a16="http://schemas.microsoft.com/office/drawing/2014/main" id="{51C00804-A2AE-4408-BC31-F47E65DDE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77" name="Rectangle 145">
              <a:extLst>
                <a:ext uri="{FF2B5EF4-FFF2-40B4-BE49-F238E27FC236}">
                  <a16:creationId xmlns:a16="http://schemas.microsoft.com/office/drawing/2014/main" id="{C03D7B5D-2F3F-44B0-9C07-5C0E32FF3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064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78" name="Rectangle 146">
              <a:extLst>
                <a:ext uri="{FF2B5EF4-FFF2-40B4-BE49-F238E27FC236}">
                  <a16:creationId xmlns:a16="http://schemas.microsoft.com/office/drawing/2014/main" id="{260791A6-60F1-4701-BB46-3410A4A8D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79" name="Rectangle 147">
              <a:extLst>
                <a:ext uri="{FF2B5EF4-FFF2-40B4-BE49-F238E27FC236}">
                  <a16:creationId xmlns:a16="http://schemas.microsoft.com/office/drawing/2014/main" id="{39A39862-B294-46D0-9FF2-44C51C12B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064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80" name="Rectangle 148">
              <a:extLst>
                <a:ext uri="{FF2B5EF4-FFF2-40B4-BE49-F238E27FC236}">
                  <a16:creationId xmlns:a16="http://schemas.microsoft.com/office/drawing/2014/main" id="{A33D8D58-F84D-4431-A7D3-071A8EBD9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783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81" name="Rectangle 149">
              <a:extLst>
                <a:ext uri="{FF2B5EF4-FFF2-40B4-BE49-F238E27FC236}">
                  <a16:creationId xmlns:a16="http://schemas.microsoft.com/office/drawing/2014/main" id="{2905B878-245B-41C0-B978-0E1E83828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82" name="Rectangle 150">
              <a:extLst>
                <a:ext uri="{FF2B5EF4-FFF2-40B4-BE49-F238E27FC236}">
                  <a16:creationId xmlns:a16="http://schemas.microsoft.com/office/drawing/2014/main" id="{F6899E9D-91EA-4336-81DE-7D6DD9059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83" name="Rectangle 151">
              <a:extLst>
                <a:ext uri="{FF2B5EF4-FFF2-40B4-BE49-F238E27FC236}">
                  <a16:creationId xmlns:a16="http://schemas.microsoft.com/office/drawing/2014/main" id="{24BEE565-9571-40C5-928C-89C6B799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84" name="Rectangle 152">
              <a:extLst>
                <a:ext uri="{FF2B5EF4-FFF2-40B4-BE49-F238E27FC236}">
                  <a16:creationId xmlns:a16="http://schemas.microsoft.com/office/drawing/2014/main" id="{E0A82226-DC10-4F5C-8A33-961EC32D6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85" name="Rectangle 153">
              <a:extLst>
                <a:ext uri="{FF2B5EF4-FFF2-40B4-BE49-F238E27FC236}">
                  <a16:creationId xmlns:a16="http://schemas.microsoft.com/office/drawing/2014/main" id="{BC50E054-15F7-4EAB-82CC-78C721252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86" name="Rectangle 154">
              <a:extLst>
                <a:ext uri="{FF2B5EF4-FFF2-40B4-BE49-F238E27FC236}">
                  <a16:creationId xmlns:a16="http://schemas.microsoft.com/office/drawing/2014/main" id="{FAF5B385-EA55-41A2-B0CD-94C13F686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543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87" name="Rectangle 155">
              <a:extLst>
                <a:ext uri="{FF2B5EF4-FFF2-40B4-BE49-F238E27FC236}">
                  <a16:creationId xmlns:a16="http://schemas.microsoft.com/office/drawing/2014/main" id="{8AD942C5-9743-4192-B005-E46E0B1C4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304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88" name="Rectangle 156">
              <a:extLst>
                <a:ext uri="{FF2B5EF4-FFF2-40B4-BE49-F238E27FC236}">
                  <a16:creationId xmlns:a16="http://schemas.microsoft.com/office/drawing/2014/main" id="{B750E0C2-7E5E-48A6-8246-8B3C5CD11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89" name="Rectangle 157">
              <a:extLst>
                <a:ext uri="{FF2B5EF4-FFF2-40B4-BE49-F238E27FC236}">
                  <a16:creationId xmlns:a16="http://schemas.microsoft.com/office/drawing/2014/main" id="{4E9271DF-B021-4C10-9025-E3FF2005E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304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90" name="Rectangle 158">
              <a:extLst>
                <a:ext uri="{FF2B5EF4-FFF2-40B4-BE49-F238E27FC236}">
                  <a16:creationId xmlns:a16="http://schemas.microsoft.com/office/drawing/2014/main" id="{24EF64F0-7A79-4A71-B883-5014A9C76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91" name="Rectangle 159">
              <a:extLst>
                <a:ext uri="{FF2B5EF4-FFF2-40B4-BE49-F238E27FC236}">
                  <a16:creationId xmlns:a16="http://schemas.microsoft.com/office/drawing/2014/main" id="{6C7ED46D-500B-464B-AB49-6005FCD8B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92" name="Rectangle 160">
              <a:extLst>
                <a:ext uri="{FF2B5EF4-FFF2-40B4-BE49-F238E27FC236}">
                  <a16:creationId xmlns:a16="http://schemas.microsoft.com/office/drawing/2014/main" id="{7B021DE7-680E-4E67-8822-96E235287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93" name="Rectangle 161">
              <a:extLst>
                <a:ext uri="{FF2B5EF4-FFF2-40B4-BE49-F238E27FC236}">
                  <a16:creationId xmlns:a16="http://schemas.microsoft.com/office/drawing/2014/main" id="{1ABC19E9-1337-4A66-BBD8-2BFDCBB26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94" name="Rectangle 162">
              <a:extLst>
                <a:ext uri="{FF2B5EF4-FFF2-40B4-BE49-F238E27FC236}">
                  <a16:creationId xmlns:a16="http://schemas.microsoft.com/office/drawing/2014/main" id="{0F531AFE-BF1F-450E-9E37-47337BC3B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543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95" name="Rectangle 163">
              <a:extLst>
                <a:ext uri="{FF2B5EF4-FFF2-40B4-BE49-F238E27FC236}">
                  <a16:creationId xmlns:a16="http://schemas.microsoft.com/office/drawing/2014/main" id="{0615AC64-6B8A-46B3-A830-5600DEADF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783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96" name="Rectangle 164">
              <a:extLst>
                <a:ext uri="{FF2B5EF4-FFF2-40B4-BE49-F238E27FC236}">
                  <a16:creationId xmlns:a16="http://schemas.microsoft.com/office/drawing/2014/main" id="{70DE3AE8-A094-4EA0-AE71-C89C81DC1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97" name="Rectangle 165">
              <a:extLst>
                <a:ext uri="{FF2B5EF4-FFF2-40B4-BE49-F238E27FC236}">
                  <a16:creationId xmlns:a16="http://schemas.microsoft.com/office/drawing/2014/main" id="{815112BF-E8F6-4B5E-8816-C4BD8089F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585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98" name="Rectangle 166">
              <a:extLst>
                <a:ext uri="{FF2B5EF4-FFF2-40B4-BE49-F238E27FC236}">
                  <a16:creationId xmlns:a16="http://schemas.microsoft.com/office/drawing/2014/main" id="{181526DD-4F55-416E-B6ED-9FBC56D71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99" name="Rectangle 167">
              <a:extLst>
                <a:ext uri="{FF2B5EF4-FFF2-40B4-BE49-F238E27FC236}">
                  <a16:creationId xmlns:a16="http://schemas.microsoft.com/office/drawing/2014/main" id="{02FB50C4-3B6B-4F38-BEEB-F3CB81BEF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00" name="Rectangle 168">
              <a:extLst>
                <a:ext uri="{FF2B5EF4-FFF2-40B4-BE49-F238E27FC236}">
                  <a16:creationId xmlns:a16="http://schemas.microsoft.com/office/drawing/2014/main" id="{FBCCE480-9C50-499E-AFCD-F91795DB1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585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01" name="Rectangle 169">
              <a:extLst>
                <a:ext uri="{FF2B5EF4-FFF2-40B4-BE49-F238E27FC236}">
                  <a16:creationId xmlns:a16="http://schemas.microsoft.com/office/drawing/2014/main" id="{56698767-EB1B-47E9-935F-7C8D8EB54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02" name="Rectangle 170">
              <a:extLst>
                <a:ext uri="{FF2B5EF4-FFF2-40B4-BE49-F238E27FC236}">
                  <a16:creationId xmlns:a16="http://schemas.microsoft.com/office/drawing/2014/main" id="{36AD25FE-8531-405F-9DB5-7AEEDB5CA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346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03" name="Rectangle 171">
              <a:extLst>
                <a:ext uri="{FF2B5EF4-FFF2-40B4-BE49-F238E27FC236}">
                  <a16:creationId xmlns:a16="http://schemas.microsoft.com/office/drawing/2014/main" id="{E729C539-881A-4C71-B03C-AC52B8DA2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04" name="Rectangle 172">
              <a:extLst>
                <a:ext uri="{FF2B5EF4-FFF2-40B4-BE49-F238E27FC236}">
                  <a16:creationId xmlns:a16="http://schemas.microsoft.com/office/drawing/2014/main" id="{9AE8B19D-3D38-47D2-A910-16D16E39F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05" name="Rectangle 173">
              <a:extLst>
                <a:ext uri="{FF2B5EF4-FFF2-40B4-BE49-F238E27FC236}">
                  <a16:creationId xmlns:a16="http://schemas.microsoft.com/office/drawing/2014/main" id="{EA111CA4-8E83-40DF-9795-33C33E743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346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06" name="Rectangle 174">
              <a:extLst>
                <a:ext uri="{FF2B5EF4-FFF2-40B4-BE49-F238E27FC236}">
                  <a16:creationId xmlns:a16="http://schemas.microsoft.com/office/drawing/2014/main" id="{7EF8C1BE-A642-445D-8B11-FD593AEB3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825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07" name="Rectangle 175">
              <a:extLst>
                <a:ext uri="{FF2B5EF4-FFF2-40B4-BE49-F238E27FC236}">
                  <a16:creationId xmlns:a16="http://schemas.microsoft.com/office/drawing/2014/main" id="{5A58B14A-5814-4636-A255-195DD281E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08" name="Rectangle 176">
              <a:extLst>
                <a:ext uri="{FF2B5EF4-FFF2-40B4-BE49-F238E27FC236}">
                  <a16:creationId xmlns:a16="http://schemas.microsoft.com/office/drawing/2014/main" id="{BD29FCB8-492A-4251-8F13-E893CBBF4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09" name="Rectangle 177">
              <a:extLst>
                <a:ext uri="{FF2B5EF4-FFF2-40B4-BE49-F238E27FC236}">
                  <a16:creationId xmlns:a16="http://schemas.microsoft.com/office/drawing/2014/main" id="{27FB0CB2-3C6B-4A4A-980B-E760EB95E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10" name="Rectangle 178">
              <a:extLst>
                <a:ext uri="{FF2B5EF4-FFF2-40B4-BE49-F238E27FC236}">
                  <a16:creationId xmlns:a16="http://schemas.microsoft.com/office/drawing/2014/main" id="{2C20E73B-56F6-41EB-847B-48DECF21E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064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11" name="Rectangle 179">
              <a:extLst>
                <a:ext uri="{FF2B5EF4-FFF2-40B4-BE49-F238E27FC236}">
                  <a16:creationId xmlns:a16="http://schemas.microsoft.com/office/drawing/2014/main" id="{8CCF6EF6-8C26-4B50-A47A-7CA17CFDA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783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12" name="Rectangle 180">
              <a:extLst>
                <a:ext uri="{FF2B5EF4-FFF2-40B4-BE49-F238E27FC236}">
                  <a16:creationId xmlns:a16="http://schemas.microsoft.com/office/drawing/2014/main" id="{14E9FFAE-01D7-4A9F-8D81-02B1F4FD1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304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13" name="Rectangle 181">
              <a:extLst>
                <a:ext uri="{FF2B5EF4-FFF2-40B4-BE49-F238E27FC236}">
                  <a16:creationId xmlns:a16="http://schemas.microsoft.com/office/drawing/2014/main" id="{E666F8BC-F7AE-424A-9662-3DF4E512A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14" name="Rectangle 182">
              <a:extLst>
                <a:ext uri="{FF2B5EF4-FFF2-40B4-BE49-F238E27FC236}">
                  <a16:creationId xmlns:a16="http://schemas.microsoft.com/office/drawing/2014/main" id="{F98BF0B8-FB5D-4D7C-9B25-7688E2E9F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543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15" name="Rectangle 183">
              <a:extLst>
                <a:ext uri="{FF2B5EF4-FFF2-40B4-BE49-F238E27FC236}">
                  <a16:creationId xmlns:a16="http://schemas.microsoft.com/office/drawing/2014/main" id="{28EAA3DE-AEA4-4B56-9E5A-73454B98A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16" name="Rectangle 184">
              <a:extLst>
                <a:ext uri="{FF2B5EF4-FFF2-40B4-BE49-F238E27FC236}">
                  <a16:creationId xmlns:a16="http://schemas.microsoft.com/office/drawing/2014/main" id="{F6CFF826-6837-4BF5-9552-DD295C393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585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17" name="Rectangle 185">
              <a:extLst>
                <a:ext uri="{FF2B5EF4-FFF2-40B4-BE49-F238E27FC236}">
                  <a16:creationId xmlns:a16="http://schemas.microsoft.com/office/drawing/2014/main" id="{96656D80-2D4F-485E-B98B-CE0911FB8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18" name="Rectangle 186">
              <a:extLst>
                <a:ext uri="{FF2B5EF4-FFF2-40B4-BE49-F238E27FC236}">
                  <a16:creationId xmlns:a16="http://schemas.microsoft.com/office/drawing/2014/main" id="{C45BF12B-BAD7-4D2B-A35D-E0793B1E2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46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19" name="Rectangle 187">
              <a:extLst>
                <a:ext uri="{FF2B5EF4-FFF2-40B4-BE49-F238E27FC236}">
                  <a16:creationId xmlns:a16="http://schemas.microsoft.com/office/drawing/2014/main" id="{1CB78F9A-0F11-43B2-A9A6-487DC4241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81931" name="Line 188">
            <a:extLst>
              <a:ext uri="{FF2B5EF4-FFF2-40B4-BE49-F238E27FC236}">
                <a16:creationId xmlns:a16="http://schemas.microsoft.com/office/drawing/2014/main" id="{F9387244-1267-490B-9072-D5286AEBD6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2717800"/>
            <a:ext cx="0" cy="584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932" name="Rectangle 189">
            <a:extLst>
              <a:ext uri="{FF2B5EF4-FFF2-40B4-BE49-F238E27FC236}">
                <a16:creationId xmlns:a16="http://schemas.microsoft.com/office/drawing/2014/main" id="{225C2406-3945-4977-84F4-3BE5F15E2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50" y="3206750"/>
            <a:ext cx="139700" cy="635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1933" name="Oval 190">
            <a:extLst>
              <a:ext uri="{FF2B5EF4-FFF2-40B4-BE49-F238E27FC236}">
                <a16:creationId xmlns:a16="http://schemas.microsoft.com/office/drawing/2014/main" id="{08B70FB7-FC78-4896-824A-5894F778C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50" y="260985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1934" name="Line 191">
            <a:extLst>
              <a:ext uri="{FF2B5EF4-FFF2-40B4-BE49-F238E27FC236}">
                <a16:creationId xmlns:a16="http://schemas.microsoft.com/office/drawing/2014/main" id="{5BEF024E-9F69-4A18-BE5D-B4E15628D7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3450" y="1987550"/>
            <a:ext cx="39370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935" name="Rectangle 192">
            <a:extLst>
              <a:ext uri="{FF2B5EF4-FFF2-40B4-BE49-F238E27FC236}">
                <a16:creationId xmlns:a16="http://schemas.microsoft.com/office/drawing/2014/main" id="{18517A2B-5A6A-46E6-88FD-FC9EE1AAB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400" y="4900615"/>
            <a:ext cx="2204405" cy="116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 dirty="0">
                <a:solidFill>
                  <a:srgbClr val="FFFFFF"/>
                </a:solidFill>
                <a:ea typeface="新細明體" panose="02020500000000000000" pitchFamily="18" charset="-120"/>
              </a:rPr>
              <a:t>Current P Picture.</a:t>
            </a:r>
            <a:endParaRPr lang="en-US" altLang="zh-TW" sz="1400" dirty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Current MB is shown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with heavy outline.  Since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a match is found, this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MB is </a:t>
            </a:r>
            <a:r>
              <a:rPr lang="en-US" altLang="zh-TW" sz="1400" dirty="0" err="1">
                <a:solidFill>
                  <a:srgbClr val="FFFFFF"/>
                </a:solidFill>
                <a:ea typeface="新細明體" panose="02020500000000000000" pitchFamily="18" charset="-120"/>
              </a:rPr>
              <a:t>intercoded</a:t>
            </a: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.</a:t>
            </a:r>
          </a:p>
        </p:txBody>
      </p:sp>
      <p:sp>
        <p:nvSpPr>
          <p:cNvPr id="81936" name="Rectangle 193">
            <a:extLst>
              <a:ext uri="{FF2B5EF4-FFF2-40B4-BE49-F238E27FC236}">
                <a16:creationId xmlns:a16="http://schemas.microsoft.com/office/drawing/2014/main" id="{A2B7F000-5C30-41E8-91E4-AC719AA03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919" y="4900615"/>
            <a:ext cx="3156588" cy="138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 dirty="0">
                <a:solidFill>
                  <a:srgbClr val="FFFFFF"/>
                </a:solidFill>
                <a:ea typeface="新細明體" panose="02020500000000000000" pitchFamily="18" charset="-120"/>
              </a:rPr>
              <a:t>Previous I or P Picture.</a:t>
            </a:r>
            <a:endParaRPr lang="en-US" altLang="zh-TW" sz="1400" dirty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Within the search area, a good match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is found, but within a different object.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There is no requirement that motion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vectors represent true motion of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objects.</a:t>
            </a:r>
          </a:p>
        </p:txBody>
      </p:sp>
      <p:sp>
        <p:nvSpPr>
          <p:cNvPr id="81937" name="Rectangle 194">
            <a:extLst>
              <a:ext uri="{FF2B5EF4-FFF2-40B4-BE49-F238E27FC236}">
                <a16:creationId xmlns:a16="http://schemas.microsoft.com/office/drawing/2014/main" id="{AAD5F734-C060-495F-86D4-39D409E57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5200" y="33020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1938" name="Freeform 195">
            <a:extLst>
              <a:ext uri="{FF2B5EF4-FFF2-40B4-BE49-F238E27FC236}">
                <a16:creationId xmlns:a16="http://schemas.microsoft.com/office/drawing/2014/main" id="{F21DE2C2-94A2-444E-9811-F5D4B54FD76F}"/>
              </a:ext>
            </a:extLst>
          </p:cNvPr>
          <p:cNvSpPr>
            <a:spLocks/>
          </p:cNvSpPr>
          <p:nvPr/>
        </p:nvSpPr>
        <p:spPr bwMode="auto">
          <a:xfrm>
            <a:off x="2209800" y="2133600"/>
            <a:ext cx="1830388" cy="1220788"/>
          </a:xfrm>
          <a:custGeom>
            <a:avLst/>
            <a:gdLst>
              <a:gd name="T0" fmla="*/ 2147483646 w 1151"/>
              <a:gd name="T1" fmla="*/ 605463099 h 767"/>
              <a:gd name="T2" fmla="*/ 1575518796 w 1151"/>
              <a:gd name="T3" fmla="*/ 1940521312 h 767"/>
              <a:gd name="T4" fmla="*/ 0 w 1151"/>
              <a:gd name="T5" fmla="*/ 1940521312 h 767"/>
              <a:gd name="T6" fmla="*/ 0 w 1151"/>
              <a:gd name="T7" fmla="*/ 0 h 767"/>
              <a:gd name="T8" fmla="*/ 2147483646 w 1151"/>
              <a:gd name="T9" fmla="*/ 0 h 767"/>
              <a:gd name="T10" fmla="*/ 2147483646 w 1151"/>
              <a:gd name="T11" fmla="*/ 605463099 h 7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1"/>
              <a:gd name="T19" fmla="*/ 0 h 767"/>
              <a:gd name="T20" fmla="*/ 1151 w 1151"/>
              <a:gd name="T21" fmla="*/ 767 h 7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1" h="767">
                <a:moveTo>
                  <a:pt x="1150" y="239"/>
                </a:moveTo>
                <a:lnTo>
                  <a:pt x="623" y="766"/>
                </a:lnTo>
                <a:lnTo>
                  <a:pt x="0" y="766"/>
                </a:lnTo>
                <a:lnTo>
                  <a:pt x="0" y="0"/>
                </a:lnTo>
                <a:lnTo>
                  <a:pt x="1150" y="0"/>
                </a:lnTo>
                <a:lnTo>
                  <a:pt x="1150" y="239"/>
                </a:lnTo>
              </a:path>
            </a:pathLst>
          </a:custGeom>
          <a:solidFill>
            <a:schemeClr val="bg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939" name="Rectangle 196">
            <a:extLst>
              <a:ext uri="{FF2B5EF4-FFF2-40B4-BE49-F238E27FC236}">
                <a16:creationId xmlns:a16="http://schemas.microsoft.com/office/drawing/2014/main" id="{CC3A5E07-E850-4192-A1CB-48AD54AE5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550" y="2139950"/>
            <a:ext cx="749300" cy="1054100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1940" name="Freeform 197">
            <a:extLst>
              <a:ext uri="{FF2B5EF4-FFF2-40B4-BE49-F238E27FC236}">
                <a16:creationId xmlns:a16="http://schemas.microsoft.com/office/drawing/2014/main" id="{A0229F05-A094-4E7E-8A10-8E463E6CA407}"/>
              </a:ext>
            </a:extLst>
          </p:cNvPr>
          <p:cNvSpPr>
            <a:spLocks/>
          </p:cNvSpPr>
          <p:nvPr/>
        </p:nvSpPr>
        <p:spPr bwMode="auto">
          <a:xfrm>
            <a:off x="3124200" y="2133600"/>
            <a:ext cx="915988" cy="1068388"/>
          </a:xfrm>
          <a:custGeom>
            <a:avLst/>
            <a:gdLst>
              <a:gd name="T0" fmla="*/ 0 w 576"/>
              <a:gd name="T1" fmla="*/ 0 h 671"/>
              <a:gd name="T2" fmla="*/ 0 w 576"/>
              <a:gd name="T3" fmla="*/ 1698587250 h 671"/>
              <a:gd name="T4" fmla="*/ 1454127769 w 576"/>
              <a:gd name="T5" fmla="*/ 243379105 h 671"/>
              <a:gd name="T6" fmla="*/ 1454127769 w 576"/>
              <a:gd name="T7" fmla="*/ 0 h 671"/>
              <a:gd name="T8" fmla="*/ 0 w 576"/>
              <a:gd name="T9" fmla="*/ 0 h 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671"/>
              <a:gd name="T17" fmla="*/ 576 w 576"/>
              <a:gd name="T18" fmla="*/ 671 h 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671">
                <a:moveTo>
                  <a:pt x="0" y="0"/>
                </a:moveTo>
                <a:lnTo>
                  <a:pt x="0" y="670"/>
                </a:lnTo>
                <a:lnTo>
                  <a:pt x="575" y="96"/>
                </a:lnTo>
                <a:lnTo>
                  <a:pt x="57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1941" name="Group 198">
            <a:extLst>
              <a:ext uri="{FF2B5EF4-FFF2-40B4-BE49-F238E27FC236}">
                <a16:creationId xmlns:a16="http://schemas.microsoft.com/office/drawing/2014/main" id="{EF1E2B9F-C99D-44FD-8271-D6A0A2FBA69B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3276600"/>
            <a:ext cx="908050" cy="450850"/>
            <a:chOff x="1007" y="2060"/>
            <a:chExt cx="571" cy="284"/>
          </a:xfrm>
        </p:grpSpPr>
        <p:sp>
          <p:nvSpPr>
            <p:cNvPr id="81963" name="Freeform 199">
              <a:extLst>
                <a:ext uri="{FF2B5EF4-FFF2-40B4-BE49-F238E27FC236}">
                  <a16:creationId xmlns:a16="http://schemas.microsoft.com/office/drawing/2014/main" id="{67C0D12A-088E-407A-85F5-332291A1D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3365FB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964" name="Rectangle 200">
              <a:extLst>
                <a:ext uri="{FF2B5EF4-FFF2-40B4-BE49-F238E27FC236}">
                  <a16:creationId xmlns:a16="http://schemas.microsoft.com/office/drawing/2014/main" id="{435924DD-2F84-451B-8360-0FFBC9108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208"/>
              <a:ext cx="8" cy="46"/>
            </a:xfrm>
            <a:prstGeom prst="rect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65" name="Oval 201">
              <a:extLst>
                <a:ext uri="{FF2B5EF4-FFF2-40B4-BE49-F238E27FC236}">
                  <a16:creationId xmlns:a16="http://schemas.microsoft.com/office/drawing/2014/main" id="{EDAF99C6-9E7E-4156-B96D-6509C53BC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" y="2244"/>
              <a:ext cx="83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66" name="Oval 202">
              <a:extLst>
                <a:ext uri="{FF2B5EF4-FFF2-40B4-BE49-F238E27FC236}">
                  <a16:creationId xmlns:a16="http://schemas.microsoft.com/office/drawing/2014/main" id="{D5948B3E-6F5C-4FA5-A058-3AC2B7ADE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" y="2244"/>
              <a:ext cx="85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67" name="Line 203">
              <a:extLst>
                <a:ext uri="{FF2B5EF4-FFF2-40B4-BE49-F238E27FC236}">
                  <a16:creationId xmlns:a16="http://schemas.microsoft.com/office/drawing/2014/main" id="{9A68FE30-D9FB-4F8E-B7B4-DA8754531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3" y="2168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968" name="Line 204">
              <a:extLst>
                <a:ext uri="{FF2B5EF4-FFF2-40B4-BE49-F238E27FC236}">
                  <a16:creationId xmlns:a16="http://schemas.microsoft.com/office/drawing/2014/main" id="{5800641B-634F-4700-9E9C-4F14D57012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3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969" name="Line 205">
              <a:extLst>
                <a:ext uri="{FF2B5EF4-FFF2-40B4-BE49-F238E27FC236}">
                  <a16:creationId xmlns:a16="http://schemas.microsoft.com/office/drawing/2014/main" id="{4BAC75F0-446E-4F03-A1C2-DFF2201B04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0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970" name="Line 206">
              <a:extLst>
                <a:ext uri="{FF2B5EF4-FFF2-40B4-BE49-F238E27FC236}">
                  <a16:creationId xmlns:a16="http://schemas.microsoft.com/office/drawing/2014/main" id="{0BEB99AF-0E1C-4894-B044-A9F8C77471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1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81942" name="Group 207">
            <a:extLst>
              <a:ext uri="{FF2B5EF4-FFF2-40B4-BE49-F238E27FC236}">
                <a16:creationId xmlns:a16="http://schemas.microsoft.com/office/drawing/2014/main" id="{7B609AC7-6D14-41B4-9504-224B3467870E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276600"/>
            <a:ext cx="908050" cy="450850"/>
            <a:chOff x="1630" y="2060"/>
            <a:chExt cx="571" cy="284"/>
          </a:xfrm>
        </p:grpSpPr>
        <p:sp>
          <p:nvSpPr>
            <p:cNvPr id="81955" name="Freeform 208">
              <a:extLst>
                <a:ext uri="{FF2B5EF4-FFF2-40B4-BE49-F238E27FC236}">
                  <a16:creationId xmlns:a16="http://schemas.microsoft.com/office/drawing/2014/main" id="{98BD7E26-0F78-42FA-8D38-E51CBBBAD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956" name="Rectangle 209">
              <a:extLst>
                <a:ext uri="{FF2B5EF4-FFF2-40B4-BE49-F238E27FC236}">
                  <a16:creationId xmlns:a16="http://schemas.microsoft.com/office/drawing/2014/main" id="{B5B0464E-869F-4CF3-B301-2B34C4F73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3" y="2208"/>
              <a:ext cx="8" cy="46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57" name="Oval 210">
              <a:extLst>
                <a:ext uri="{FF2B5EF4-FFF2-40B4-BE49-F238E27FC236}">
                  <a16:creationId xmlns:a16="http://schemas.microsoft.com/office/drawing/2014/main" id="{109B40B2-9CFB-434D-B193-B9306C8B9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7" y="2244"/>
              <a:ext cx="84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58" name="Oval 211">
              <a:extLst>
                <a:ext uri="{FF2B5EF4-FFF2-40B4-BE49-F238E27FC236}">
                  <a16:creationId xmlns:a16="http://schemas.microsoft.com/office/drawing/2014/main" id="{135D2D54-CD43-4885-9ED0-BF72DBBA1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" y="2244"/>
              <a:ext cx="85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59" name="Line 212">
              <a:extLst>
                <a:ext uri="{FF2B5EF4-FFF2-40B4-BE49-F238E27FC236}">
                  <a16:creationId xmlns:a16="http://schemas.microsoft.com/office/drawing/2014/main" id="{F1173D63-1D61-4226-AFE4-CFC46D335B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7" y="2168"/>
              <a:ext cx="3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960" name="Line 213">
              <a:extLst>
                <a:ext uri="{FF2B5EF4-FFF2-40B4-BE49-F238E27FC236}">
                  <a16:creationId xmlns:a16="http://schemas.microsoft.com/office/drawing/2014/main" id="{74CC06AF-1686-463A-B15A-609208B48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6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961" name="Line 214">
              <a:extLst>
                <a:ext uri="{FF2B5EF4-FFF2-40B4-BE49-F238E27FC236}">
                  <a16:creationId xmlns:a16="http://schemas.microsoft.com/office/drawing/2014/main" id="{7A6944B0-F2C2-4411-9553-621D34620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3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962" name="Line 215">
              <a:extLst>
                <a:ext uri="{FF2B5EF4-FFF2-40B4-BE49-F238E27FC236}">
                  <a16:creationId xmlns:a16="http://schemas.microsoft.com/office/drawing/2014/main" id="{5EF3DBB2-E420-47CD-9140-62C9F8DE0A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4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1943" name="Freeform 216">
            <a:extLst>
              <a:ext uri="{FF2B5EF4-FFF2-40B4-BE49-F238E27FC236}">
                <a16:creationId xmlns:a16="http://schemas.microsoft.com/office/drawing/2014/main" id="{101E432E-B160-4A42-8EC7-2E7B0A895679}"/>
              </a:ext>
            </a:extLst>
          </p:cNvPr>
          <p:cNvSpPr>
            <a:spLocks/>
          </p:cNvSpPr>
          <p:nvPr/>
        </p:nvSpPr>
        <p:spPr bwMode="auto">
          <a:xfrm>
            <a:off x="1447800" y="3886200"/>
            <a:ext cx="1220788" cy="915988"/>
          </a:xfrm>
          <a:custGeom>
            <a:avLst/>
            <a:gdLst>
              <a:gd name="T0" fmla="*/ 485131296 w 768"/>
              <a:gd name="T1" fmla="*/ 1454127769 h 576"/>
              <a:gd name="T2" fmla="*/ 1937997771 w 768"/>
              <a:gd name="T3" fmla="*/ 0 h 576"/>
              <a:gd name="T4" fmla="*/ 1452866475 w 768"/>
              <a:gd name="T5" fmla="*/ 0 h 576"/>
              <a:gd name="T6" fmla="*/ 0 w 768"/>
              <a:gd name="T7" fmla="*/ 1454127769 h 576"/>
              <a:gd name="T8" fmla="*/ 485131296 w 768"/>
              <a:gd name="T9" fmla="*/ 1454127769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576"/>
              <a:gd name="T17" fmla="*/ 768 w 768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576">
                <a:moveTo>
                  <a:pt x="192" y="575"/>
                </a:moveTo>
                <a:lnTo>
                  <a:pt x="767" y="0"/>
                </a:lnTo>
                <a:lnTo>
                  <a:pt x="575" y="0"/>
                </a:lnTo>
                <a:lnTo>
                  <a:pt x="0" y="575"/>
                </a:lnTo>
                <a:lnTo>
                  <a:pt x="192" y="575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944" name="Freeform 217">
            <a:extLst>
              <a:ext uri="{FF2B5EF4-FFF2-40B4-BE49-F238E27FC236}">
                <a16:creationId xmlns:a16="http://schemas.microsoft.com/office/drawing/2014/main" id="{8B229A86-D691-434A-B4F5-208855349D1E}"/>
              </a:ext>
            </a:extLst>
          </p:cNvPr>
          <p:cNvSpPr>
            <a:spLocks/>
          </p:cNvSpPr>
          <p:nvPr/>
        </p:nvSpPr>
        <p:spPr bwMode="auto">
          <a:xfrm>
            <a:off x="1371600" y="2133600"/>
            <a:ext cx="992188" cy="2668588"/>
          </a:xfrm>
          <a:custGeom>
            <a:avLst/>
            <a:gdLst>
              <a:gd name="T0" fmla="*/ 0 w 624"/>
              <a:gd name="T1" fmla="*/ 0 h 1677"/>
              <a:gd name="T2" fmla="*/ 1575095270 w 624"/>
              <a:gd name="T3" fmla="*/ 0 h 1677"/>
              <a:gd name="T4" fmla="*/ 1575095270 w 624"/>
              <a:gd name="T5" fmla="*/ 2147483646 h 1677"/>
              <a:gd name="T6" fmla="*/ 242710809 w 624"/>
              <a:gd name="T7" fmla="*/ 2147483646 h 1677"/>
              <a:gd name="T8" fmla="*/ 0 w 624"/>
              <a:gd name="T9" fmla="*/ 2147483646 h 1677"/>
              <a:gd name="T10" fmla="*/ 0 w 624"/>
              <a:gd name="T11" fmla="*/ 0 h 16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677"/>
              <a:gd name="T20" fmla="*/ 624 w 624"/>
              <a:gd name="T21" fmla="*/ 1677 h 16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677">
                <a:moveTo>
                  <a:pt x="0" y="0"/>
                </a:moveTo>
                <a:lnTo>
                  <a:pt x="623" y="0"/>
                </a:lnTo>
                <a:lnTo>
                  <a:pt x="623" y="1149"/>
                </a:lnTo>
                <a:lnTo>
                  <a:pt x="96" y="1676"/>
                </a:lnTo>
                <a:lnTo>
                  <a:pt x="0" y="1676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945" name="Line 218">
            <a:extLst>
              <a:ext uri="{FF2B5EF4-FFF2-40B4-BE49-F238E27FC236}">
                <a16:creationId xmlns:a16="http://schemas.microsoft.com/office/drawing/2014/main" id="{EF8C9E2E-EA2A-411E-AD53-DCB0DE1A53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717800"/>
            <a:ext cx="0" cy="584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946" name="Rectangle 219">
            <a:extLst>
              <a:ext uri="{FF2B5EF4-FFF2-40B4-BE49-F238E27FC236}">
                <a16:creationId xmlns:a16="http://schemas.microsoft.com/office/drawing/2014/main" id="{45559169-3C67-4E6E-A846-1A42A2DB8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3206750"/>
            <a:ext cx="139700" cy="635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1947" name="Oval 220">
            <a:extLst>
              <a:ext uri="{FF2B5EF4-FFF2-40B4-BE49-F238E27FC236}">
                <a16:creationId xmlns:a16="http://schemas.microsoft.com/office/drawing/2014/main" id="{DABD6B51-496D-49FC-AA85-9770E1ED3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260985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1948" name="Rectangle 221">
            <a:extLst>
              <a:ext uri="{FF2B5EF4-FFF2-40B4-BE49-F238E27FC236}">
                <a16:creationId xmlns:a16="http://schemas.microsoft.com/office/drawing/2014/main" id="{DC57BECC-D61E-450E-98D2-82CDBE4F2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950" y="2139950"/>
            <a:ext cx="2654300" cy="2654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1949" name="Rectangle 222">
            <a:extLst>
              <a:ext uri="{FF2B5EF4-FFF2-40B4-BE49-F238E27FC236}">
                <a16:creationId xmlns:a16="http://schemas.microsoft.com/office/drawing/2014/main" id="{555F43CA-A5C7-44A5-9819-BB5FA0468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813" y="4010027"/>
            <a:ext cx="668728" cy="45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Area</a:t>
            </a:r>
          </a:p>
        </p:txBody>
      </p:sp>
      <p:sp>
        <p:nvSpPr>
          <p:cNvPr id="81950" name="Line 223">
            <a:extLst>
              <a:ext uri="{FF2B5EF4-FFF2-40B4-BE49-F238E27FC236}">
                <a16:creationId xmlns:a16="http://schemas.microsoft.com/office/drawing/2014/main" id="{7ABB28D6-73C1-4B76-BBC1-939F4DE5CD9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75050" y="4032250"/>
            <a:ext cx="546100" cy="241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951" name="Rectangle 224">
            <a:extLst>
              <a:ext uri="{FF2B5EF4-FFF2-40B4-BE49-F238E27FC236}">
                <a16:creationId xmlns:a16="http://schemas.microsoft.com/office/drawing/2014/main" id="{282814A6-8796-409E-B0F1-8A0B83D9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3" y="1876425"/>
            <a:ext cx="128905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Macroblock Grid</a:t>
            </a:r>
          </a:p>
        </p:txBody>
      </p:sp>
      <p:sp>
        <p:nvSpPr>
          <p:cNvPr id="81952" name="Rectangle 225">
            <a:extLst>
              <a:ext uri="{FF2B5EF4-FFF2-40B4-BE49-F238E27FC236}">
                <a16:creationId xmlns:a16="http://schemas.microsoft.com/office/drawing/2014/main" id="{8152321C-F2A1-4D6C-9AEE-6CDA2BCAB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200" y="33020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1953" name="Rectangle 226">
            <a:extLst>
              <a:ext uri="{FF2B5EF4-FFF2-40B4-BE49-F238E27FC236}">
                <a16:creationId xmlns:a16="http://schemas.microsoft.com/office/drawing/2014/main" id="{C1AE6969-E4B8-4EAE-8B4D-6CEE3CC9A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4200" y="2921000"/>
            <a:ext cx="1701800" cy="1092200"/>
          </a:xfrm>
          <a:prstGeom prst="rect">
            <a:avLst/>
          </a:prstGeom>
          <a:noFill/>
          <a:ln w="50800">
            <a:pattFill prst="ltUpDiag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1954" name="投影片編號版面配置區 114">
            <a:extLst>
              <a:ext uri="{FF2B5EF4-FFF2-40B4-BE49-F238E27FC236}">
                <a16:creationId xmlns:a16="http://schemas.microsoft.com/office/drawing/2014/main" id="{09EABF8B-F93F-4B56-AF4B-6C06E21D9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7A04C95-3A0A-4DB3-A2DC-560F9138B3B7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840D564B-7611-4C56-BFA5-7BB597DFF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8362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Example of Backward Motion Estimation</a:t>
            </a:r>
          </a:p>
        </p:txBody>
      </p:sp>
      <p:sp>
        <p:nvSpPr>
          <p:cNvPr id="82947" name="Rectangle 115">
            <a:extLst>
              <a:ext uri="{FF2B5EF4-FFF2-40B4-BE49-F238E27FC236}">
                <a16:creationId xmlns:a16="http://schemas.microsoft.com/office/drawing/2014/main" id="{9CB6F4A3-DEFE-4CFD-93E3-8CF7A84EE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2305052"/>
            <a:ext cx="749300" cy="671513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2948" name="Freeform 116">
            <a:extLst>
              <a:ext uri="{FF2B5EF4-FFF2-40B4-BE49-F238E27FC236}">
                <a16:creationId xmlns:a16="http://schemas.microsoft.com/office/drawing/2014/main" id="{E13DCAB7-1679-4622-985A-0328FECB79D4}"/>
              </a:ext>
            </a:extLst>
          </p:cNvPr>
          <p:cNvSpPr>
            <a:spLocks/>
          </p:cNvSpPr>
          <p:nvPr/>
        </p:nvSpPr>
        <p:spPr bwMode="auto">
          <a:xfrm>
            <a:off x="2362200" y="2298700"/>
            <a:ext cx="534988" cy="685800"/>
          </a:xfrm>
          <a:custGeom>
            <a:avLst/>
            <a:gdLst>
              <a:gd name="T0" fmla="*/ 0 w 336"/>
              <a:gd name="T1" fmla="*/ 0 h 432"/>
              <a:gd name="T2" fmla="*/ 0 w 336"/>
              <a:gd name="T3" fmla="*/ 1086188138 h 432"/>
              <a:gd name="T4" fmla="*/ 849287081 w 336"/>
              <a:gd name="T5" fmla="*/ 241935000 h 432"/>
              <a:gd name="T6" fmla="*/ 849287081 w 336"/>
              <a:gd name="T7" fmla="*/ 0 h 432"/>
              <a:gd name="T8" fmla="*/ 0 w 336"/>
              <a:gd name="T9" fmla="*/ 0 h 4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6"/>
              <a:gd name="T16" fmla="*/ 0 h 432"/>
              <a:gd name="T17" fmla="*/ 336 w 336"/>
              <a:gd name="T18" fmla="*/ 432 h 4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6" h="432">
                <a:moveTo>
                  <a:pt x="0" y="0"/>
                </a:moveTo>
                <a:lnTo>
                  <a:pt x="0" y="431"/>
                </a:lnTo>
                <a:lnTo>
                  <a:pt x="335" y="96"/>
                </a:lnTo>
                <a:lnTo>
                  <a:pt x="33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2949" name="Group 117">
            <a:extLst>
              <a:ext uri="{FF2B5EF4-FFF2-40B4-BE49-F238E27FC236}">
                <a16:creationId xmlns:a16="http://schemas.microsoft.com/office/drawing/2014/main" id="{7E2D483D-DCB1-45A0-BFD4-FED6652ED67B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906715"/>
            <a:ext cx="1174750" cy="604837"/>
            <a:chOff x="671" y="1828"/>
            <a:chExt cx="739" cy="380"/>
          </a:xfrm>
        </p:grpSpPr>
        <p:sp>
          <p:nvSpPr>
            <p:cNvPr id="83011" name="Freeform 118">
              <a:extLst>
                <a:ext uri="{FF2B5EF4-FFF2-40B4-BE49-F238E27FC236}">
                  <a16:creationId xmlns:a16="http://schemas.microsoft.com/office/drawing/2014/main" id="{6DA453BB-8342-4B85-B77B-5FF6C5B20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" y="1828"/>
              <a:ext cx="720" cy="289"/>
            </a:xfrm>
            <a:custGeom>
              <a:avLst/>
              <a:gdLst>
                <a:gd name="T0" fmla="*/ 0 w 720"/>
                <a:gd name="T1" fmla="*/ 288 h 289"/>
                <a:gd name="T2" fmla="*/ 0 w 720"/>
                <a:gd name="T3" fmla="*/ 240 h 289"/>
                <a:gd name="T4" fmla="*/ 0 w 720"/>
                <a:gd name="T5" fmla="*/ 144 h 289"/>
                <a:gd name="T6" fmla="*/ 144 w 720"/>
                <a:gd name="T7" fmla="*/ 0 h 289"/>
                <a:gd name="T8" fmla="*/ 431 w 720"/>
                <a:gd name="T9" fmla="*/ 0 h 289"/>
                <a:gd name="T10" fmla="*/ 575 w 720"/>
                <a:gd name="T11" fmla="*/ 144 h 289"/>
                <a:gd name="T12" fmla="*/ 719 w 720"/>
                <a:gd name="T13" fmla="*/ 144 h 289"/>
                <a:gd name="T14" fmla="*/ 719 w 720"/>
                <a:gd name="T15" fmla="*/ 288 h 289"/>
                <a:gd name="T16" fmla="*/ 0 w 720"/>
                <a:gd name="T17" fmla="*/ 288 h 28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20"/>
                <a:gd name="T28" fmla="*/ 0 h 289"/>
                <a:gd name="T29" fmla="*/ 720 w 720"/>
                <a:gd name="T30" fmla="*/ 289 h 28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20" h="289">
                  <a:moveTo>
                    <a:pt x="0" y="288"/>
                  </a:moveTo>
                  <a:lnTo>
                    <a:pt x="0" y="240"/>
                  </a:lnTo>
                  <a:lnTo>
                    <a:pt x="0" y="144"/>
                  </a:lnTo>
                  <a:lnTo>
                    <a:pt x="144" y="0"/>
                  </a:lnTo>
                  <a:lnTo>
                    <a:pt x="431" y="0"/>
                  </a:lnTo>
                  <a:lnTo>
                    <a:pt x="575" y="144"/>
                  </a:lnTo>
                  <a:lnTo>
                    <a:pt x="719" y="144"/>
                  </a:lnTo>
                  <a:lnTo>
                    <a:pt x="719" y="288"/>
                  </a:lnTo>
                  <a:lnTo>
                    <a:pt x="0" y="288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012" name="Rectangle 119">
              <a:extLst>
                <a:ext uri="{FF2B5EF4-FFF2-40B4-BE49-F238E27FC236}">
                  <a16:creationId xmlns:a16="http://schemas.microsoft.com/office/drawing/2014/main" id="{8EB264F1-72A6-4EF6-8D90-9FBED307F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2024"/>
              <a:ext cx="16" cy="64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013" name="Oval 120">
              <a:extLst>
                <a:ext uri="{FF2B5EF4-FFF2-40B4-BE49-F238E27FC236}">
                  <a16:creationId xmlns:a16="http://schemas.microsoft.com/office/drawing/2014/main" id="{51C66BA9-72CC-4E48-956F-5A6829B33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" y="2072"/>
              <a:ext cx="136" cy="136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014" name="Line 121">
              <a:extLst>
                <a:ext uri="{FF2B5EF4-FFF2-40B4-BE49-F238E27FC236}">
                  <a16:creationId xmlns:a16="http://schemas.microsoft.com/office/drawing/2014/main" id="{B92CD9C5-9B76-4742-95C3-2E76FBA1F8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5" y="1972"/>
              <a:ext cx="56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015" name="Line 122">
              <a:extLst>
                <a:ext uri="{FF2B5EF4-FFF2-40B4-BE49-F238E27FC236}">
                  <a16:creationId xmlns:a16="http://schemas.microsoft.com/office/drawing/2014/main" id="{BEA071F6-06A0-4A5B-AC77-A0623B6FD3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" y="1832"/>
              <a:ext cx="0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016" name="Line 123">
              <a:extLst>
                <a:ext uri="{FF2B5EF4-FFF2-40B4-BE49-F238E27FC236}">
                  <a16:creationId xmlns:a16="http://schemas.microsoft.com/office/drawing/2014/main" id="{8523946B-CA8C-4783-86D9-C84F9F363F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2" y="1832"/>
              <a:ext cx="0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017" name="Line 124">
              <a:extLst>
                <a:ext uri="{FF2B5EF4-FFF2-40B4-BE49-F238E27FC236}">
                  <a16:creationId xmlns:a16="http://schemas.microsoft.com/office/drawing/2014/main" id="{E1EB8F7C-C272-4FF8-A0C4-AD8CC771FD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1" y="2020"/>
              <a:ext cx="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2950" name="Freeform 125">
            <a:extLst>
              <a:ext uri="{FF2B5EF4-FFF2-40B4-BE49-F238E27FC236}">
                <a16:creationId xmlns:a16="http://schemas.microsoft.com/office/drawing/2014/main" id="{A9218B16-3361-4F25-911F-418068039412}"/>
              </a:ext>
            </a:extLst>
          </p:cNvPr>
          <p:cNvSpPr>
            <a:spLocks/>
          </p:cNvSpPr>
          <p:nvPr/>
        </p:nvSpPr>
        <p:spPr bwMode="auto">
          <a:xfrm>
            <a:off x="990600" y="2298700"/>
            <a:ext cx="611188" cy="1906588"/>
          </a:xfrm>
          <a:custGeom>
            <a:avLst/>
            <a:gdLst>
              <a:gd name="T0" fmla="*/ 0 w 385"/>
              <a:gd name="T1" fmla="*/ 0 h 1199"/>
              <a:gd name="T2" fmla="*/ 967740792 w 385"/>
              <a:gd name="T3" fmla="*/ 0 h 1199"/>
              <a:gd name="T4" fmla="*/ 967740792 w 385"/>
              <a:gd name="T5" fmla="*/ 2147483646 h 1199"/>
              <a:gd name="T6" fmla="*/ 241935198 w 385"/>
              <a:gd name="T7" fmla="*/ 2147483646 h 1199"/>
              <a:gd name="T8" fmla="*/ 0 w 385"/>
              <a:gd name="T9" fmla="*/ 2147483646 h 1199"/>
              <a:gd name="T10" fmla="*/ 0 w 385"/>
              <a:gd name="T11" fmla="*/ 0 h 11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5"/>
              <a:gd name="T19" fmla="*/ 0 h 1199"/>
              <a:gd name="T20" fmla="*/ 385 w 385"/>
              <a:gd name="T21" fmla="*/ 1199 h 11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5" h="1199">
                <a:moveTo>
                  <a:pt x="0" y="0"/>
                </a:moveTo>
                <a:lnTo>
                  <a:pt x="384" y="0"/>
                </a:lnTo>
                <a:lnTo>
                  <a:pt x="384" y="910"/>
                </a:lnTo>
                <a:lnTo>
                  <a:pt x="96" y="1198"/>
                </a:lnTo>
                <a:lnTo>
                  <a:pt x="0" y="1198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2951" name="Rectangle 126">
            <a:extLst>
              <a:ext uri="{FF2B5EF4-FFF2-40B4-BE49-F238E27FC236}">
                <a16:creationId xmlns:a16="http://schemas.microsoft.com/office/drawing/2014/main" id="{34D23C8E-617C-40A8-B7D0-873007F9A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0" y="2305052"/>
            <a:ext cx="749300" cy="671513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2952" name="Freeform 127">
            <a:extLst>
              <a:ext uri="{FF2B5EF4-FFF2-40B4-BE49-F238E27FC236}">
                <a16:creationId xmlns:a16="http://schemas.microsoft.com/office/drawing/2014/main" id="{006BB93F-E635-4123-BE5A-47545A009586}"/>
              </a:ext>
            </a:extLst>
          </p:cNvPr>
          <p:cNvSpPr>
            <a:spLocks/>
          </p:cNvSpPr>
          <p:nvPr/>
        </p:nvSpPr>
        <p:spPr bwMode="auto">
          <a:xfrm>
            <a:off x="4724400" y="2298700"/>
            <a:ext cx="534988" cy="685800"/>
          </a:xfrm>
          <a:custGeom>
            <a:avLst/>
            <a:gdLst>
              <a:gd name="T0" fmla="*/ 0 w 336"/>
              <a:gd name="T1" fmla="*/ 0 h 432"/>
              <a:gd name="T2" fmla="*/ 0 w 336"/>
              <a:gd name="T3" fmla="*/ 1086188138 h 432"/>
              <a:gd name="T4" fmla="*/ 849287081 w 336"/>
              <a:gd name="T5" fmla="*/ 241935000 h 432"/>
              <a:gd name="T6" fmla="*/ 849287081 w 336"/>
              <a:gd name="T7" fmla="*/ 0 h 432"/>
              <a:gd name="T8" fmla="*/ 0 w 336"/>
              <a:gd name="T9" fmla="*/ 0 h 4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6"/>
              <a:gd name="T16" fmla="*/ 0 h 432"/>
              <a:gd name="T17" fmla="*/ 336 w 336"/>
              <a:gd name="T18" fmla="*/ 432 h 4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6" h="432">
                <a:moveTo>
                  <a:pt x="0" y="0"/>
                </a:moveTo>
                <a:lnTo>
                  <a:pt x="0" y="431"/>
                </a:lnTo>
                <a:lnTo>
                  <a:pt x="335" y="96"/>
                </a:lnTo>
                <a:lnTo>
                  <a:pt x="33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2953" name="Group 128">
            <a:extLst>
              <a:ext uri="{FF2B5EF4-FFF2-40B4-BE49-F238E27FC236}">
                <a16:creationId xmlns:a16="http://schemas.microsoft.com/office/drawing/2014/main" id="{49519E69-A69E-4573-BCCA-47234557DB2A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2906715"/>
            <a:ext cx="1403350" cy="604837"/>
            <a:chOff x="2205" y="1828"/>
            <a:chExt cx="883" cy="380"/>
          </a:xfrm>
        </p:grpSpPr>
        <p:sp>
          <p:nvSpPr>
            <p:cNvPr id="83003" name="Freeform 129">
              <a:extLst>
                <a:ext uri="{FF2B5EF4-FFF2-40B4-BE49-F238E27FC236}">
                  <a16:creationId xmlns:a16="http://schemas.microsoft.com/office/drawing/2014/main" id="{DA505903-D4C4-4233-94AF-F8F11E6B1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5" y="1828"/>
              <a:ext cx="864" cy="289"/>
            </a:xfrm>
            <a:custGeom>
              <a:avLst/>
              <a:gdLst>
                <a:gd name="T0" fmla="*/ 0 w 864"/>
                <a:gd name="T1" fmla="*/ 288 h 289"/>
                <a:gd name="T2" fmla="*/ 0 w 864"/>
                <a:gd name="T3" fmla="*/ 144 h 289"/>
                <a:gd name="T4" fmla="*/ 144 w 864"/>
                <a:gd name="T5" fmla="*/ 144 h 289"/>
                <a:gd name="T6" fmla="*/ 288 w 864"/>
                <a:gd name="T7" fmla="*/ 0 h 289"/>
                <a:gd name="T8" fmla="*/ 575 w 864"/>
                <a:gd name="T9" fmla="*/ 0 h 289"/>
                <a:gd name="T10" fmla="*/ 719 w 864"/>
                <a:gd name="T11" fmla="*/ 144 h 289"/>
                <a:gd name="T12" fmla="*/ 863 w 864"/>
                <a:gd name="T13" fmla="*/ 144 h 289"/>
                <a:gd name="T14" fmla="*/ 863 w 864"/>
                <a:gd name="T15" fmla="*/ 288 h 289"/>
                <a:gd name="T16" fmla="*/ 0 w 864"/>
                <a:gd name="T17" fmla="*/ 288 h 28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64"/>
                <a:gd name="T28" fmla="*/ 0 h 289"/>
                <a:gd name="T29" fmla="*/ 864 w 864"/>
                <a:gd name="T30" fmla="*/ 289 h 28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64" h="289">
                  <a:moveTo>
                    <a:pt x="0" y="288"/>
                  </a:moveTo>
                  <a:lnTo>
                    <a:pt x="0" y="144"/>
                  </a:lnTo>
                  <a:lnTo>
                    <a:pt x="144" y="144"/>
                  </a:lnTo>
                  <a:lnTo>
                    <a:pt x="288" y="0"/>
                  </a:lnTo>
                  <a:lnTo>
                    <a:pt x="575" y="0"/>
                  </a:lnTo>
                  <a:lnTo>
                    <a:pt x="719" y="144"/>
                  </a:lnTo>
                  <a:lnTo>
                    <a:pt x="863" y="144"/>
                  </a:lnTo>
                  <a:lnTo>
                    <a:pt x="863" y="288"/>
                  </a:lnTo>
                  <a:lnTo>
                    <a:pt x="0" y="288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004" name="Rectangle 130">
              <a:extLst>
                <a:ext uri="{FF2B5EF4-FFF2-40B4-BE49-F238E27FC236}">
                  <a16:creationId xmlns:a16="http://schemas.microsoft.com/office/drawing/2014/main" id="{4BAC75B9-C5D6-4009-A7C0-FC4723E41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024"/>
              <a:ext cx="16" cy="64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005" name="Oval 131">
              <a:extLst>
                <a:ext uri="{FF2B5EF4-FFF2-40B4-BE49-F238E27FC236}">
                  <a16:creationId xmlns:a16="http://schemas.microsoft.com/office/drawing/2014/main" id="{17AF38A9-9694-4E70-835B-E0A017B0B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" y="2072"/>
              <a:ext cx="136" cy="136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006" name="Oval 132">
              <a:extLst>
                <a:ext uri="{FF2B5EF4-FFF2-40B4-BE49-F238E27FC236}">
                  <a16:creationId xmlns:a16="http://schemas.microsoft.com/office/drawing/2014/main" id="{5B272AEB-FF1A-4F77-84B1-AFC2BF3D7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072"/>
              <a:ext cx="136" cy="136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007" name="Line 133">
              <a:extLst>
                <a:ext uri="{FF2B5EF4-FFF2-40B4-BE49-F238E27FC236}">
                  <a16:creationId xmlns:a16="http://schemas.microsoft.com/office/drawing/2014/main" id="{A29BBED6-C25B-4F60-BE09-539F24E43D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3" y="1972"/>
              <a:ext cx="56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008" name="Line 134">
              <a:extLst>
                <a:ext uri="{FF2B5EF4-FFF2-40B4-BE49-F238E27FC236}">
                  <a16:creationId xmlns:a16="http://schemas.microsoft.com/office/drawing/2014/main" id="{65A808AF-BFEB-4F8B-9CE1-02C5875D9B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3" y="1832"/>
              <a:ext cx="0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009" name="Line 135">
              <a:extLst>
                <a:ext uri="{FF2B5EF4-FFF2-40B4-BE49-F238E27FC236}">
                  <a16:creationId xmlns:a16="http://schemas.microsoft.com/office/drawing/2014/main" id="{11FE2A95-C6C4-4EC4-892F-360FEB2758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0" y="1832"/>
              <a:ext cx="0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010" name="Line 136">
              <a:extLst>
                <a:ext uri="{FF2B5EF4-FFF2-40B4-BE49-F238E27FC236}">
                  <a16:creationId xmlns:a16="http://schemas.microsoft.com/office/drawing/2014/main" id="{7974707E-9285-424F-8246-853EC26C4C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020"/>
              <a:ext cx="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2954" name="Freeform 137">
            <a:extLst>
              <a:ext uri="{FF2B5EF4-FFF2-40B4-BE49-F238E27FC236}">
                <a16:creationId xmlns:a16="http://schemas.microsoft.com/office/drawing/2014/main" id="{01E99D00-05AB-44E2-AC31-70DFB374AD2A}"/>
              </a:ext>
            </a:extLst>
          </p:cNvPr>
          <p:cNvSpPr>
            <a:spLocks/>
          </p:cNvSpPr>
          <p:nvPr/>
        </p:nvSpPr>
        <p:spPr bwMode="auto">
          <a:xfrm>
            <a:off x="3352800" y="2298700"/>
            <a:ext cx="611188" cy="1906588"/>
          </a:xfrm>
          <a:custGeom>
            <a:avLst/>
            <a:gdLst>
              <a:gd name="T0" fmla="*/ 0 w 385"/>
              <a:gd name="T1" fmla="*/ 0 h 1199"/>
              <a:gd name="T2" fmla="*/ 967740792 w 385"/>
              <a:gd name="T3" fmla="*/ 0 h 1199"/>
              <a:gd name="T4" fmla="*/ 967740792 w 385"/>
              <a:gd name="T5" fmla="*/ 2147483646 h 1199"/>
              <a:gd name="T6" fmla="*/ 241935198 w 385"/>
              <a:gd name="T7" fmla="*/ 2147483646 h 1199"/>
              <a:gd name="T8" fmla="*/ 0 w 385"/>
              <a:gd name="T9" fmla="*/ 2147483646 h 1199"/>
              <a:gd name="T10" fmla="*/ 0 w 385"/>
              <a:gd name="T11" fmla="*/ 0 h 11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5"/>
              <a:gd name="T19" fmla="*/ 0 h 1199"/>
              <a:gd name="T20" fmla="*/ 385 w 385"/>
              <a:gd name="T21" fmla="*/ 1199 h 11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5" h="1199">
                <a:moveTo>
                  <a:pt x="0" y="0"/>
                </a:moveTo>
                <a:lnTo>
                  <a:pt x="384" y="0"/>
                </a:lnTo>
                <a:lnTo>
                  <a:pt x="384" y="910"/>
                </a:lnTo>
                <a:lnTo>
                  <a:pt x="96" y="1198"/>
                </a:lnTo>
                <a:lnTo>
                  <a:pt x="0" y="1198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2955" name="Group 138">
            <a:extLst>
              <a:ext uri="{FF2B5EF4-FFF2-40B4-BE49-F238E27FC236}">
                <a16:creationId xmlns:a16="http://schemas.microsoft.com/office/drawing/2014/main" id="{49B91E3B-D167-45EF-B666-23CFF00E0BDB}"/>
              </a:ext>
            </a:extLst>
          </p:cNvPr>
          <p:cNvGrpSpPr>
            <a:grpSpLocks/>
          </p:cNvGrpSpPr>
          <p:nvPr/>
        </p:nvGrpSpPr>
        <p:grpSpPr bwMode="auto">
          <a:xfrm>
            <a:off x="3359150" y="2305050"/>
            <a:ext cx="1892300" cy="1892300"/>
            <a:chOff x="2113" y="1449"/>
            <a:chExt cx="1190" cy="1190"/>
          </a:xfrm>
        </p:grpSpPr>
        <p:sp>
          <p:nvSpPr>
            <p:cNvPr id="82978" name="Rectangle 139">
              <a:extLst>
                <a:ext uri="{FF2B5EF4-FFF2-40B4-BE49-F238E27FC236}">
                  <a16:creationId xmlns:a16="http://schemas.microsoft.com/office/drawing/2014/main" id="{2612DD29-9837-447E-B086-B63432625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" y="1449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79" name="Rectangle 140">
              <a:extLst>
                <a:ext uri="{FF2B5EF4-FFF2-40B4-BE49-F238E27FC236}">
                  <a16:creationId xmlns:a16="http://schemas.microsoft.com/office/drawing/2014/main" id="{3A9AED27-88E4-4522-9337-F458374E7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" y="1449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80" name="Rectangle 141">
              <a:extLst>
                <a:ext uri="{FF2B5EF4-FFF2-40B4-BE49-F238E27FC236}">
                  <a16:creationId xmlns:a16="http://schemas.microsoft.com/office/drawing/2014/main" id="{7C82295A-8231-49FF-8E42-C307023E2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49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81" name="Rectangle 142">
              <a:extLst>
                <a:ext uri="{FF2B5EF4-FFF2-40B4-BE49-F238E27FC236}">
                  <a16:creationId xmlns:a16="http://schemas.microsoft.com/office/drawing/2014/main" id="{3C520FC1-367A-43F3-B1C1-CFC2223A9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1449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82" name="Rectangle 143">
              <a:extLst>
                <a:ext uri="{FF2B5EF4-FFF2-40B4-BE49-F238E27FC236}">
                  <a16:creationId xmlns:a16="http://schemas.microsoft.com/office/drawing/2014/main" id="{63B6493C-7D77-4F91-A9F2-E9CF745CF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449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83" name="Rectangle 144">
              <a:extLst>
                <a:ext uri="{FF2B5EF4-FFF2-40B4-BE49-F238E27FC236}">
                  <a16:creationId xmlns:a16="http://schemas.microsoft.com/office/drawing/2014/main" id="{BE43E06C-2215-4FAF-A0C0-168A6966F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" y="1689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84" name="Rectangle 145">
              <a:extLst>
                <a:ext uri="{FF2B5EF4-FFF2-40B4-BE49-F238E27FC236}">
                  <a16:creationId xmlns:a16="http://schemas.microsoft.com/office/drawing/2014/main" id="{3E0AAC86-D9E8-42A1-81C3-420CCF6A5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" y="1689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85" name="Rectangle 146">
              <a:extLst>
                <a:ext uri="{FF2B5EF4-FFF2-40B4-BE49-F238E27FC236}">
                  <a16:creationId xmlns:a16="http://schemas.microsoft.com/office/drawing/2014/main" id="{2AA63E54-35BB-4FBF-A662-16B6378E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689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86" name="Rectangle 147">
              <a:extLst>
                <a:ext uri="{FF2B5EF4-FFF2-40B4-BE49-F238E27FC236}">
                  <a16:creationId xmlns:a16="http://schemas.microsoft.com/office/drawing/2014/main" id="{0046FC95-9AB1-4458-B363-26C0B8D26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689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87" name="Rectangle 148">
              <a:extLst>
                <a:ext uri="{FF2B5EF4-FFF2-40B4-BE49-F238E27FC236}">
                  <a16:creationId xmlns:a16="http://schemas.microsoft.com/office/drawing/2014/main" id="{E45F501E-87D3-4583-8553-59E8673FA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407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88" name="Rectangle 149">
              <a:extLst>
                <a:ext uri="{FF2B5EF4-FFF2-40B4-BE49-F238E27FC236}">
                  <a16:creationId xmlns:a16="http://schemas.microsoft.com/office/drawing/2014/main" id="{881613A3-500B-4E5D-9872-FAEB19CA4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" y="2407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89" name="Rectangle 150">
              <a:extLst>
                <a:ext uri="{FF2B5EF4-FFF2-40B4-BE49-F238E27FC236}">
                  <a16:creationId xmlns:a16="http://schemas.microsoft.com/office/drawing/2014/main" id="{1594D3F1-0F94-4E1F-ADF0-66DD4ADA7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" y="1928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90" name="Rectangle 151">
              <a:extLst>
                <a:ext uri="{FF2B5EF4-FFF2-40B4-BE49-F238E27FC236}">
                  <a16:creationId xmlns:a16="http://schemas.microsoft.com/office/drawing/2014/main" id="{8C08E0EF-D5C7-4ADD-9307-D40C53555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928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91" name="Rectangle 152">
              <a:extLst>
                <a:ext uri="{FF2B5EF4-FFF2-40B4-BE49-F238E27FC236}">
                  <a16:creationId xmlns:a16="http://schemas.microsoft.com/office/drawing/2014/main" id="{E82AFA64-9B59-40BF-869E-C964A1484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1689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92" name="Rectangle 153">
              <a:extLst>
                <a:ext uri="{FF2B5EF4-FFF2-40B4-BE49-F238E27FC236}">
                  <a16:creationId xmlns:a16="http://schemas.microsoft.com/office/drawing/2014/main" id="{F95CC333-C68E-4214-BB07-9ECDF4D63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407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93" name="Rectangle 154">
              <a:extLst>
                <a:ext uri="{FF2B5EF4-FFF2-40B4-BE49-F238E27FC236}">
                  <a16:creationId xmlns:a16="http://schemas.microsoft.com/office/drawing/2014/main" id="{CDC20E21-3422-44DD-AC45-83C92502E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" y="2168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94" name="Rectangle 155">
              <a:extLst>
                <a:ext uri="{FF2B5EF4-FFF2-40B4-BE49-F238E27FC236}">
                  <a16:creationId xmlns:a16="http://schemas.microsoft.com/office/drawing/2014/main" id="{7177BD09-BC3E-4013-84CA-B08740DE9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" y="1928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95" name="Rectangle 156">
              <a:extLst>
                <a:ext uri="{FF2B5EF4-FFF2-40B4-BE49-F238E27FC236}">
                  <a16:creationId xmlns:a16="http://schemas.microsoft.com/office/drawing/2014/main" id="{00DA5709-F864-4920-913C-FBA1AA3D7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1928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96" name="Rectangle 157">
              <a:extLst>
                <a:ext uri="{FF2B5EF4-FFF2-40B4-BE49-F238E27FC236}">
                  <a16:creationId xmlns:a16="http://schemas.microsoft.com/office/drawing/2014/main" id="{BD4058D2-5905-4B10-9C7B-D4E3E0423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928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97" name="Rectangle 158">
              <a:extLst>
                <a:ext uri="{FF2B5EF4-FFF2-40B4-BE49-F238E27FC236}">
                  <a16:creationId xmlns:a16="http://schemas.microsoft.com/office/drawing/2014/main" id="{D0465D25-A91A-4589-B6D3-5B9C4A0E3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407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98" name="Rectangle 159">
              <a:extLst>
                <a:ext uri="{FF2B5EF4-FFF2-40B4-BE49-F238E27FC236}">
                  <a16:creationId xmlns:a16="http://schemas.microsoft.com/office/drawing/2014/main" id="{65E3134C-BB0A-447C-82ED-C2539BC90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" y="2168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99" name="Rectangle 160">
              <a:extLst>
                <a:ext uri="{FF2B5EF4-FFF2-40B4-BE49-F238E27FC236}">
                  <a16:creationId xmlns:a16="http://schemas.microsoft.com/office/drawing/2014/main" id="{2CFF3BBD-2C3D-4DE3-A7A9-0BFADD269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168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000" name="Rectangle 161">
              <a:extLst>
                <a:ext uri="{FF2B5EF4-FFF2-40B4-BE49-F238E27FC236}">
                  <a16:creationId xmlns:a16="http://schemas.microsoft.com/office/drawing/2014/main" id="{22A3BE1B-A8EE-4AE3-8B20-9F55C06C5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168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001" name="Rectangle 162">
              <a:extLst>
                <a:ext uri="{FF2B5EF4-FFF2-40B4-BE49-F238E27FC236}">
                  <a16:creationId xmlns:a16="http://schemas.microsoft.com/office/drawing/2014/main" id="{1C59003C-A9AC-4746-B921-348EEE0FA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8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002" name="Rectangle 163">
              <a:extLst>
                <a:ext uri="{FF2B5EF4-FFF2-40B4-BE49-F238E27FC236}">
                  <a16:creationId xmlns:a16="http://schemas.microsoft.com/office/drawing/2014/main" id="{DEBB2418-306C-4785-9D8E-79FE5AB6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" y="2407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82956" name="Rectangle 164">
            <a:extLst>
              <a:ext uri="{FF2B5EF4-FFF2-40B4-BE49-F238E27FC236}">
                <a16:creationId xmlns:a16="http://schemas.microsoft.com/office/drawing/2014/main" id="{C49B96A4-DB2A-41F9-A965-E64C61F49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950" y="2305052"/>
            <a:ext cx="749300" cy="671513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2957" name="Freeform 165">
            <a:extLst>
              <a:ext uri="{FF2B5EF4-FFF2-40B4-BE49-F238E27FC236}">
                <a16:creationId xmlns:a16="http://schemas.microsoft.com/office/drawing/2014/main" id="{EAB52CE8-B6D5-46DB-97F4-B3054B41A968}"/>
              </a:ext>
            </a:extLst>
          </p:cNvPr>
          <p:cNvSpPr>
            <a:spLocks/>
          </p:cNvSpPr>
          <p:nvPr/>
        </p:nvSpPr>
        <p:spPr bwMode="auto">
          <a:xfrm>
            <a:off x="7086600" y="2298700"/>
            <a:ext cx="534988" cy="685800"/>
          </a:xfrm>
          <a:custGeom>
            <a:avLst/>
            <a:gdLst>
              <a:gd name="T0" fmla="*/ 0 w 336"/>
              <a:gd name="T1" fmla="*/ 0 h 432"/>
              <a:gd name="T2" fmla="*/ 0 w 336"/>
              <a:gd name="T3" fmla="*/ 1086188138 h 432"/>
              <a:gd name="T4" fmla="*/ 849287081 w 336"/>
              <a:gd name="T5" fmla="*/ 241935000 h 432"/>
              <a:gd name="T6" fmla="*/ 849287081 w 336"/>
              <a:gd name="T7" fmla="*/ 0 h 432"/>
              <a:gd name="T8" fmla="*/ 0 w 336"/>
              <a:gd name="T9" fmla="*/ 0 h 4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6"/>
              <a:gd name="T16" fmla="*/ 0 h 432"/>
              <a:gd name="T17" fmla="*/ 336 w 336"/>
              <a:gd name="T18" fmla="*/ 432 h 4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6" h="432">
                <a:moveTo>
                  <a:pt x="0" y="0"/>
                </a:moveTo>
                <a:lnTo>
                  <a:pt x="0" y="431"/>
                </a:lnTo>
                <a:lnTo>
                  <a:pt x="335" y="96"/>
                </a:lnTo>
                <a:lnTo>
                  <a:pt x="33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2958" name="Group 166">
            <a:extLst>
              <a:ext uri="{FF2B5EF4-FFF2-40B4-BE49-F238E27FC236}">
                <a16:creationId xmlns:a16="http://schemas.microsoft.com/office/drawing/2014/main" id="{9DCBE3FE-1214-4F09-A882-5C4576DC4EA0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906715"/>
            <a:ext cx="1403350" cy="604837"/>
            <a:chOff x="3835" y="1828"/>
            <a:chExt cx="882" cy="380"/>
          </a:xfrm>
        </p:grpSpPr>
        <p:sp>
          <p:nvSpPr>
            <p:cNvPr id="82970" name="Freeform 167">
              <a:extLst>
                <a:ext uri="{FF2B5EF4-FFF2-40B4-BE49-F238E27FC236}">
                  <a16:creationId xmlns:a16="http://schemas.microsoft.com/office/drawing/2014/main" id="{F83CDE32-139E-46A7-8645-217564E71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5" y="1828"/>
              <a:ext cx="863" cy="289"/>
            </a:xfrm>
            <a:custGeom>
              <a:avLst/>
              <a:gdLst>
                <a:gd name="T0" fmla="*/ 0 w 863"/>
                <a:gd name="T1" fmla="*/ 288 h 289"/>
                <a:gd name="T2" fmla="*/ 0 w 863"/>
                <a:gd name="T3" fmla="*/ 144 h 289"/>
                <a:gd name="T4" fmla="*/ 144 w 863"/>
                <a:gd name="T5" fmla="*/ 144 h 289"/>
                <a:gd name="T6" fmla="*/ 287 w 863"/>
                <a:gd name="T7" fmla="*/ 0 h 289"/>
                <a:gd name="T8" fmla="*/ 575 w 863"/>
                <a:gd name="T9" fmla="*/ 0 h 289"/>
                <a:gd name="T10" fmla="*/ 718 w 863"/>
                <a:gd name="T11" fmla="*/ 144 h 289"/>
                <a:gd name="T12" fmla="*/ 862 w 863"/>
                <a:gd name="T13" fmla="*/ 144 h 289"/>
                <a:gd name="T14" fmla="*/ 862 w 863"/>
                <a:gd name="T15" fmla="*/ 288 h 289"/>
                <a:gd name="T16" fmla="*/ 0 w 863"/>
                <a:gd name="T17" fmla="*/ 288 h 28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63"/>
                <a:gd name="T28" fmla="*/ 0 h 289"/>
                <a:gd name="T29" fmla="*/ 863 w 863"/>
                <a:gd name="T30" fmla="*/ 289 h 28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63" h="289">
                  <a:moveTo>
                    <a:pt x="0" y="288"/>
                  </a:moveTo>
                  <a:lnTo>
                    <a:pt x="0" y="144"/>
                  </a:lnTo>
                  <a:lnTo>
                    <a:pt x="144" y="144"/>
                  </a:lnTo>
                  <a:lnTo>
                    <a:pt x="287" y="0"/>
                  </a:lnTo>
                  <a:lnTo>
                    <a:pt x="575" y="0"/>
                  </a:lnTo>
                  <a:lnTo>
                    <a:pt x="718" y="144"/>
                  </a:lnTo>
                  <a:lnTo>
                    <a:pt x="862" y="144"/>
                  </a:lnTo>
                  <a:lnTo>
                    <a:pt x="862" y="288"/>
                  </a:lnTo>
                  <a:lnTo>
                    <a:pt x="0" y="288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971" name="Rectangle 168">
              <a:extLst>
                <a:ext uri="{FF2B5EF4-FFF2-40B4-BE49-F238E27FC236}">
                  <a16:creationId xmlns:a16="http://schemas.microsoft.com/office/drawing/2014/main" id="{E7F18FD1-443A-4FEA-BD4C-A37E8C964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1" y="2024"/>
              <a:ext cx="16" cy="64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72" name="Oval 169">
              <a:extLst>
                <a:ext uri="{FF2B5EF4-FFF2-40B4-BE49-F238E27FC236}">
                  <a16:creationId xmlns:a16="http://schemas.microsoft.com/office/drawing/2014/main" id="{A6F1ED0D-8AA5-4048-A44A-52B4F6599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" y="2072"/>
              <a:ext cx="135" cy="136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73" name="Oval 170">
              <a:extLst>
                <a:ext uri="{FF2B5EF4-FFF2-40B4-BE49-F238E27FC236}">
                  <a16:creationId xmlns:a16="http://schemas.microsoft.com/office/drawing/2014/main" id="{A1BA38E6-22B9-4044-ABDD-8AC4DB493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2" y="2072"/>
              <a:ext cx="136" cy="136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74" name="Line 171">
              <a:extLst>
                <a:ext uri="{FF2B5EF4-FFF2-40B4-BE49-F238E27FC236}">
                  <a16:creationId xmlns:a16="http://schemas.microsoft.com/office/drawing/2014/main" id="{853D7D94-93CE-4697-8543-698929B5D0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2" y="1972"/>
              <a:ext cx="5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975" name="Line 172">
              <a:extLst>
                <a:ext uri="{FF2B5EF4-FFF2-40B4-BE49-F238E27FC236}">
                  <a16:creationId xmlns:a16="http://schemas.microsoft.com/office/drawing/2014/main" id="{67B0E0FA-A86E-4708-A456-0B7319BD8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2" y="1832"/>
              <a:ext cx="0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976" name="Line 173">
              <a:extLst>
                <a:ext uri="{FF2B5EF4-FFF2-40B4-BE49-F238E27FC236}">
                  <a16:creationId xmlns:a16="http://schemas.microsoft.com/office/drawing/2014/main" id="{E05971B4-3049-42E5-A935-49E359021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0" y="1832"/>
              <a:ext cx="0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977" name="Line 174">
              <a:extLst>
                <a:ext uri="{FF2B5EF4-FFF2-40B4-BE49-F238E27FC236}">
                  <a16:creationId xmlns:a16="http://schemas.microsoft.com/office/drawing/2014/main" id="{570F7422-AAD5-45ED-9A74-89F36A8D03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8" y="2020"/>
              <a:ext cx="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2959" name="Freeform 175">
            <a:extLst>
              <a:ext uri="{FF2B5EF4-FFF2-40B4-BE49-F238E27FC236}">
                <a16:creationId xmlns:a16="http://schemas.microsoft.com/office/drawing/2014/main" id="{0B61CF95-0B24-4139-88AB-98B80A418DE0}"/>
              </a:ext>
            </a:extLst>
          </p:cNvPr>
          <p:cNvSpPr>
            <a:spLocks/>
          </p:cNvSpPr>
          <p:nvPr/>
        </p:nvSpPr>
        <p:spPr bwMode="auto">
          <a:xfrm>
            <a:off x="5715000" y="2298700"/>
            <a:ext cx="611188" cy="1906588"/>
          </a:xfrm>
          <a:custGeom>
            <a:avLst/>
            <a:gdLst>
              <a:gd name="T0" fmla="*/ 0 w 384"/>
              <a:gd name="T1" fmla="*/ 0 h 1199"/>
              <a:gd name="T2" fmla="*/ 970254583 w 384"/>
              <a:gd name="T3" fmla="*/ 0 h 1199"/>
              <a:gd name="T4" fmla="*/ 970254583 w 384"/>
              <a:gd name="T5" fmla="*/ 2147483646 h 1199"/>
              <a:gd name="T6" fmla="*/ 243197117 w 384"/>
              <a:gd name="T7" fmla="*/ 2147483646 h 1199"/>
              <a:gd name="T8" fmla="*/ 0 w 384"/>
              <a:gd name="T9" fmla="*/ 2147483646 h 1199"/>
              <a:gd name="T10" fmla="*/ 0 w 384"/>
              <a:gd name="T11" fmla="*/ 0 h 11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4"/>
              <a:gd name="T19" fmla="*/ 0 h 1199"/>
              <a:gd name="T20" fmla="*/ 384 w 384"/>
              <a:gd name="T21" fmla="*/ 1199 h 11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4" h="1199">
                <a:moveTo>
                  <a:pt x="0" y="0"/>
                </a:moveTo>
                <a:lnTo>
                  <a:pt x="383" y="0"/>
                </a:lnTo>
                <a:lnTo>
                  <a:pt x="383" y="910"/>
                </a:lnTo>
                <a:lnTo>
                  <a:pt x="96" y="1198"/>
                </a:lnTo>
                <a:lnTo>
                  <a:pt x="0" y="1198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2960" name="Rectangle 176">
            <a:extLst>
              <a:ext uri="{FF2B5EF4-FFF2-40B4-BE49-F238E27FC236}">
                <a16:creationId xmlns:a16="http://schemas.microsoft.com/office/drawing/2014/main" id="{A64A3CE0-8585-4A8B-9A75-362268334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8355" y="4302125"/>
            <a:ext cx="1845333" cy="736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Current B Picture.</a:t>
            </a:r>
            <a:endParaRPr lang="en-US" altLang="zh-TW" sz="140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Current MB is shown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with heavy outline.</a:t>
            </a:r>
          </a:p>
        </p:txBody>
      </p:sp>
      <p:sp>
        <p:nvSpPr>
          <p:cNvPr id="82961" name="Rectangle 177">
            <a:extLst>
              <a:ext uri="{FF2B5EF4-FFF2-40B4-BE49-F238E27FC236}">
                <a16:creationId xmlns:a16="http://schemas.microsoft.com/office/drawing/2014/main" id="{C5EBCB33-A758-4757-BAD2-02CF381B5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713" y="4302127"/>
            <a:ext cx="2141824" cy="116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Previous I or P Picture.</a:t>
            </a:r>
            <a:endParaRPr lang="en-US" altLang="zh-TW" sz="140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Searching here finds no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good match because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some features are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partially hidden.</a:t>
            </a:r>
          </a:p>
        </p:txBody>
      </p:sp>
      <p:sp>
        <p:nvSpPr>
          <p:cNvPr id="82962" name="Rectangle 178">
            <a:extLst>
              <a:ext uri="{FF2B5EF4-FFF2-40B4-BE49-F238E27FC236}">
                <a16:creationId xmlns:a16="http://schemas.microsoft.com/office/drawing/2014/main" id="{9D26BDDE-A301-49A3-A0BA-6413450BA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9829" y="4302127"/>
            <a:ext cx="1992809" cy="116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Next I or P Picture.</a:t>
            </a:r>
            <a:endParaRPr lang="en-US" altLang="zh-TW" sz="140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Searching here finds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a good match because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features are now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uncovered.</a:t>
            </a:r>
          </a:p>
        </p:txBody>
      </p:sp>
      <p:sp>
        <p:nvSpPr>
          <p:cNvPr id="82963" name="Rectangle 179">
            <a:extLst>
              <a:ext uri="{FF2B5EF4-FFF2-40B4-BE49-F238E27FC236}">
                <a16:creationId xmlns:a16="http://schemas.microsoft.com/office/drawing/2014/main" id="{6A6DBF1F-00C2-46CA-AAE4-010F470B0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30861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2964" name="Rectangle 180">
            <a:extLst>
              <a:ext uri="{FF2B5EF4-FFF2-40B4-BE49-F238E27FC236}">
                <a16:creationId xmlns:a16="http://schemas.microsoft.com/office/drawing/2014/main" id="{AEB380E6-FF17-408E-BC08-94EE0D440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0" y="30861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2965" name="Rectangle 181">
            <a:extLst>
              <a:ext uri="{FF2B5EF4-FFF2-40B4-BE49-F238E27FC236}">
                <a16:creationId xmlns:a16="http://schemas.microsoft.com/office/drawing/2014/main" id="{C8EE94E5-985E-4908-A096-29C3BA9AB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2705102"/>
            <a:ext cx="1092200" cy="1090613"/>
          </a:xfrm>
          <a:prstGeom prst="rect">
            <a:avLst/>
          </a:prstGeom>
          <a:noFill/>
          <a:ln w="50800">
            <a:pattFill prst="ltUpDiag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2966" name="Rectangle 182">
            <a:extLst>
              <a:ext uri="{FF2B5EF4-FFF2-40B4-BE49-F238E27FC236}">
                <a16:creationId xmlns:a16="http://schemas.microsoft.com/office/drawing/2014/main" id="{162C6A55-2650-4B1C-9D0F-3F76D32F3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400" y="2705102"/>
            <a:ext cx="1092200" cy="1090613"/>
          </a:xfrm>
          <a:prstGeom prst="rect">
            <a:avLst/>
          </a:prstGeom>
          <a:noFill/>
          <a:ln w="50800">
            <a:pattFill prst="ltUpDiag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2967" name="Rectangle 183">
            <a:extLst>
              <a:ext uri="{FF2B5EF4-FFF2-40B4-BE49-F238E27FC236}">
                <a16:creationId xmlns:a16="http://schemas.microsoft.com/office/drawing/2014/main" id="{9ADD37E7-1C90-4647-8F44-748F35F9C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950" y="2305050"/>
            <a:ext cx="1892300" cy="1892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2968" name="Rectangle 184">
            <a:extLst>
              <a:ext uri="{FF2B5EF4-FFF2-40B4-BE49-F238E27FC236}">
                <a16:creationId xmlns:a16="http://schemas.microsoft.com/office/drawing/2014/main" id="{7B071D14-8C88-411F-9EAC-A68599151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1350" y="2305050"/>
            <a:ext cx="1892300" cy="1892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2969" name="投影片編號版面配置區 72">
            <a:extLst>
              <a:ext uri="{FF2B5EF4-FFF2-40B4-BE49-F238E27FC236}">
                <a16:creationId xmlns:a16="http://schemas.microsoft.com/office/drawing/2014/main" id="{B6AAB5A5-2245-4D65-844B-10A2D2B0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44734D1-A9E4-457C-A0F1-3FDF900968FC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3126D2D-7E58-48E2-AFB6-236FFCE56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8845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Example of Bidirectional Motion Estimation</a:t>
            </a:r>
          </a:p>
        </p:txBody>
      </p:sp>
      <p:sp>
        <p:nvSpPr>
          <p:cNvPr id="83971" name="Freeform 73">
            <a:extLst>
              <a:ext uri="{FF2B5EF4-FFF2-40B4-BE49-F238E27FC236}">
                <a16:creationId xmlns:a16="http://schemas.microsoft.com/office/drawing/2014/main" id="{3FAA77AD-5369-47B8-BD57-6B16EE27DFB5}"/>
              </a:ext>
            </a:extLst>
          </p:cNvPr>
          <p:cNvSpPr>
            <a:spLocks/>
          </p:cNvSpPr>
          <p:nvPr/>
        </p:nvSpPr>
        <p:spPr bwMode="auto">
          <a:xfrm>
            <a:off x="4548190" y="1600200"/>
            <a:ext cx="992187" cy="992188"/>
          </a:xfrm>
          <a:custGeom>
            <a:avLst/>
            <a:gdLst>
              <a:gd name="T0" fmla="*/ 0 w 624"/>
              <a:gd name="T1" fmla="*/ 0 h 624"/>
              <a:gd name="T2" fmla="*/ 0 w 624"/>
              <a:gd name="T3" fmla="*/ 1575095270 h 624"/>
              <a:gd name="T4" fmla="*/ 1575092092 w 624"/>
              <a:gd name="T5" fmla="*/ 846961252 h 624"/>
              <a:gd name="T6" fmla="*/ 1575092092 w 624"/>
              <a:gd name="T7" fmla="*/ 0 h 624"/>
              <a:gd name="T8" fmla="*/ 0 w 624"/>
              <a:gd name="T9" fmla="*/ 0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4"/>
              <a:gd name="T16" fmla="*/ 0 h 624"/>
              <a:gd name="T17" fmla="*/ 624 w 624"/>
              <a:gd name="T18" fmla="*/ 624 h 6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4" h="624">
                <a:moveTo>
                  <a:pt x="0" y="0"/>
                </a:moveTo>
                <a:lnTo>
                  <a:pt x="0" y="623"/>
                </a:lnTo>
                <a:lnTo>
                  <a:pt x="623" y="335"/>
                </a:lnTo>
                <a:lnTo>
                  <a:pt x="623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3972" name="Group 74">
            <a:extLst>
              <a:ext uri="{FF2B5EF4-FFF2-40B4-BE49-F238E27FC236}">
                <a16:creationId xmlns:a16="http://schemas.microsoft.com/office/drawing/2014/main" id="{3A655C73-F5B7-4850-AA4A-0AD9133A7080}"/>
              </a:ext>
            </a:extLst>
          </p:cNvPr>
          <p:cNvGrpSpPr>
            <a:grpSpLocks/>
          </p:cNvGrpSpPr>
          <p:nvPr/>
        </p:nvGrpSpPr>
        <p:grpSpPr bwMode="auto">
          <a:xfrm>
            <a:off x="3640138" y="1606550"/>
            <a:ext cx="1892300" cy="1892300"/>
            <a:chOff x="2290" y="1010"/>
            <a:chExt cx="1190" cy="1190"/>
          </a:xfrm>
        </p:grpSpPr>
        <p:sp>
          <p:nvSpPr>
            <p:cNvPr id="84043" name="Rectangle 75">
              <a:extLst>
                <a:ext uri="{FF2B5EF4-FFF2-40B4-BE49-F238E27FC236}">
                  <a16:creationId xmlns:a16="http://schemas.microsoft.com/office/drawing/2014/main" id="{49787BFE-0924-41BB-8C34-22974D827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1010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44" name="Rectangle 76">
              <a:extLst>
                <a:ext uri="{FF2B5EF4-FFF2-40B4-BE49-F238E27FC236}">
                  <a16:creationId xmlns:a16="http://schemas.microsoft.com/office/drawing/2014/main" id="{9A96B6BE-FF2E-4F35-B12F-2332520D5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9" y="1010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45" name="Rectangle 77">
              <a:extLst>
                <a:ext uri="{FF2B5EF4-FFF2-40B4-BE49-F238E27FC236}">
                  <a16:creationId xmlns:a16="http://schemas.microsoft.com/office/drawing/2014/main" id="{3EB017D0-2613-42D2-A649-3B88E6D39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" y="1010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46" name="Rectangle 78">
              <a:extLst>
                <a:ext uri="{FF2B5EF4-FFF2-40B4-BE49-F238E27FC236}">
                  <a16:creationId xmlns:a16="http://schemas.microsoft.com/office/drawing/2014/main" id="{45AC5C99-C8B0-4C95-ABA4-0882ACBCF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" y="1010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47" name="Rectangle 79">
              <a:extLst>
                <a:ext uri="{FF2B5EF4-FFF2-40B4-BE49-F238E27FC236}">
                  <a16:creationId xmlns:a16="http://schemas.microsoft.com/office/drawing/2014/main" id="{9AB6380F-55D3-4EAF-9092-799C5F415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1010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48" name="Rectangle 80">
              <a:extLst>
                <a:ext uri="{FF2B5EF4-FFF2-40B4-BE49-F238E27FC236}">
                  <a16:creationId xmlns:a16="http://schemas.microsoft.com/office/drawing/2014/main" id="{C36605AF-1E25-470E-8AF0-B43315062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1250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49" name="Rectangle 81">
              <a:extLst>
                <a:ext uri="{FF2B5EF4-FFF2-40B4-BE49-F238E27FC236}">
                  <a16:creationId xmlns:a16="http://schemas.microsoft.com/office/drawing/2014/main" id="{E53C60DB-E56A-4C34-B1D2-7E4770908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9" y="1250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50" name="Rectangle 82">
              <a:extLst>
                <a:ext uri="{FF2B5EF4-FFF2-40B4-BE49-F238E27FC236}">
                  <a16:creationId xmlns:a16="http://schemas.microsoft.com/office/drawing/2014/main" id="{E5197B13-293A-43FD-9E35-AB84EF76A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" y="1250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51" name="Rectangle 83">
              <a:extLst>
                <a:ext uri="{FF2B5EF4-FFF2-40B4-BE49-F238E27FC236}">
                  <a16:creationId xmlns:a16="http://schemas.microsoft.com/office/drawing/2014/main" id="{E675CBA7-9601-46C6-890E-1EA1A5503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1250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52" name="Rectangle 84">
              <a:extLst>
                <a:ext uri="{FF2B5EF4-FFF2-40B4-BE49-F238E27FC236}">
                  <a16:creationId xmlns:a16="http://schemas.microsoft.com/office/drawing/2014/main" id="{F6B4E37A-102B-4FB8-9BAB-549259355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1968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53" name="Rectangle 85">
              <a:extLst>
                <a:ext uri="{FF2B5EF4-FFF2-40B4-BE49-F238E27FC236}">
                  <a16:creationId xmlns:a16="http://schemas.microsoft.com/office/drawing/2014/main" id="{7AFCC66E-94A2-45EE-B830-171232256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1968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54" name="Rectangle 86">
              <a:extLst>
                <a:ext uri="{FF2B5EF4-FFF2-40B4-BE49-F238E27FC236}">
                  <a16:creationId xmlns:a16="http://schemas.microsoft.com/office/drawing/2014/main" id="{916E8519-963A-4350-9C5D-23DB9AC2A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1489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55" name="Rectangle 87">
              <a:extLst>
                <a:ext uri="{FF2B5EF4-FFF2-40B4-BE49-F238E27FC236}">
                  <a16:creationId xmlns:a16="http://schemas.microsoft.com/office/drawing/2014/main" id="{EAEEE5E1-98DA-4299-AB35-3CE4405B8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" y="1489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56" name="Rectangle 88">
              <a:extLst>
                <a:ext uri="{FF2B5EF4-FFF2-40B4-BE49-F238E27FC236}">
                  <a16:creationId xmlns:a16="http://schemas.microsoft.com/office/drawing/2014/main" id="{DAF7AA55-6001-49BA-A736-46755A3E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" y="1250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57" name="Rectangle 89">
              <a:extLst>
                <a:ext uri="{FF2B5EF4-FFF2-40B4-BE49-F238E27FC236}">
                  <a16:creationId xmlns:a16="http://schemas.microsoft.com/office/drawing/2014/main" id="{828E4DFC-D2C6-4E2D-B3C1-E790E7927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" y="1968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58" name="Rectangle 90">
              <a:extLst>
                <a:ext uri="{FF2B5EF4-FFF2-40B4-BE49-F238E27FC236}">
                  <a16:creationId xmlns:a16="http://schemas.microsoft.com/office/drawing/2014/main" id="{7F16EF34-354B-4862-9A0A-CE54FB046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9" y="1729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59" name="Rectangle 91">
              <a:extLst>
                <a:ext uri="{FF2B5EF4-FFF2-40B4-BE49-F238E27FC236}">
                  <a16:creationId xmlns:a16="http://schemas.microsoft.com/office/drawing/2014/main" id="{9FE653D0-20E8-4442-AEB2-C7A944ACE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9" y="1489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60" name="Rectangle 92">
              <a:extLst>
                <a:ext uri="{FF2B5EF4-FFF2-40B4-BE49-F238E27FC236}">
                  <a16:creationId xmlns:a16="http://schemas.microsoft.com/office/drawing/2014/main" id="{40559255-5AA7-49D4-B3BF-14C12F78E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" y="1489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61" name="Rectangle 93">
              <a:extLst>
                <a:ext uri="{FF2B5EF4-FFF2-40B4-BE49-F238E27FC236}">
                  <a16:creationId xmlns:a16="http://schemas.microsoft.com/office/drawing/2014/main" id="{ABAEE479-6A47-41EC-BCFE-FFC39DA1F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1489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62" name="Rectangle 94">
              <a:extLst>
                <a:ext uri="{FF2B5EF4-FFF2-40B4-BE49-F238E27FC236}">
                  <a16:creationId xmlns:a16="http://schemas.microsoft.com/office/drawing/2014/main" id="{6D58ECB3-C2B8-444C-B235-1D8D6A32C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" y="1968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63" name="Rectangle 95">
              <a:extLst>
                <a:ext uri="{FF2B5EF4-FFF2-40B4-BE49-F238E27FC236}">
                  <a16:creationId xmlns:a16="http://schemas.microsoft.com/office/drawing/2014/main" id="{EB430854-635A-418E-899D-805912075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1729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64" name="Rectangle 96">
              <a:extLst>
                <a:ext uri="{FF2B5EF4-FFF2-40B4-BE49-F238E27FC236}">
                  <a16:creationId xmlns:a16="http://schemas.microsoft.com/office/drawing/2014/main" id="{CF444D74-AFCC-4641-AE45-75DABF44E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" y="1729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65" name="Rectangle 97">
              <a:extLst>
                <a:ext uri="{FF2B5EF4-FFF2-40B4-BE49-F238E27FC236}">
                  <a16:creationId xmlns:a16="http://schemas.microsoft.com/office/drawing/2014/main" id="{081ABCF4-6365-4756-B89B-D48C48D80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" y="1729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66" name="Rectangle 98">
              <a:extLst>
                <a:ext uri="{FF2B5EF4-FFF2-40B4-BE49-F238E27FC236}">
                  <a16:creationId xmlns:a16="http://schemas.microsoft.com/office/drawing/2014/main" id="{C3853CCB-9621-4C10-9C26-DD70BDABF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1729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67" name="Rectangle 99">
              <a:extLst>
                <a:ext uri="{FF2B5EF4-FFF2-40B4-BE49-F238E27FC236}">
                  <a16:creationId xmlns:a16="http://schemas.microsoft.com/office/drawing/2014/main" id="{36BDC433-9E50-4592-A83E-EFF471C7E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9" y="1968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83973" name="Rectangle 100">
            <a:extLst>
              <a:ext uri="{FF2B5EF4-FFF2-40B4-BE49-F238E27FC236}">
                <a16:creationId xmlns:a16="http://schemas.microsoft.com/office/drawing/2014/main" id="{02E29CC2-1932-447F-9239-E2C3E3510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7" y="3605213"/>
            <a:ext cx="16541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Current B Picture</a:t>
            </a:r>
          </a:p>
        </p:txBody>
      </p:sp>
      <p:sp>
        <p:nvSpPr>
          <p:cNvPr id="83974" name="Rectangle 101">
            <a:extLst>
              <a:ext uri="{FF2B5EF4-FFF2-40B4-BE49-F238E27FC236}">
                <a16:creationId xmlns:a16="http://schemas.microsoft.com/office/drawing/2014/main" id="{AB49F862-56DF-4A7D-968A-FCEBC05A6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800" y="3605213"/>
            <a:ext cx="2078038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Previous I or P Picture</a:t>
            </a:r>
          </a:p>
        </p:txBody>
      </p:sp>
      <p:sp>
        <p:nvSpPr>
          <p:cNvPr id="83975" name="Rectangle 102">
            <a:extLst>
              <a:ext uri="{FF2B5EF4-FFF2-40B4-BE49-F238E27FC236}">
                <a16:creationId xmlns:a16="http://schemas.microsoft.com/office/drawing/2014/main" id="{21540ADE-B55F-4A27-9343-311222B1D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763" y="3605213"/>
            <a:ext cx="1712912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Next I or P Picture</a:t>
            </a:r>
          </a:p>
        </p:txBody>
      </p:sp>
      <p:sp>
        <p:nvSpPr>
          <p:cNvPr id="83976" name="Rectangle 103">
            <a:extLst>
              <a:ext uri="{FF2B5EF4-FFF2-40B4-BE49-F238E27FC236}">
                <a16:creationId xmlns:a16="http://schemas.microsoft.com/office/drawing/2014/main" id="{EFC17A25-2934-4485-8E6C-040BE558C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1188" y="23876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624" tIns="44517" rIns="90624" bIns="44517" anchor="ctr"/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X</a:t>
            </a:r>
          </a:p>
        </p:txBody>
      </p:sp>
      <p:sp>
        <p:nvSpPr>
          <p:cNvPr id="83977" name="Freeform 104">
            <a:extLst>
              <a:ext uri="{FF2B5EF4-FFF2-40B4-BE49-F238E27FC236}">
                <a16:creationId xmlns:a16="http://schemas.microsoft.com/office/drawing/2014/main" id="{FA8EDF65-6B38-4066-9B71-425A053E3C30}"/>
              </a:ext>
            </a:extLst>
          </p:cNvPr>
          <p:cNvSpPr>
            <a:spLocks/>
          </p:cNvSpPr>
          <p:nvPr/>
        </p:nvSpPr>
        <p:spPr bwMode="auto">
          <a:xfrm>
            <a:off x="1500190" y="1600200"/>
            <a:ext cx="992187" cy="687388"/>
          </a:xfrm>
          <a:custGeom>
            <a:avLst/>
            <a:gdLst>
              <a:gd name="T0" fmla="*/ 0 w 624"/>
              <a:gd name="T1" fmla="*/ 0 h 432"/>
              <a:gd name="T2" fmla="*/ 0 w 624"/>
              <a:gd name="T3" fmla="*/ 1091223676 h 432"/>
              <a:gd name="T4" fmla="*/ 1575092092 w 624"/>
              <a:gd name="T5" fmla="*/ 364584549 h 432"/>
              <a:gd name="T6" fmla="*/ 1575092092 w 624"/>
              <a:gd name="T7" fmla="*/ 0 h 432"/>
              <a:gd name="T8" fmla="*/ 0 w 624"/>
              <a:gd name="T9" fmla="*/ 0 h 4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4"/>
              <a:gd name="T16" fmla="*/ 0 h 432"/>
              <a:gd name="T17" fmla="*/ 624 w 624"/>
              <a:gd name="T18" fmla="*/ 432 h 4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4" h="432">
                <a:moveTo>
                  <a:pt x="0" y="0"/>
                </a:moveTo>
                <a:lnTo>
                  <a:pt x="0" y="431"/>
                </a:lnTo>
                <a:lnTo>
                  <a:pt x="623" y="144"/>
                </a:lnTo>
                <a:lnTo>
                  <a:pt x="623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3978" name="Group 105">
            <a:extLst>
              <a:ext uri="{FF2B5EF4-FFF2-40B4-BE49-F238E27FC236}">
                <a16:creationId xmlns:a16="http://schemas.microsoft.com/office/drawing/2014/main" id="{6D202DFD-5D70-4F32-A468-1EFD6547AD3C}"/>
              </a:ext>
            </a:extLst>
          </p:cNvPr>
          <p:cNvGrpSpPr>
            <a:grpSpLocks/>
          </p:cNvGrpSpPr>
          <p:nvPr/>
        </p:nvGrpSpPr>
        <p:grpSpPr bwMode="auto">
          <a:xfrm>
            <a:off x="1277938" y="1606550"/>
            <a:ext cx="1892300" cy="1892300"/>
            <a:chOff x="804" y="1010"/>
            <a:chExt cx="1190" cy="1190"/>
          </a:xfrm>
        </p:grpSpPr>
        <p:sp>
          <p:nvSpPr>
            <p:cNvPr id="84018" name="Rectangle 106">
              <a:extLst>
                <a:ext uri="{FF2B5EF4-FFF2-40B4-BE49-F238E27FC236}">
                  <a16:creationId xmlns:a16="http://schemas.microsoft.com/office/drawing/2014/main" id="{1072C1F0-A06D-4107-BFD2-38AE9BEB2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" y="1010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19" name="Rectangle 107">
              <a:extLst>
                <a:ext uri="{FF2B5EF4-FFF2-40B4-BE49-F238E27FC236}">
                  <a16:creationId xmlns:a16="http://schemas.microsoft.com/office/drawing/2014/main" id="{A923D7F1-ABAF-4A3C-AE9E-E476DA4DC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" y="1010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20" name="Rectangle 108">
              <a:extLst>
                <a:ext uri="{FF2B5EF4-FFF2-40B4-BE49-F238E27FC236}">
                  <a16:creationId xmlns:a16="http://schemas.microsoft.com/office/drawing/2014/main" id="{7460184B-3EE8-4BE8-BCC0-5E05E5AFF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" y="1010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21" name="Rectangle 109">
              <a:extLst>
                <a:ext uri="{FF2B5EF4-FFF2-40B4-BE49-F238E27FC236}">
                  <a16:creationId xmlns:a16="http://schemas.microsoft.com/office/drawing/2014/main" id="{869AD285-0A55-4AE3-BF44-103211039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" y="1010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22" name="Rectangle 110">
              <a:extLst>
                <a:ext uri="{FF2B5EF4-FFF2-40B4-BE49-F238E27FC236}">
                  <a16:creationId xmlns:a16="http://schemas.microsoft.com/office/drawing/2014/main" id="{0DE986F5-E10F-4D67-8CA5-636B2EDA9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1010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23" name="Rectangle 111">
              <a:extLst>
                <a:ext uri="{FF2B5EF4-FFF2-40B4-BE49-F238E27FC236}">
                  <a16:creationId xmlns:a16="http://schemas.microsoft.com/office/drawing/2014/main" id="{4AA3EA11-855D-4D0D-9057-2AEB0515C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" y="1250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24" name="Rectangle 112">
              <a:extLst>
                <a:ext uri="{FF2B5EF4-FFF2-40B4-BE49-F238E27FC236}">
                  <a16:creationId xmlns:a16="http://schemas.microsoft.com/office/drawing/2014/main" id="{B329121F-587E-481F-8DD9-933DAB336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" y="1250"/>
              <a:ext cx="231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25" name="Rectangle 113">
              <a:extLst>
                <a:ext uri="{FF2B5EF4-FFF2-40B4-BE49-F238E27FC236}">
                  <a16:creationId xmlns:a16="http://schemas.microsoft.com/office/drawing/2014/main" id="{5A2C50DD-F719-4BDE-A424-0334D3DB7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" y="1250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26" name="Rectangle 114">
              <a:extLst>
                <a:ext uri="{FF2B5EF4-FFF2-40B4-BE49-F238E27FC236}">
                  <a16:creationId xmlns:a16="http://schemas.microsoft.com/office/drawing/2014/main" id="{0C355838-087E-466C-AB76-3D79F029D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1250"/>
              <a:ext cx="231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27" name="Rectangle 115">
              <a:extLst>
                <a:ext uri="{FF2B5EF4-FFF2-40B4-BE49-F238E27FC236}">
                  <a16:creationId xmlns:a16="http://schemas.microsoft.com/office/drawing/2014/main" id="{884518B6-3B0D-494D-A0D2-FE444C2A8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1968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28" name="Rectangle 116">
              <a:extLst>
                <a:ext uri="{FF2B5EF4-FFF2-40B4-BE49-F238E27FC236}">
                  <a16:creationId xmlns:a16="http://schemas.microsoft.com/office/drawing/2014/main" id="{7462E081-A8C5-4FEA-9A37-1D59E313C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" y="1968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29" name="Rectangle 117">
              <a:extLst>
                <a:ext uri="{FF2B5EF4-FFF2-40B4-BE49-F238E27FC236}">
                  <a16:creationId xmlns:a16="http://schemas.microsoft.com/office/drawing/2014/main" id="{12E8CCAF-639D-4328-8722-DA5C50B82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" y="1489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30" name="Rectangle 118">
              <a:extLst>
                <a:ext uri="{FF2B5EF4-FFF2-40B4-BE49-F238E27FC236}">
                  <a16:creationId xmlns:a16="http://schemas.microsoft.com/office/drawing/2014/main" id="{EE14E7F6-7227-49ED-84FB-F882496A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" y="1489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31" name="Rectangle 119">
              <a:extLst>
                <a:ext uri="{FF2B5EF4-FFF2-40B4-BE49-F238E27FC236}">
                  <a16:creationId xmlns:a16="http://schemas.microsoft.com/office/drawing/2014/main" id="{EF733F32-F981-4F3B-B832-D00D5FA20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" y="1250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32" name="Rectangle 120">
              <a:extLst>
                <a:ext uri="{FF2B5EF4-FFF2-40B4-BE49-F238E27FC236}">
                  <a16:creationId xmlns:a16="http://schemas.microsoft.com/office/drawing/2014/main" id="{129B87C7-485F-40E3-A1B2-7EEFF6AD7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" y="1968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33" name="Rectangle 121">
              <a:extLst>
                <a:ext uri="{FF2B5EF4-FFF2-40B4-BE49-F238E27FC236}">
                  <a16:creationId xmlns:a16="http://schemas.microsoft.com/office/drawing/2014/main" id="{AEB0E13C-965F-420F-9029-E84A3755B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" y="1729"/>
              <a:ext cx="231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34" name="Rectangle 122">
              <a:extLst>
                <a:ext uri="{FF2B5EF4-FFF2-40B4-BE49-F238E27FC236}">
                  <a16:creationId xmlns:a16="http://schemas.microsoft.com/office/drawing/2014/main" id="{DDC4592A-F678-4644-9A44-9163CFCA9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" y="1489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35" name="Rectangle 123">
              <a:extLst>
                <a:ext uri="{FF2B5EF4-FFF2-40B4-BE49-F238E27FC236}">
                  <a16:creationId xmlns:a16="http://schemas.microsoft.com/office/drawing/2014/main" id="{A0E356F0-5EA6-4323-A1B4-D4B25B629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" y="1489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36" name="Rectangle 124">
              <a:extLst>
                <a:ext uri="{FF2B5EF4-FFF2-40B4-BE49-F238E27FC236}">
                  <a16:creationId xmlns:a16="http://schemas.microsoft.com/office/drawing/2014/main" id="{A90586E9-B0CD-48E5-94DE-FFFA8661B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1489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37" name="Rectangle 125">
              <a:extLst>
                <a:ext uri="{FF2B5EF4-FFF2-40B4-BE49-F238E27FC236}">
                  <a16:creationId xmlns:a16="http://schemas.microsoft.com/office/drawing/2014/main" id="{22C4C65E-1214-4572-814B-D62FD4B85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" y="1968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38" name="Rectangle 126">
              <a:extLst>
                <a:ext uri="{FF2B5EF4-FFF2-40B4-BE49-F238E27FC236}">
                  <a16:creationId xmlns:a16="http://schemas.microsoft.com/office/drawing/2014/main" id="{DFBF3597-4014-49EF-B9EF-EA1CAB344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" y="1729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39" name="Rectangle 127">
              <a:extLst>
                <a:ext uri="{FF2B5EF4-FFF2-40B4-BE49-F238E27FC236}">
                  <a16:creationId xmlns:a16="http://schemas.microsoft.com/office/drawing/2014/main" id="{44F2F4AC-B28B-475E-9868-CA92A99A8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" y="1729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40" name="Rectangle 128">
              <a:extLst>
                <a:ext uri="{FF2B5EF4-FFF2-40B4-BE49-F238E27FC236}">
                  <a16:creationId xmlns:a16="http://schemas.microsoft.com/office/drawing/2014/main" id="{F4FEC1C4-4770-4BA2-9277-4D49D13CA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" y="1729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41" name="Rectangle 129">
              <a:extLst>
                <a:ext uri="{FF2B5EF4-FFF2-40B4-BE49-F238E27FC236}">
                  <a16:creationId xmlns:a16="http://schemas.microsoft.com/office/drawing/2014/main" id="{BBAE18F0-056A-46E3-B642-65336A6BA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1729"/>
              <a:ext cx="231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42" name="Rectangle 130">
              <a:extLst>
                <a:ext uri="{FF2B5EF4-FFF2-40B4-BE49-F238E27FC236}">
                  <a16:creationId xmlns:a16="http://schemas.microsoft.com/office/drawing/2014/main" id="{D9D33F7C-9B88-4385-8C4A-9DDC3C09C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" y="1968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83979" name="Rectangle 131">
            <a:extLst>
              <a:ext uri="{FF2B5EF4-FFF2-40B4-BE49-F238E27FC236}">
                <a16:creationId xmlns:a16="http://schemas.microsoft.com/office/drawing/2014/main" id="{D15F227F-071A-46F2-BB29-9F645C32C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8" y="2082800"/>
            <a:ext cx="328612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624" tIns="44517" rIns="90624" bIns="44517" anchor="ctr"/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F</a:t>
            </a:r>
          </a:p>
        </p:txBody>
      </p:sp>
      <p:sp>
        <p:nvSpPr>
          <p:cNvPr id="83980" name="Rectangle 132">
            <a:extLst>
              <a:ext uri="{FF2B5EF4-FFF2-40B4-BE49-F238E27FC236}">
                <a16:creationId xmlns:a16="http://schemas.microsoft.com/office/drawing/2014/main" id="{57D162C4-B7C5-4173-AE50-40E49A14B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8988" y="2387600"/>
            <a:ext cx="330200" cy="330200"/>
          </a:xfrm>
          <a:prstGeom prst="rect">
            <a:avLst/>
          </a:prstGeom>
          <a:noFill/>
          <a:ln w="508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3981" name="Line 133">
            <a:extLst>
              <a:ext uri="{FF2B5EF4-FFF2-40B4-BE49-F238E27FC236}">
                <a16:creationId xmlns:a16="http://schemas.microsoft.com/office/drawing/2014/main" id="{0A236DEA-E8A8-485D-9DA9-80CFB8A2825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341438" y="2432050"/>
            <a:ext cx="698500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3982" name="Rectangle 134">
            <a:extLst>
              <a:ext uri="{FF2B5EF4-FFF2-40B4-BE49-F238E27FC236}">
                <a16:creationId xmlns:a16="http://schemas.microsoft.com/office/drawing/2014/main" id="{AC49E36F-8AE7-42A8-8D55-D64988337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1938" y="2614615"/>
            <a:ext cx="526062" cy="30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MV</a:t>
            </a:r>
            <a:r>
              <a:rPr lang="en-US" altLang="zh-TW" sz="1400" b="1" baseline="-25000">
                <a:solidFill>
                  <a:srgbClr val="FFFFFF"/>
                </a:solidFill>
                <a:ea typeface="新細明體" panose="02020500000000000000" pitchFamily="18" charset="-120"/>
              </a:rPr>
              <a:t>F</a:t>
            </a:r>
          </a:p>
        </p:txBody>
      </p:sp>
      <p:sp>
        <p:nvSpPr>
          <p:cNvPr id="83983" name="Freeform 135">
            <a:extLst>
              <a:ext uri="{FF2B5EF4-FFF2-40B4-BE49-F238E27FC236}">
                <a16:creationId xmlns:a16="http://schemas.microsoft.com/office/drawing/2014/main" id="{9D1E034E-1A8C-454F-AD57-0D3A4E8D66E0}"/>
              </a:ext>
            </a:extLst>
          </p:cNvPr>
          <p:cNvSpPr>
            <a:spLocks/>
          </p:cNvSpPr>
          <p:nvPr/>
        </p:nvSpPr>
        <p:spPr bwMode="auto">
          <a:xfrm>
            <a:off x="7215190" y="1600200"/>
            <a:ext cx="687387" cy="1601788"/>
          </a:xfrm>
          <a:custGeom>
            <a:avLst/>
            <a:gdLst>
              <a:gd name="T0" fmla="*/ 0 w 432"/>
              <a:gd name="T1" fmla="*/ 0 h 1007"/>
              <a:gd name="T2" fmla="*/ 0 w 432"/>
              <a:gd name="T3" fmla="*/ 2147483646 h 1007"/>
              <a:gd name="T4" fmla="*/ 1091220498 w 432"/>
              <a:gd name="T5" fmla="*/ 2059565331 h 1007"/>
              <a:gd name="T6" fmla="*/ 1091220498 w 432"/>
              <a:gd name="T7" fmla="*/ 0 h 1007"/>
              <a:gd name="T8" fmla="*/ 0 w 432"/>
              <a:gd name="T9" fmla="*/ 0 h 10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2"/>
              <a:gd name="T16" fmla="*/ 0 h 1007"/>
              <a:gd name="T17" fmla="*/ 432 w 432"/>
              <a:gd name="T18" fmla="*/ 1007 h 10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2" h="1007">
                <a:moveTo>
                  <a:pt x="0" y="0"/>
                </a:moveTo>
                <a:lnTo>
                  <a:pt x="0" y="1006"/>
                </a:lnTo>
                <a:lnTo>
                  <a:pt x="431" y="814"/>
                </a:lnTo>
                <a:lnTo>
                  <a:pt x="431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3984" name="Group 136">
            <a:extLst>
              <a:ext uri="{FF2B5EF4-FFF2-40B4-BE49-F238E27FC236}">
                <a16:creationId xmlns:a16="http://schemas.microsoft.com/office/drawing/2014/main" id="{EC2F40C8-BCA1-474F-9212-142D559D10D2}"/>
              </a:ext>
            </a:extLst>
          </p:cNvPr>
          <p:cNvGrpSpPr>
            <a:grpSpLocks/>
          </p:cNvGrpSpPr>
          <p:nvPr/>
        </p:nvGrpSpPr>
        <p:grpSpPr bwMode="auto">
          <a:xfrm>
            <a:off x="6002338" y="1606550"/>
            <a:ext cx="1892300" cy="1892300"/>
            <a:chOff x="3776" y="1010"/>
            <a:chExt cx="1190" cy="1190"/>
          </a:xfrm>
        </p:grpSpPr>
        <p:sp>
          <p:nvSpPr>
            <p:cNvPr id="83993" name="Rectangle 137">
              <a:extLst>
                <a:ext uri="{FF2B5EF4-FFF2-40B4-BE49-F238E27FC236}">
                  <a16:creationId xmlns:a16="http://schemas.microsoft.com/office/drawing/2014/main" id="{83889575-9712-4D8E-8793-92BB4DEB4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" y="1010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994" name="Rectangle 138">
              <a:extLst>
                <a:ext uri="{FF2B5EF4-FFF2-40B4-BE49-F238E27FC236}">
                  <a16:creationId xmlns:a16="http://schemas.microsoft.com/office/drawing/2014/main" id="{3C8A493B-B36F-4BC8-9DDC-A0EE2803A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5" y="1010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995" name="Rectangle 139">
              <a:extLst>
                <a:ext uri="{FF2B5EF4-FFF2-40B4-BE49-F238E27FC236}">
                  <a16:creationId xmlns:a16="http://schemas.microsoft.com/office/drawing/2014/main" id="{C7CDBAB5-C59B-4ADC-BD60-08757F214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" y="1010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996" name="Rectangle 140">
              <a:extLst>
                <a:ext uri="{FF2B5EF4-FFF2-40B4-BE49-F238E27FC236}">
                  <a16:creationId xmlns:a16="http://schemas.microsoft.com/office/drawing/2014/main" id="{A4A4EF6A-7C3C-4216-86CD-61788F529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" y="1010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997" name="Rectangle 141">
              <a:extLst>
                <a:ext uri="{FF2B5EF4-FFF2-40B4-BE49-F238E27FC236}">
                  <a16:creationId xmlns:a16="http://schemas.microsoft.com/office/drawing/2014/main" id="{259CAB48-BFBB-428C-B98C-020913922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4" y="1010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998" name="Rectangle 142">
              <a:extLst>
                <a:ext uri="{FF2B5EF4-FFF2-40B4-BE49-F238E27FC236}">
                  <a16:creationId xmlns:a16="http://schemas.microsoft.com/office/drawing/2014/main" id="{0F778D08-2095-4102-BDFC-75616A4DF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" y="1250"/>
              <a:ext cx="231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999" name="Rectangle 143">
              <a:extLst>
                <a:ext uri="{FF2B5EF4-FFF2-40B4-BE49-F238E27FC236}">
                  <a16:creationId xmlns:a16="http://schemas.microsoft.com/office/drawing/2014/main" id="{BF0EDD88-4A86-4054-8A24-1028A97D9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5" y="1250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00" name="Rectangle 144">
              <a:extLst>
                <a:ext uri="{FF2B5EF4-FFF2-40B4-BE49-F238E27FC236}">
                  <a16:creationId xmlns:a16="http://schemas.microsoft.com/office/drawing/2014/main" id="{1B57775E-7281-419F-99CA-CA9724972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" y="1250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01" name="Rectangle 145">
              <a:extLst>
                <a:ext uri="{FF2B5EF4-FFF2-40B4-BE49-F238E27FC236}">
                  <a16:creationId xmlns:a16="http://schemas.microsoft.com/office/drawing/2014/main" id="{40C8E098-D9E2-43AB-941C-3D823B5D8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4" y="1250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02" name="Rectangle 146">
              <a:extLst>
                <a:ext uri="{FF2B5EF4-FFF2-40B4-BE49-F238E27FC236}">
                  <a16:creationId xmlns:a16="http://schemas.microsoft.com/office/drawing/2014/main" id="{4CA293E3-24E8-46E4-A1F9-0CCBCFB0C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4" y="1968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03" name="Rectangle 147">
              <a:extLst>
                <a:ext uri="{FF2B5EF4-FFF2-40B4-BE49-F238E27FC236}">
                  <a16:creationId xmlns:a16="http://schemas.microsoft.com/office/drawing/2014/main" id="{8C6CDBEB-8E1E-4151-B2B2-96E5A1B16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" y="1968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04" name="Rectangle 148">
              <a:extLst>
                <a:ext uri="{FF2B5EF4-FFF2-40B4-BE49-F238E27FC236}">
                  <a16:creationId xmlns:a16="http://schemas.microsoft.com/office/drawing/2014/main" id="{9B4CED16-BB86-4423-9101-57CAE12BD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" y="1489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05" name="Rectangle 149">
              <a:extLst>
                <a:ext uri="{FF2B5EF4-FFF2-40B4-BE49-F238E27FC236}">
                  <a16:creationId xmlns:a16="http://schemas.microsoft.com/office/drawing/2014/main" id="{D60087F6-CB7E-4BDC-A7CE-D82E36D09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" y="1489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06" name="Rectangle 150">
              <a:extLst>
                <a:ext uri="{FF2B5EF4-FFF2-40B4-BE49-F238E27FC236}">
                  <a16:creationId xmlns:a16="http://schemas.microsoft.com/office/drawing/2014/main" id="{FB1E5232-696C-4732-9A51-9B018C2E7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" y="1250"/>
              <a:ext cx="231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07" name="Rectangle 151">
              <a:extLst>
                <a:ext uri="{FF2B5EF4-FFF2-40B4-BE49-F238E27FC236}">
                  <a16:creationId xmlns:a16="http://schemas.microsoft.com/office/drawing/2014/main" id="{2E9A86A9-F10E-4E3F-A1D6-74AB89F24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" y="1968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08" name="Rectangle 152">
              <a:extLst>
                <a:ext uri="{FF2B5EF4-FFF2-40B4-BE49-F238E27FC236}">
                  <a16:creationId xmlns:a16="http://schemas.microsoft.com/office/drawing/2014/main" id="{AE51BC1F-BA9F-4A21-99DD-4A9B11BA3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5" y="1729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09" name="Rectangle 153">
              <a:extLst>
                <a:ext uri="{FF2B5EF4-FFF2-40B4-BE49-F238E27FC236}">
                  <a16:creationId xmlns:a16="http://schemas.microsoft.com/office/drawing/2014/main" id="{CBBB568A-91C2-4294-940D-1D7C8036F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5" y="1489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10" name="Rectangle 154">
              <a:extLst>
                <a:ext uri="{FF2B5EF4-FFF2-40B4-BE49-F238E27FC236}">
                  <a16:creationId xmlns:a16="http://schemas.microsoft.com/office/drawing/2014/main" id="{7F52EF76-B0E8-41C5-A74F-8B5DCB530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" y="1489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11" name="Rectangle 155">
              <a:extLst>
                <a:ext uri="{FF2B5EF4-FFF2-40B4-BE49-F238E27FC236}">
                  <a16:creationId xmlns:a16="http://schemas.microsoft.com/office/drawing/2014/main" id="{48DF2AB7-0D33-4640-A154-2ACA79043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4" y="1489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12" name="Rectangle 156">
              <a:extLst>
                <a:ext uri="{FF2B5EF4-FFF2-40B4-BE49-F238E27FC236}">
                  <a16:creationId xmlns:a16="http://schemas.microsoft.com/office/drawing/2014/main" id="{9BC62EDE-05D0-46EC-AD53-4CE1C88CC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" y="1968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13" name="Rectangle 157">
              <a:extLst>
                <a:ext uri="{FF2B5EF4-FFF2-40B4-BE49-F238E27FC236}">
                  <a16:creationId xmlns:a16="http://schemas.microsoft.com/office/drawing/2014/main" id="{BE79CBD1-C4FF-48AE-8FCE-B3074A1E5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" y="1729"/>
              <a:ext cx="231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14" name="Rectangle 158">
              <a:extLst>
                <a:ext uri="{FF2B5EF4-FFF2-40B4-BE49-F238E27FC236}">
                  <a16:creationId xmlns:a16="http://schemas.microsoft.com/office/drawing/2014/main" id="{8C93300A-AEB3-4182-91E0-79730F1C7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" y="1729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15" name="Rectangle 159">
              <a:extLst>
                <a:ext uri="{FF2B5EF4-FFF2-40B4-BE49-F238E27FC236}">
                  <a16:creationId xmlns:a16="http://schemas.microsoft.com/office/drawing/2014/main" id="{8CF0546D-1662-42AF-93AE-A3B50DDCA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" y="1729"/>
              <a:ext cx="231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16" name="Rectangle 160">
              <a:extLst>
                <a:ext uri="{FF2B5EF4-FFF2-40B4-BE49-F238E27FC236}">
                  <a16:creationId xmlns:a16="http://schemas.microsoft.com/office/drawing/2014/main" id="{0F68BA72-71E7-4488-B524-79B76052A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4" y="1729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17" name="Rectangle 161">
              <a:extLst>
                <a:ext uri="{FF2B5EF4-FFF2-40B4-BE49-F238E27FC236}">
                  <a16:creationId xmlns:a16="http://schemas.microsoft.com/office/drawing/2014/main" id="{FA0D4805-5A13-498A-8F5C-5BD330481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5" y="1968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83985" name="Rectangle 162">
            <a:extLst>
              <a:ext uri="{FF2B5EF4-FFF2-40B4-BE49-F238E27FC236}">
                <a16:creationId xmlns:a16="http://schemas.microsoft.com/office/drawing/2014/main" id="{538FA944-D3C7-42C8-8F88-05B24F68A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8" y="2997200"/>
            <a:ext cx="328612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624" tIns="44517" rIns="90624" bIns="44517" anchor="ctr"/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>
                <a:solidFill>
                  <a:srgbClr val="FFFFFF"/>
                </a:solidFill>
                <a:ea typeface="新細明體" panose="02020500000000000000" pitchFamily="18" charset="-120"/>
              </a:rPr>
              <a:t>B</a:t>
            </a:r>
          </a:p>
        </p:txBody>
      </p:sp>
      <p:sp>
        <p:nvSpPr>
          <p:cNvPr id="83986" name="Rectangle 163">
            <a:extLst>
              <a:ext uri="{FF2B5EF4-FFF2-40B4-BE49-F238E27FC236}">
                <a16:creationId xmlns:a16="http://schemas.microsoft.com/office/drawing/2014/main" id="{5AD2B362-D977-4043-96A5-A641E4E61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388" y="2387600"/>
            <a:ext cx="330200" cy="330200"/>
          </a:xfrm>
          <a:prstGeom prst="rect">
            <a:avLst/>
          </a:prstGeom>
          <a:noFill/>
          <a:ln w="508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3987" name="Line 164">
            <a:extLst>
              <a:ext uri="{FF2B5EF4-FFF2-40B4-BE49-F238E27FC236}">
                <a16:creationId xmlns:a16="http://schemas.microsoft.com/office/drawing/2014/main" id="{141413C1-E4DF-488D-8221-E0EBC82808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4338" y="2749550"/>
            <a:ext cx="292100" cy="596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3988" name="Rectangle 165">
            <a:extLst>
              <a:ext uri="{FF2B5EF4-FFF2-40B4-BE49-F238E27FC236}">
                <a16:creationId xmlns:a16="http://schemas.microsoft.com/office/drawing/2014/main" id="{98D3BB74-D738-4617-A638-8FCADEB1D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3933" y="2994027"/>
            <a:ext cx="538886" cy="30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MV</a:t>
            </a:r>
            <a:r>
              <a:rPr lang="en-US" altLang="zh-TW" sz="1400" b="1" baseline="-25000">
                <a:solidFill>
                  <a:srgbClr val="FFFFFF"/>
                </a:solidFill>
                <a:ea typeface="新細明體" panose="02020500000000000000" pitchFamily="18" charset="-120"/>
              </a:rPr>
              <a:t>B</a:t>
            </a:r>
          </a:p>
        </p:txBody>
      </p:sp>
      <p:sp>
        <p:nvSpPr>
          <p:cNvPr id="83989" name="Rectangle 166">
            <a:extLst>
              <a:ext uri="{FF2B5EF4-FFF2-40B4-BE49-F238E27FC236}">
                <a16:creationId xmlns:a16="http://schemas.microsoft.com/office/drawing/2014/main" id="{26EE9EF4-5F59-405D-83A0-568B52DCA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5727" y="4122740"/>
            <a:ext cx="6537325" cy="8651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624" tIns="44517" rIns="90624" bIns="44517">
            <a:spAutoFit/>
          </a:bodyPr>
          <a:lstStyle>
            <a:lvl1pPr marL="915988" indent="-915988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Define:	X = Current MB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	F = “Best” MB in previous I or P Picture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	B = “Best” MB in next I or P Picture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	MV</a:t>
            </a:r>
            <a:r>
              <a:rPr lang="en-US" altLang="zh-TW" sz="1000" b="1" baseline="-25000">
                <a:solidFill>
                  <a:srgbClr val="FFFFFF"/>
                </a:solidFill>
                <a:ea typeface="新細明體" panose="02020500000000000000" pitchFamily="18" charset="-120"/>
              </a:rPr>
              <a:t>F</a:t>
            </a: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= MV corresponding to F’s displacement from 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	MV</a:t>
            </a:r>
            <a:r>
              <a:rPr lang="en-US" altLang="zh-TW" sz="1000" b="1" baseline="-25000">
                <a:solidFill>
                  <a:srgbClr val="FFFFFF"/>
                </a:solidFill>
                <a:ea typeface="新細明體" panose="02020500000000000000" pitchFamily="18" charset="-120"/>
              </a:rPr>
              <a:t>B</a:t>
            </a: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= MV corresponding to B’s displacement from X</a:t>
            </a:r>
          </a:p>
        </p:txBody>
      </p:sp>
      <p:sp>
        <p:nvSpPr>
          <p:cNvPr id="83990" name="Rectangle 167">
            <a:extLst>
              <a:ext uri="{FF2B5EF4-FFF2-40B4-BE49-F238E27FC236}">
                <a16:creationId xmlns:a16="http://schemas.microsoft.com/office/drawing/2014/main" id="{79158848-657A-4BCD-B421-C03966077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5727" y="5113338"/>
            <a:ext cx="6537325" cy="24379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624" tIns="44517" rIns="90624" bIns="44517">
            <a:spAutoFit/>
          </a:bodyPr>
          <a:lstStyle>
            <a:lvl1pPr marL="915988" indent="-915988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Compute:	“Goodness” of F, B and (F+B)/2 as predictors for X</a:t>
            </a:r>
          </a:p>
        </p:txBody>
      </p:sp>
      <p:sp>
        <p:nvSpPr>
          <p:cNvPr id="83991" name="Rectangle 168">
            <a:extLst>
              <a:ext uri="{FF2B5EF4-FFF2-40B4-BE49-F238E27FC236}">
                <a16:creationId xmlns:a16="http://schemas.microsoft.com/office/drawing/2014/main" id="{7B8CFBF4-0385-489D-9E80-6586F9548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5727" y="5494340"/>
            <a:ext cx="6537325" cy="5603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624" tIns="44517" rIns="90624" bIns="44517">
            <a:spAutoFit/>
          </a:bodyPr>
          <a:lstStyle>
            <a:lvl1pPr marL="915988" indent="-915988" defTabSz="915988">
              <a:tabLst>
                <a:tab pos="6181725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tabLst>
                <a:tab pos="6181725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tabLst>
                <a:tab pos="6181725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tabLst>
                <a:tab pos="6181725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tabLst>
                <a:tab pos="6181725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tabLst>
                <a:tab pos="6181725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tabLst>
                <a:tab pos="6181725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tabLst>
                <a:tab pos="6181725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tabLst>
                <a:tab pos="6181725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Decide:	If F is best, send MV</a:t>
            </a:r>
            <a:r>
              <a:rPr lang="en-US" altLang="zh-TW" sz="1000" b="1" baseline="-25000">
                <a:solidFill>
                  <a:srgbClr val="FFFFFF"/>
                </a:solidFill>
                <a:ea typeface="新細明體" panose="02020500000000000000" pitchFamily="18" charset="-120"/>
              </a:rPr>
              <a:t>F</a:t>
            </a: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 	Forward Prediction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	If B is best, send MV</a:t>
            </a:r>
            <a:r>
              <a:rPr lang="en-US" altLang="zh-TW" sz="1000" b="1" baseline="-25000">
                <a:solidFill>
                  <a:srgbClr val="FFFFFF"/>
                </a:solidFill>
                <a:ea typeface="新細明體" panose="02020500000000000000" pitchFamily="18" charset="-120"/>
              </a:rPr>
              <a:t>B</a:t>
            </a: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	Backward Prediction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	If (F+B)/2  is best, send MV</a:t>
            </a:r>
            <a:r>
              <a:rPr lang="en-US" altLang="zh-TW" sz="1000" b="1" baseline="-25000">
                <a:solidFill>
                  <a:srgbClr val="FFFFFF"/>
                </a:solidFill>
                <a:ea typeface="新細明體" panose="02020500000000000000" pitchFamily="18" charset="-120"/>
              </a:rPr>
              <a:t>F</a:t>
            </a: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and MV</a:t>
            </a:r>
            <a:r>
              <a:rPr lang="en-US" altLang="zh-TW" sz="1000" b="1" baseline="-25000">
                <a:solidFill>
                  <a:srgbClr val="FFFFFF"/>
                </a:solidFill>
                <a:ea typeface="新細明體" panose="02020500000000000000" pitchFamily="18" charset="-120"/>
              </a:rPr>
              <a:t>B</a:t>
            </a: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	Interpolated Prediction</a:t>
            </a:r>
          </a:p>
        </p:txBody>
      </p:sp>
      <p:sp>
        <p:nvSpPr>
          <p:cNvPr id="83992" name="投影片編號版面配置區 98">
            <a:extLst>
              <a:ext uri="{FF2B5EF4-FFF2-40B4-BE49-F238E27FC236}">
                <a16:creationId xmlns:a16="http://schemas.microsoft.com/office/drawing/2014/main" id="{968F0853-4C8C-4644-8582-5A36B0DC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1FD9A11-E273-40EC-B77D-09248AD72177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681D513-7CBE-4298-9489-24B235FAA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257177"/>
            <a:ext cx="1841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B19D966A-B25B-4203-ACB2-A164D9582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257175"/>
            <a:ext cx="676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Block Matching Algorithm (BMA)</a:t>
            </a:r>
          </a:p>
        </p:txBody>
      </p:sp>
      <p:sp>
        <p:nvSpPr>
          <p:cNvPr id="637956" name="Text Box 4">
            <a:extLst>
              <a:ext uri="{FF2B5EF4-FFF2-40B4-BE49-F238E27FC236}">
                <a16:creationId xmlns:a16="http://schemas.microsoft.com/office/drawing/2014/main" id="{0B5C519A-C77D-4D1A-9368-4A1680749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925" y="1252540"/>
            <a:ext cx="1862138" cy="3968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previous frame</a:t>
            </a:r>
          </a:p>
        </p:txBody>
      </p:sp>
      <p:sp>
        <p:nvSpPr>
          <p:cNvPr id="637957" name="Text Box 5">
            <a:extLst>
              <a:ext uri="{FF2B5EF4-FFF2-40B4-BE49-F238E27FC236}">
                <a16:creationId xmlns:a16="http://schemas.microsoft.com/office/drawing/2014/main" id="{452731D1-887C-43A6-8F81-BCBCD6AFB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317627"/>
            <a:ext cx="1690688" cy="3968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current frame</a:t>
            </a:r>
          </a:p>
        </p:txBody>
      </p:sp>
      <p:grpSp>
        <p:nvGrpSpPr>
          <p:cNvPr id="84998" name="Group 6">
            <a:extLst>
              <a:ext uri="{FF2B5EF4-FFF2-40B4-BE49-F238E27FC236}">
                <a16:creationId xmlns:a16="http://schemas.microsoft.com/office/drawing/2014/main" id="{F1F7BC93-C512-4B26-A0E6-85A6E9D9465A}"/>
              </a:ext>
            </a:extLst>
          </p:cNvPr>
          <p:cNvGrpSpPr>
            <a:grpSpLocks/>
          </p:cNvGrpSpPr>
          <p:nvPr/>
        </p:nvGrpSpPr>
        <p:grpSpPr bwMode="invGray">
          <a:xfrm>
            <a:off x="4953000" y="1774825"/>
            <a:ext cx="3581400" cy="2514600"/>
            <a:chOff x="3120" y="1200"/>
            <a:chExt cx="2256" cy="1584"/>
          </a:xfrm>
        </p:grpSpPr>
        <p:grpSp>
          <p:nvGrpSpPr>
            <p:cNvPr id="85021" name="Group 7">
              <a:extLst>
                <a:ext uri="{FF2B5EF4-FFF2-40B4-BE49-F238E27FC236}">
                  <a16:creationId xmlns:a16="http://schemas.microsoft.com/office/drawing/2014/main" id="{94B9C2A5-C416-46AC-B098-6E26F28DAA8D}"/>
                </a:ext>
              </a:extLst>
            </p:cNvPr>
            <p:cNvGrpSpPr>
              <a:grpSpLocks/>
            </p:cNvGrpSpPr>
            <p:nvPr/>
          </p:nvGrpSpPr>
          <p:grpSpPr bwMode="invGray">
            <a:xfrm>
              <a:off x="3984" y="1920"/>
              <a:ext cx="576" cy="336"/>
              <a:chOff x="1152" y="2160"/>
              <a:chExt cx="576" cy="336"/>
            </a:xfrm>
          </p:grpSpPr>
          <p:sp>
            <p:nvSpPr>
              <p:cNvPr id="85025" name="Rectangle 8" descr="Small grid">
                <a:extLst>
                  <a:ext uri="{FF2B5EF4-FFF2-40B4-BE49-F238E27FC236}">
                    <a16:creationId xmlns:a16="http://schemas.microsoft.com/office/drawing/2014/main" id="{4A94F6F7-D0EE-4873-B4BD-7BCD492687D1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1152" y="2160"/>
                <a:ext cx="576" cy="33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254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5026" name="Oval 9" descr="Wide upward diagonal">
                <a:extLst>
                  <a:ext uri="{FF2B5EF4-FFF2-40B4-BE49-F238E27FC236}">
                    <a16:creationId xmlns:a16="http://schemas.microsoft.com/office/drawing/2014/main" id="{5CC2C095-6AE1-4790-90F2-6B34366EB0F2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1248" y="2256"/>
                <a:ext cx="240" cy="144"/>
              </a:xfrm>
              <a:prstGeom prst="ellips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85022" name="Rectangle 10">
              <a:extLst>
                <a:ext uri="{FF2B5EF4-FFF2-40B4-BE49-F238E27FC236}">
                  <a16:creationId xmlns:a16="http://schemas.microsoft.com/office/drawing/2014/main" id="{44344B32-4AE6-495D-BF2D-912FAC03F604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120" y="1200"/>
              <a:ext cx="2256" cy="15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37963" name="Text Box 11">
              <a:extLst>
                <a:ext uri="{FF2B5EF4-FFF2-40B4-BE49-F238E27FC236}">
                  <a16:creationId xmlns:a16="http://schemas.microsoft.com/office/drawing/2014/main" id="{2564C740-3053-4661-8DD4-112F6E5471DD}"/>
                </a:ext>
              </a:extLst>
            </p:cNvPr>
            <p:cNvSpPr txBox="1">
              <a:spLocks noChangeArrowheads="1"/>
            </p:cNvSpPr>
            <p:nvPr/>
          </p:nvSpPr>
          <p:spPr bwMode="invGray">
            <a:xfrm>
              <a:off x="4560" y="1968"/>
              <a:ext cx="240" cy="250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新細明體" panose="02020500000000000000" pitchFamily="18" charset="-120"/>
                </a:rPr>
                <a:t>N</a:t>
              </a:r>
            </a:p>
          </p:txBody>
        </p:sp>
        <p:sp>
          <p:nvSpPr>
            <p:cNvPr id="637964" name="Text Box 12">
              <a:extLst>
                <a:ext uri="{FF2B5EF4-FFF2-40B4-BE49-F238E27FC236}">
                  <a16:creationId xmlns:a16="http://schemas.microsoft.com/office/drawing/2014/main" id="{1E0440BC-2335-4590-B719-876C7B05C30E}"/>
                </a:ext>
              </a:extLst>
            </p:cNvPr>
            <p:cNvSpPr txBox="1">
              <a:spLocks noChangeArrowheads="1"/>
            </p:cNvSpPr>
            <p:nvPr/>
          </p:nvSpPr>
          <p:spPr bwMode="invGray">
            <a:xfrm>
              <a:off x="4128" y="1680"/>
              <a:ext cx="249" cy="250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新細明體" panose="02020500000000000000" pitchFamily="18" charset="-120"/>
                </a:rPr>
                <a:t>M</a:t>
              </a:r>
            </a:p>
          </p:txBody>
        </p:sp>
      </p:grpSp>
      <p:grpSp>
        <p:nvGrpSpPr>
          <p:cNvPr id="84999" name="Group 13">
            <a:extLst>
              <a:ext uri="{FF2B5EF4-FFF2-40B4-BE49-F238E27FC236}">
                <a16:creationId xmlns:a16="http://schemas.microsoft.com/office/drawing/2014/main" id="{743D57A9-4231-42A6-84FA-16BEB0966788}"/>
              </a:ext>
            </a:extLst>
          </p:cNvPr>
          <p:cNvGrpSpPr>
            <a:grpSpLocks/>
          </p:cNvGrpSpPr>
          <p:nvPr/>
        </p:nvGrpSpPr>
        <p:grpSpPr bwMode="invGray">
          <a:xfrm>
            <a:off x="533400" y="1774825"/>
            <a:ext cx="3671888" cy="2514600"/>
            <a:chOff x="336" y="1200"/>
            <a:chExt cx="2313" cy="1584"/>
          </a:xfrm>
        </p:grpSpPr>
        <p:sp>
          <p:nvSpPr>
            <p:cNvPr id="85009" name="Rectangle 14" descr="Small grid">
              <a:extLst>
                <a:ext uri="{FF2B5EF4-FFF2-40B4-BE49-F238E27FC236}">
                  <a16:creationId xmlns:a16="http://schemas.microsoft.com/office/drawing/2014/main" id="{10B936E8-147D-4879-A1C3-A4015CB1094C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1200" y="1920"/>
              <a:ext cx="576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5010" name="Rectangle 15">
              <a:extLst>
                <a:ext uri="{FF2B5EF4-FFF2-40B4-BE49-F238E27FC236}">
                  <a16:creationId xmlns:a16="http://schemas.microsoft.com/office/drawing/2014/main" id="{670CCCC8-7E9F-41D9-8177-AE1606D023B7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36" y="1200"/>
              <a:ext cx="2256" cy="15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grpSp>
          <p:nvGrpSpPr>
            <p:cNvPr id="85011" name="Group 16">
              <a:extLst>
                <a:ext uri="{FF2B5EF4-FFF2-40B4-BE49-F238E27FC236}">
                  <a16:creationId xmlns:a16="http://schemas.microsoft.com/office/drawing/2014/main" id="{A6DFA17D-7620-4A44-ACCD-56266C373B51}"/>
                </a:ext>
              </a:extLst>
            </p:cNvPr>
            <p:cNvGrpSpPr>
              <a:grpSpLocks/>
            </p:cNvGrpSpPr>
            <p:nvPr/>
          </p:nvGrpSpPr>
          <p:grpSpPr bwMode="invGray">
            <a:xfrm>
              <a:off x="912" y="2160"/>
              <a:ext cx="576" cy="336"/>
              <a:chOff x="1152" y="2160"/>
              <a:chExt cx="576" cy="336"/>
            </a:xfrm>
          </p:grpSpPr>
          <p:sp>
            <p:nvSpPr>
              <p:cNvPr id="85019" name="Rectangle 17" descr="Small grid">
                <a:extLst>
                  <a:ext uri="{FF2B5EF4-FFF2-40B4-BE49-F238E27FC236}">
                    <a16:creationId xmlns:a16="http://schemas.microsoft.com/office/drawing/2014/main" id="{9C191112-C6EE-42C8-B058-1FA963CAD7AD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1152" y="2160"/>
                <a:ext cx="576" cy="33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254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dirty="0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5020" name="Oval 18" descr="Wide upward diagonal">
                <a:extLst>
                  <a:ext uri="{FF2B5EF4-FFF2-40B4-BE49-F238E27FC236}">
                    <a16:creationId xmlns:a16="http://schemas.microsoft.com/office/drawing/2014/main" id="{1D97FEFF-9B74-4BFE-B036-7698BDBF2C5C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1248" y="2256"/>
                <a:ext cx="240" cy="144"/>
              </a:xfrm>
              <a:prstGeom prst="ellips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85012" name="Rectangle 19">
              <a:extLst>
                <a:ext uri="{FF2B5EF4-FFF2-40B4-BE49-F238E27FC236}">
                  <a16:creationId xmlns:a16="http://schemas.microsoft.com/office/drawing/2014/main" id="{F56728E9-5EF4-4EF1-BF01-A8AFC20FC432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816" y="1584"/>
              <a:ext cx="1344" cy="105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37972" name="Text Box 20">
              <a:extLst>
                <a:ext uri="{FF2B5EF4-FFF2-40B4-BE49-F238E27FC236}">
                  <a16:creationId xmlns:a16="http://schemas.microsoft.com/office/drawing/2014/main" id="{4D7884DA-6E15-4C2C-B465-A3076FF2A9DA}"/>
                </a:ext>
              </a:extLst>
            </p:cNvPr>
            <p:cNvSpPr txBox="1">
              <a:spLocks noChangeArrowheads="1"/>
            </p:cNvSpPr>
            <p:nvPr/>
          </p:nvSpPr>
          <p:spPr bwMode="invGray">
            <a:xfrm>
              <a:off x="2102" y="1927"/>
              <a:ext cx="547" cy="250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新細明體" pitchFamily="18" charset="-120"/>
                </a:rPr>
                <a:t> </a:t>
              </a:r>
              <a:r>
                <a:rPr lang="en-US" altLang="zh-TW" sz="2000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新細明體" pitchFamily="18" charset="-120"/>
                </a:rPr>
                <a:t>N</a:t>
              </a:r>
              <a:r>
                <a:rPr lang="en-US" altLang="zh-TW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新細明體" pitchFamily="18" charset="-120"/>
                </a:rPr>
                <a:t>+2</a:t>
              </a:r>
              <a:r>
                <a:rPr lang="en-US" altLang="zh-TW" sz="2000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新細明體" pitchFamily="18" charset="-120"/>
                </a:rPr>
                <a:t>p</a:t>
              </a:r>
            </a:p>
          </p:txBody>
        </p:sp>
        <p:sp>
          <p:nvSpPr>
            <p:cNvPr id="637973" name="Text Box 21">
              <a:extLst>
                <a:ext uri="{FF2B5EF4-FFF2-40B4-BE49-F238E27FC236}">
                  <a16:creationId xmlns:a16="http://schemas.microsoft.com/office/drawing/2014/main" id="{1CB5861C-646B-4C34-8464-21A9C8FC6437}"/>
                </a:ext>
              </a:extLst>
            </p:cNvPr>
            <p:cNvSpPr txBox="1">
              <a:spLocks noChangeArrowheads="1"/>
            </p:cNvSpPr>
            <p:nvPr/>
          </p:nvSpPr>
          <p:spPr bwMode="invGray">
            <a:xfrm>
              <a:off x="1296" y="1296"/>
              <a:ext cx="520" cy="250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2000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新細明體" pitchFamily="18" charset="-120"/>
                </a:rPr>
                <a:t>M</a:t>
              </a:r>
              <a:r>
                <a:rPr lang="en-US" altLang="zh-TW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新細明體" pitchFamily="18" charset="-120"/>
                </a:rPr>
                <a:t>+</a:t>
              </a:r>
              <a:r>
                <a:rPr lang="en-US" altLang="zh-TW" sz="2000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新細明體" pitchFamily="18" charset="-120"/>
                </a:rPr>
                <a:t>2p</a:t>
              </a:r>
            </a:p>
          </p:txBody>
        </p:sp>
        <p:sp>
          <p:nvSpPr>
            <p:cNvPr id="85015" name="Line 22">
              <a:extLst>
                <a:ext uri="{FF2B5EF4-FFF2-40B4-BE49-F238E27FC236}">
                  <a16:creationId xmlns:a16="http://schemas.microsoft.com/office/drawing/2014/main" id="{266F5571-F277-49A8-9E6C-9D229D1FAD14}"/>
                </a:ext>
              </a:extLst>
            </p:cNvPr>
            <p:cNvSpPr>
              <a:spLocks noChangeShapeType="1"/>
            </p:cNvSpPr>
            <p:nvPr/>
          </p:nvSpPr>
          <p:spPr bwMode="invGray">
            <a:xfrm flipH="1">
              <a:off x="816" y="1440"/>
              <a:ext cx="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016" name="Line 23">
              <a:extLst>
                <a:ext uri="{FF2B5EF4-FFF2-40B4-BE49-F238E27FC236}">
                  <a16:creationId xmlns:a16="http://schemas.microsoft.com/office/drawing/2014/main" id="{BE420FF1-6CAE-45DA-8C91-EF88EC91CFBE}"/>
                </a:ext>
              </a:extLst>
            </p:cNvPr>
            <p:cNvSpPr>
              <a:spLocks noChangeShapeType="1"/>
            </p:cNvSpPr>
            <p:nvPr/>
          </p:nvSpPr>
          <p:spPr bwMode="invGray">
            <a:xfrm flipH="1">
              <a:off x="1776" y="1440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017" name="Line 24">
              <a:extLst>
                <a:ext uri="{FF2B5EF4-FFF2-40B4-BE49-F238E27FC236}">
                  <a16:creationId xmlns:a16="http://schemas.microsoft.com/office/drawing/2014/main" id="{994D8158-4421-453E-A5E4-6AEE8FF8A9CE}"/>
                </a:ext>
              </a:extLst>
            </p:cNvPr>
            <p:cNvSpPr>
              <a:spLocks noChangeShapeType="1"/>
            </p:cNvSpPr>
            <p:nvPr/>
          </p:nvSpPr>
          <p:spPr bwMode="invGray">
            <a:xfrm flipH="1" flipV="1">
              <a:off x="2304" y="1584"/>
              <a:ext cx="0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018" name="Line 25">
              <a:extLst>
                <a:ext uri="{FF2B5EF4-FFF2-40B4-BE49-F238E27FC236}">
                  <a16:creationId xmlns:a16="http://schemas.microsoft.com/office/drawing/2014/main" id="{47319DAB-5845-4DA2-9E8B-E13E01A0B524}"/>
                </a:ext>
              </a:extLst>
            </p:cNvPr>
            <p:cNvSpPr>
              <a:spLocks noChangeShapeType="1"/>
            </p:cNvSpPr>
            <p:nvPr/>
          </p:nvSpPr>
          <p:spPr bwMode="invGray">
            <a:xfrm flipH="1">
              <a:off x="2304" y="2208"/>
              <a:ext cx="0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5000" name="Line 26">
            <a:extLst>
              <a:ext uri="{FF2B5EF4-FFF2-40B4-BE49-F238E27FC236}">
                <a16:creationId xmlns:a16="http://schemas.microsoft.com/office/drawing/2014/main" id="{8BC30F20-730B-4C39-BD0A-B4B105CC8A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4060825"/>
            <a:ext cx="4572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37979" name="Text Box 27">
            <a:extLst>
              <a:ext uri="{FF2B5EF4-FFF2-40B4-BE49-F238E27FC236}">
                <a16:creationId xmlns:a16="http://schemas.microsoft.com/office/drawing/2014/main" id="{F8E8431C-629A-4271-888D-F8B494692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5" y="4376740"/>
            <a:ext cx="1524000" cy="3968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search area</a:t>
            </a:r>
          </a:p>
        </p:txBody>
      </p:sp>
      <p:sp>
        <p:nvSpPr>
          <p:cNvPr id="85002" name="Line 28">
            <a:extLst>
              <a:ext uri="{FF2B5EF4-FFF2-40B4-BE49-F238E27FC236}">
                <a16:creationId xmlns:a16="http://schemas.microsoft.com/office/drawing/2014/main" id="{B64D4290-BFB0-464A-9CAC-7537F5A81C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" y="3679825"/>
            <a:ext cx="685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37981" name="Text Box 29">
            <a:extLst>
              <a:ext uri="{FF2B5EF4-FFF2-40B4-BE49-F238E27FC236}">
                <a16:creationId xmlns:a16="http://schemas.microsoft.com/office/drawing/2014/main" id="{2F20859A-BFA6-4662-BB5E-7A03D9695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441827"/>
            <a:ext cx="2819400" cy="3968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best matched block</a:t>
            </a:r>
          </a:p>
        </p:txBody>
      </p:sp>
      <p:sp>
        <p:nvSpPr>
          <p:cNvPr id="637982" name="Text Box 30">
            <a:extLst>
              <a:ext uri="{FF2B5EF4-FFF2-40B4-BE49-F238E27FC236}">
                <a16:creationId xmlns:a16="http://schemas.microsoft.com/office/drawing/2014/main" id="{56C5ACF2-9189-419B-B4F4-BB44C4502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2" y="4899027"/>
            <a:ext cx="7981865" cy="1015663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zh-TW" alt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one motion vector (</a:t>
            </a: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mv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) per block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matching criteria: mean-absolute-differences (</a:t>
            </a: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MAD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),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 mean-squared-differences (</a:t>
            </a: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MSD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), cross-correlation-function (</a:t>
            </a: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CCF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)</a:t>
            </a:r>
          </a:p>
        </p:txBody>
      </p:sp>
      <p:sp>
        <p:nvSpPr>
          <p:cNvPr id="85005" name="Line 31">
            <a:extLst>
              <a:ext uri="{FF2B5EF4-FFF2-40B4-BE49-F238E27FC236}">
                <a16:creationId xmlns:a16="http://schemas.microsoft.com/office/drawing/2014/main" id="{834387D9-0CF9-4633-AF70-1286337F82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73200" y="2917825"/>
            <a:ext cx="39370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37984" name="Text Box 32">
            <a:extLst>
              <a:ext uri="{FF2B5EF4-FFF2-40B4-BE49-F238E27FC236}">
                <a16:creationId xmlns:a16="http://schemas.microsoft.com/office/drawing/2014/main" id="{B05B6D7A-933F-4AA3-BDE6-6C0E62926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2225" y="2725740"/>
            <a:ext cx="522288" cy="3968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mv</a:t>
            </a:r>
          </a:p>
        </p:txBody>
      </p:sp>
      <p:sp>
        <p:nvSpPr>
          <p:cNvPr id="85007" name="Line 33">
            <a:extLst>
              <a:ext uri="{FF2B5EF4-FFF2-40B4-BE49-F238E27FC236}">
                <a16:creationId xmlns:a16="http://schemas.microsoft.com/office/drawing/2014/main" id="{7C035245-8088-4402-9BC7-A8B95FB3E1F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451225"/>
            <a:ext cx="2286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5008" name="投影片編號版面配置區 33">
            <a:extLst>
              <a:ext uri="{FF2B5EF4-FFF2-40B4-BE49-F238E27FC236}">
                <a16:creationId xmlns:a16="http://schemas.microsoft.com/office/drawing/2014/main" id="{4A7BD276-6070-4D39-AA43-FCD0F5F10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954452A-12A4-419A-83C6-8C07E71BBBCE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F65E1C5E-9CD0-45D2-8229-C01AB7A41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46040"/>
            <a:ext cx="1841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34D9F4B4-4B75-47B2-96F7-444F3D168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5" y="2"/>
            <a:ext cx="877728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Motion Compensated Prediction (MCP) Using BMA</a:t>
            </a:r>
          </a:p>
        </p:txBody>
      </p:sp>
      <p:sp>
        <p:nvSpPr>
          <p:cNvPr id="86020" name="Rectangle 4">
            <a:extLst>
              <a:ext uri="{FF2B5EF4-FFF2-40B4-BE49-F238E27FC236}">
                <a16:creationId xmlns:a16="http://schemas.microsoft.com/office/drawing/2014/main" id="{671E1375-BBDF-4A1B-8835-609413B6487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244725" y="4495800"/>
            <a:ext cx="304800" cy="249238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21" name="Rectangle 5">
            <a:extLst>
              <a:ext uri="{FF2B5EF4-FFF2-40B4-BE49-F238E27FC236}">
                <a16:creationId xmlns:a16="http://schemas.microsoft.com/office/drawing/2014/main" id="{DB9EF6DD-BEF2-4BEB-9DB7-9BF33DF91F0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630363" y="1804988"/>
            <a:ext cx="1606550" cy="1606550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22" name="Line 6">
            <a:extLst>
              <a:ext uri="{FF2B5EF4-FFF2-40B4-BE49-F238E27FC236}">
                <a16:creationId xmlns:a16="http://schemas.microsoft.com/office/drawing/2014/main" id="{1441395A-3BFB-44B8-A1F9-131301B82CE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24013" y="2071688"/>
            <a:ext cx="1619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23" name="Line 7">
            <a:extLst>
              <a:ext uri="{FF2B5EF4-FFF2-40B4-BE49-F238E27FC236}">
                <a16:creationId xmlns:a16="http://schemas.microsoft.com/office/drawing/2014/main" id="{42195BEF-06D9-44C9-AC73-ADB26EAAE954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24013" y="2346325"/>
            <a:ext cx="1619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24" name="Line 8">
            <a:extLst>
              <a:ext uri="{FF2B5EF4-FFF2-40B4-BE49-F238E27FC236}">
                <a16:creationId xmlns:a16="http://schemas.microsoft.com/office/drawing/2014/main" id="{13087C32-3637-46DE-ADCC-834A822AF31E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22427" y="2643188"/>
            <a:ext cx="1609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25" name="Line 9">
            <a:extLst>
              <a:ext uri="{FF2B5EF4-FFF2-40B4-BE49-F238E27FC236}">
                <a16:creationId xmlns:a16="http://schemas.microsoft.com/office/drawing/2014/main" id="{8F293D50-8B73-4D55-AEB4-055009D09292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22427" y="2916238"/>
            <a:ext cx="1609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26" name="Line 10">
            <a:extLst>
              <a:ext uri="{FF2B5EF4-FFF2-40B4-BE49-F238E27FC236}">
                <a16:creationId xmlns:a16="http://schemas.microsoft.com/office/drawing/2014/main" id="{3A8470DE-0EBF-4BC8-917E-BC73E680F13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35125" y="3163890"/>
            <a:ext cx="1620838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27" name="Line 11">
            <a:extLst>
              <a:ext uri="{FF2B5EF4-FFF2-40B4-BE49-F238E27FC236}">
                <a16:creationId xmlns:a16="http://schemas.microsoft.com/office/drawing/2014/main" id="{7A6104D8-C059-45F0-9A3D-764D185B310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562225" y="1795465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28" name="Line 12">
            <a:extLst>
              <a:ext uri="{FF2B5EF4-FFF2-40B4-BE49-F238E27FC236}">
                <a16:creationId xmlns:a16="http://schemas.microsoft.com/office/drawing/2014/main" id="{9C3FD5A0-9B62-4004-A6D2-415E1E52F70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928813" y="1795465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29" name="Line 13">
            <a:extLst>
              <a:ext uri="{FF2B5EF4-FFF2-40B4-BE49-F238E27FC236}">
                <a16:creationId xmlns:a16="http://schemas.microsoft.com/office/drawing/2014/main" id="{DE3C7EB6-F0B2-4980-BAFD-5CFB1DD2E1D6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233613" y="1795465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30" name="Line 14">
            <a:extLst>
              <a:ext uri="{FF2B5EF4-FFF2-40B4-BE49-F238E27FC236}">
                <a16:creationId xmlns:a16="http://schemas.microsoft.com/office/drawing/2014/main" id="{F3E28DBF-2F6C-4804-9EDE-FBC04149AEF3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890838" y="1795465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31" name="Rectangle 15">
            <a:extLst>
              <a:ext uri="{FF2B5EF4-FFF2-40B4-BE49-F238E27FC236}">
                <a16:creationId xmlns:a16="http://schemas.microsoft.com/office/drawing/2014/main" id="{3B418CF5-2B7A-4CDA-A179-134AF144E5E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235202" y="2655888"/>
            <a:ext cx="328613" cy="24765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32" name="Line 16">
            <a:extLst>
              <a:ext uri="{FF2B5EF4-FFF2-40B4-BE49-F238E27FC236}">
                <a16:creationId xmlns:a16="http://schemas.microsoft.com/office/drawing/2014/main" id="{5D6FDCB3-D881-4669-8DD5-80F3D5494E1D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2239965" y="2657475"/>
            <a:ext cx="122237" cy="109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33" name="Line 17">
            <a:extLst>
              <a:ext uri="{FF2B5EF4-FFF2-40B4-BE49-F238E27FC236}">
                <a16:creationId xmlns:a16="http://schemas.microsoft.com/office/drawing/2014/main" id="{0F76E2DE-4F03-48E7-AF3F-73911EEADE23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2239963" y="2643190"/>
            <a:ext cx="296862" cy="257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34" name="Line 18">
            <a:extLst>
              <a:ext uri="{FF2B5EF4-FFF2-40B4-BE49-F238E27FC236}">
                <a16:creationId xmlns:a16="http://schemas.microsoft.com/office/drawing/2014/main" id="{5C7D4A0C-35BC-4E2B-A44D-77673A505D0B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2397125" y="2779713"/>
            <a:ext cx="139700" cy="120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35" name="Line 19">
            <a:extLst>
              <a:ext uri="{FF2B5EF4-FFF2-40B4-BE49-F238E27FC236}">
                <a16:creationId xmlns:a16="http://schemas.microsoft.com/office/drawing/2014/main" id="{0A8DAEFF-F5EB-4D78-93D1-81285C54157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239963" y="2657475"/>
            <a:ext cx="296862" cy="242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36" name="Rectangle 20">
            <a:extLst>
              <a:ext uri="{FF2B5EF4-FFF2-40B4-BE49-F238E27FC236}">
                <a16:creationId xmlns:a16="http://schemas.microsoft.com/office/drawing/2014/main" id="{2751CD6F-46C5-4A77-94A1-2879B31318C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631952" y="3646488"/>
            <a:ext cx="1616075" cy="1606550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37" name="Line 21">
            <a:extLst>
              <a:ext uri="{FF2B5EF4-FFF2-40B4-BE49-F238E27FC236}">
                <a16:creationId xmlns:a16="http://schemas.microsoft.com/office/drawing/2014/main" id="{C74E2981-C059-49B3-8ACC-39574C17CDA9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25602" y="3913188"/>
            <a:ext cx="1628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38" name="Line 22">
            <a:extLst>
              <a:ext uri="{FF2B5EF4-FFF2-40B4-BE49-F238E27FC236}">
                <a16:creationId xmlns:a16="http://schemas.microsoft.com/office/drawing/2014/main" id="{3FD2F63C-31FD-4E34-8D85-CA41440AA869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30365" y="4484688"/>
            <a:ext cx="16160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39" name="Line 23">
            <a:extLst>
              <a:ext uri="{FF2B5EF4-FFF2-40B4-BE49-F238E27FC236}">
                <a16:creationId xmlns:a16="http://schemas.microsoft.com/office/drawing/2014/main" id="{F4A43341-6BB1-41D6-8593-D2CB8DF1737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30363" y="4757738"/>
            <a:ext cx="1631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40" name="Line 24">
            <a:extLst>
              <a:ext uri="{FF2B5EF4-FFF2-40B4-BE49-F238E27FC236}">
                <a16:creationId xmlns:a16="http://schemas.microsoft.com/office/drawing/2014/main" id="{0746CBE5-C782-448D-A05F-1D15BA28710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570163" y="3662365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41" name="Line 25">
            <a:extLst>
              <a:ext uri="{FF2B5EF4-FFF2-40B4-BE49-F238E27FC236}">
                <a16:creationId xmlns:a16="http://schemas.microsoft.com/office/drawing/2014/main" id="{BAF5ABAD-7FF5-4582-80E0-7B6F945EB9E2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931988" y="3662365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42" name="Line 26">
            <a:extLst>
              <a:ext uri="{FF2B5EF4-FFF2-40B4-BE49-F238E27FC236}">
                <a16:creationId xmlns:a16="http://schemas.microsoft.com/office/drawing/2014/main" id="{62F9E95B-866C-4C23-A320-EED2338F3C8A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239963" y="3662365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43" name="Line 27">
            <a:extLst>
              <a:ext uri="{FF2B5EF4-FFF2-40B4-BE49-F238E27FC236}">
                <a16:creationId xmlns:a16="http://schemas.microsoft.com/office/drawing/2014/main" id="{E1E671EB-4E03-4BE6-AFAE-C49A468BF6F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900363" y="3662365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44" name="Rectangle 28">
            <a:extLst>
              <a:ext uri="{FF2B5EF4-FFF2-40B4-BE49-F238E27FC236}">
                <a16:creationId xmlns:a16="http://schemas.microsoft.com/office/drawing/2014/main" id="{927F7EC2-E284-4C91-8A03-A1503D1D89C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001838" y="4270375"/>
            <a:ext cx="831850" cy="6556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45" name="Rectangle 29">
            <a:extLst>
              <a:ext uri="{FF2B5EF4-FFF2-40B4-BE49-F238E27FC236}">
                <a16:creationId xmlns:a16="http://schemas.microsoft.com/office/drawing/2014/main" id="{250C5C7E-36EE-48BD-80FB-7F30187FA98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486025" y="4629150"/>
            <a:ext cx="317500" cy="261938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46" name="Line 30">
            <a:extLst>
              <a:ext uri="{FF2B5EF4-FFF2-40B4-BE49-F238E27FC236}">
                <a16:creationId xmlns:a16="http://schemas.microsoft.com/office/drawing/2014/main" id="{7D91F55C-E1DB-47F5-8FB4-67E134EE9793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2484438" y="4638677"/>
            <a:ext cx="112712" cy="10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47" name="Line 31">
            <a:extLst>
              <a:ext uri="{FF2B5EF4-FFF2-40B4-BE49-F238E27FC236}">
                <a16:creationId xmlns:a16="http://schemas.microsoft.com/office/drawing/2014/main" id="{69330B37-9E4C-451B-853F-470936B4E6B5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2484440" y="4622802"/>
            <a:ext cx="287337" cy="258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48" name="Line 32">
            <a:extLst>
              <a:ext uri="{FF2B5EF4-FFF2-40B4-BE49-F238E27FC236}">
                <a16:creationId xmlns:a16="http://schemas.microsoft.com/office/drawing/2014/main" id="{414125DF-B6B4-42B6-AA12-43DDEC218D1E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2628902" y="4760913"/>
            <a:ext cx="142875" cy="120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49" name="Rectangle 33">
            <a:extLst>
              <a:ext uri="{FF2B5EF4-FFF2-40B4-BE49-F238E27FC236}">
                <a16:creationId xmlns:a16="http://schemas.microsoft.com/office/drawing/2014/main" id="{C879481A-F57E-4F9D-AF87-E9AA997AB93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392363" y="5621338"/>
            <a:ext cx="254000" cy="215900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50" name="Line 34">
            <a:extLst>
              <a:ext uri="{FF2B5EF4-FFF2-40B4-BE49-F238E27FC236}">
                <a16:creationId xmlns:a16="http://schemas.microsoft.com/office/drawing/2014/main" id="{FCE1A8FC-4879-4F34-AF1A-F74393B7998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9663" y="5627688"/>
            <a:ext cx="24130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51" name="Line 35">
            <a:extLst>
              <a:ext uri="{FF2B5EF4-FFF2-40B4-BE49-F238E27FC236}">
                <a16:creationId xmlns:a16="http://schemas.microsoft.com/office/drawing/2014/main" id="{148947FE-D756-49C1-9B6D-A0F89B921B9B}"/>
              </a:ext>
            </a:extLst>
          </p:cNvPr>
          <p:cNvSpPr>
            <a:spLocks noChangeShapeType="1"/>
          </p:cNvSpPr>
          <p:nvPr/>
        </p:nvSpPr>
        <p:spPr bwMode="blackWhite">
          <a:xfrm flipH="1" flipV="1">
            <a:off x="2214563" y="4471988"/>
            <a:ext cx="2667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52" name="Line 36">
            <a:extLst>
              <a:ext uri="{FF2B5EF4-FFF2-40B4-BE49-F238E27FC236}">
                <a16:creationId xmlns:a16="http://schemas.microsoft.com/office/drawing/2014/main" id="{A04F83E7-1CCF-4BBF-836C-F047DD4A21A5}"/>
              </a:ext>
            </a:extLst>
          </p:cNvPr>
          <p:cNvSpPr>
            <a:spLocks noChangeShapeType="1"/>
          </p:cNvSpPr>
          <p:nvPr/>
        </p:nvSpPr>
        <p:spPr bwMode="blackWhite">
          <a:xfrm flipH="1" flipV="1">
            <a:off x="2366963" y="6110288"/>
            <a:ext cx="2667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53" name="Rectangle 37">
            <a:extLst>
              <a:ext uri="{FF2B5EF4-FFF2-40B4-BE49-F238E27FC236}">
                <a16:creationId xmlns:a16="http://schemas.microsoft.com/office/drawing/2014/main" id="{A57E2F4F-5B4B-4886-8E0E-EDC7BF9B6FC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249863" y="1766888"/>
            <a:ext cx="1606550" cy="1606550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54" name="Line 38">
            <a:extLst>
              <a:ext uri="{FF2B5EF4-FFF2-40B4-BE49-F238E27FC236}">
                <a16:creationId xmlns:a16="http://schemas.microsoft.com/office/drawing/2014/main" id="{31F35620-902D-40E4-83A4-3188CE106291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43513" y="2033588"/>
            <a:ext cx="1619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55" name="Line 39">
            <a:extLst>
              <a:ext uri="{FF2B5EF4-FFF2-40B4-BE49-F238E27FC236}">
                <a16:creationId xmlns:a16="http://schemas.microsoft.com/office/drawing/2014/main" id="{FE3BE870-2D68-4D2A-ACC0-437A14F2846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43513" y="2308225"/>
            <a:ext cx="1619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56" name="Line 40">
            <a:extLst>
              <a:ext uri="{FF2B5EF4-FFF2-40B4-BE49-F238E27FC236}">
                <a16:creationId xmlns:a16="http://schemas.microsoft.com/office/drawing/2014/main" id="{A3348888-AF92-4E21-AF11-1CD1E1F0FD26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41927" y="2605088"/>
            <a:ext cx="1609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57" name="Line 41">
            <a:extLst>
              <a:ext uri="{FF2B5EF4-FFF2-40B4-BE49-F238E27FC236}">
                <a16:creationId xmlns:a16="http://schemas.microsoft.com/office/drawing/2014/main" id="{43422A9E-3BBF-4FAA-9316-7C6A07F233B6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41927" y="2878138"/>
            <a:ext cx="1609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58" name="Line 42">
            <a:extLst>
              <a:ext uri="{FF2B5EF4-FFF2-40B4-BE49-F238E27FC236}">
                <a16:creationId xmlns:a16="http://schemas.microsoft.com/office/drawing/2014/main" id="{D40FE427-B592-4756-B0FE-170B5AB1E86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181725" y="1757365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59" name="Line 43">
            <a:extLst>
              <a:ext uri="{FF2B5EF4-FFF2-40B4-BE49-F238E27FC236}">
                <a16:creationId xmlns:a16="http://schemas.microsoft.com/office/drawing/2014/main" id="{A2577950-517D-4183-931D-91803BCF99F3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548313" y="1757365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60" name="Line 44">
            <a:extLst>
              <a:ext uri="{FF2B5EF4-FFF2-40B4-BE49-F238E27FC236}">
                <a16:creationId xmlns:a16="http://schemas.microsoft.com/office/drawing/2014/main" id="{8C9D6F24-FE50-473B-9407-7F98F3B5F3DC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853113" y="1757365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61" name="Line 45">
            <a:extLst>
              <a:ext uri="{FF2B5EF4-FFF2-40B4-BE49-F238E27FC236}">
                <a16:creationId xmlns:a16="http://schemas.microsoft.com/office/drawing/2014/main" id="{7BCE5C99-4103-426B-96C7-1264BEDC2FF1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510338" y="1757365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62" name="Rectangle 46">
            <a:extLst>
              <a:ext uri="{FF2B5EF4-FFF2-40B4-BE49-F238E27FC236}">
                <a16:creationId xmlns:a16="http://schemas.microsoft.com/office/drawing/2014/main" id="{14B09133-AC8E-4B8A-889A-43F4737799C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854702" y="2617788"/>
            <a:ext cx="328613" cy="24765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63" name="Line 47">
            <a:extLst>
              <a:ext uri="{FF2B5EF4-FFF2-40B4-BE49-F238E27FC236}">
                <a16:creationId xmlns:a16="http://schemas.microsoft.com/office/drawing/2014/main" id="{74F390EE-65A5-44B1-9850-B0C59383756C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5859465" y="2619375"/>
            <a:ext cx="122237" cy="109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64" name="Line 48">
            <a:extLst>
              <a:ext uri="{FF2B5EF4-FFF2-40B4-BE49-F238E27FC236}">
                <a16:creationId xmlns:a16="http://schemas.microsoft.com/office/drawing/2014/main" id="{2F2B5EC3-8EAA-4F89-849E-2AF073919727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5859463" y="2605090"/>
            <a:ext cx="296862" cy="257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65" name="Line 49">
            <a:extLst>
              <a:ext uri="{FF2B5EF4-FFF2-40B4-BE49-F238E27FC236}">
                <a16:creationId xmlns:a16="http://schemas.microsoft.com/office/drawing/2014/main" id="{2ADC2F2F-FBB0-419A-9E26-75BE10805AF8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6016625" y="2741613"/>
            <a:ext cx="139700" cy="120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66" name="Line 50">
            <a:extLst>
              <a:ext uri="{FF2B5EF4-FFF2-40B4-BE49-F238E27FC236}">
                <a16:creationId xmlns:a16="http://schemas.microsoft.com/office/drawing/2014/main" id="{570AF225-9165-4382-B14B-75D2ABC93E16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859463" y="2619375"/>
            <a:ext cx="296862" cy="242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67" name="Rectangle 51">
            <a:extLst>
              <a:ext uri="{FF2B5EF4-FFF2-40B4-BE49-F238E27FC236}">
                <a16:creationId xmlns:a16="http://schemas.microsoft.com/office/drawing/2014/main" id="{121F26C0-4B5F-427D-842E-39C2DDD8DA7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251452" y="3608388"/>
            <a:ext cx="1616075" cy="1606550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68" name="Line 52">
            <a:extLst>
              <a:ext uri="{FF2B5EF4-FFF2-40B4-BE49-F238E27FC236}">
                <a16:creationId xmlns:a16="http://schemas.microsoft.com/office/drawing/2014/main" id="{773DF029-C74D-4F54-BBFD-1B5FBC61DEBA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45102" y="3875088"/>
            <a:ext cx="1628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69" name="Line 53">
            <a:extLst>
              <a:ext uri="{FF2B5EF4-FFF2-40B4-BE49-F238E27FC236}">
                <a16:creationId xmlns:a16="http://schemas.microsoft.com/office/drawing/2014/main" id="{086EF009-C915-45CD-BBE7-4242A7E1A9E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49865" y="4446588"/>
            <a:ext cx="16160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70" name="Line 54">
            <a:extLst>
              <a:ext uri="{FF2B5EF4-FFF2-40B4-BE49-F238E27FC236}">
                <a16:creationId xmlns:a16="http://schemas.microsoft.com/office/drawing/2014/main" id="{2365D24C-A409-49F4-A998-D749F4B178E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49863" y="4719638"/>
            <a:ext cx="1631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71" name="Line 55">
            <a:extLst>
              <a:ext uri="{FF2B5EF4-FFF2-40B4-BE49-F238E27FC236}">
                <a16:creationId xmlns:a16="http://schemas.microsoft.com/office/drawing/2014/main" id="{9B5DC55D-E719-4E90-A157-E985AA03E859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189663" y="3624265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72" name="Line 56">
            <a:extLst>
              <a:ext uri="{FF2B5EF4-FFF2-40B4-BE49-F238E27FC236}">
                <a16:creationId xmlns:a16="http://schemas.microsoft.com/office/drawing/2014/main" id="{649901FA-6CC9-40C9-87E7-EA6278C63611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551488" y="3624265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73" name="Line 57">
            <a:extLst>
              <a:ext uri="{FF2B5EF4-FFF2-40B4-BE49-F238E27FC236}">
                <a16:creationId xmlns:a16="http://schemas.microsoft.com/office/drawing/2014/main" id="{3FB9E51A-C0EF-411A-B1C6-94267AD5ED6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859463" y="3624265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74" name="Line 58">
            <a:extLst>
              <a:ext uri="{FF2B5EF4-FFF2-40B4-BE49-F238E27FC236}">
                <a16:creationId xmlns:a16="http://schemas.microsoft.com/office/drawing/2014/main" id="{22721ED2-3436-4A9F-916E-82F4729818C2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519863" y="3624265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75" name="Rectangle 59">
            <a:extLst>
              <a:ext uri="{FF2B5EF4-FFF2-40B4-BE49-F238E27FC236}">
                <a16:creationId xmlns:a16="http://schemas.microsoft.com/office/drawing/2014/main" id="{91236FEE-5CF2-4BE2-BE5E-67D82CBFDA3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105525" y="4591050"/>
            <a:ext cx="317500" cy="261938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76" name="Line 60">
            <a:extLst>
              <a:ext uri="{FF2B5EF4-FFF2-40B4-BE49-F238E27FC236}">
                <a16:creationId xmlns:a16="http://schemas.microsoft.com/office/drawing/2014/main" id="{5D861231-3F25-4E8A-8956-7B1AB48CC6ED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6103938" y="4600577"/>
            <a:ext cx="112712" cy="10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77" name="Line 61">
            <a:extLst>
              <a:ext uri="{FF2B5EF4-FFF2-40B4-BE49-F238E27FC236}">
                <a16:creationId xmlns:a16="http://schemas.microsoft.com/office/drawing/2014/main" id="{E3F9D4CB-7BFB-4931-8D3E-BB19A8856B06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6103940" y="4584702"/>
            <a:ext cx="287337" cy="258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78" name="Line 62">
            <a:extLst>
              <a:ext uri="{FF2B5EF4-FFF2-40B4-BE49-F238E27FC236}">
                <a16:creationId xmlns:a16="http://schemas.microsoft.com/office/drawing/2014/main" id="{1DC1F011-248E-44E0-A9AB-58F1B40CEB82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6248402" y="4722813"/>
            <a:ext cx="142875" cy="120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79" name="Rectangle 63">
            <a:extLst>
              <a:ext uri="{FF2B5EF4-FFF2-40B4-BE49-F238E27FC236}">
                <a16:creationId xmlns:a16="http://schemas.microsoft.com/office/drawing/2014/main" id="{4CE8DEF3-A5EC-4B6A-9720-1D42656164F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011863" y="5583238"/>
            <a:ext cx="254000" cy="215900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80" name="Line 64">
            <a:extLst>
              <a:ext uri="{FF2B5EF4-FFF2-40B4-BE49-F238E27FC236}">
                <a16:creationId xmlns:a16="http://schemas.microsoft.com/office/drawing/2014/main" id="{107CA3FA-A820-4890-8B76-FE85B486CA5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999163" y="5589588"/>
            <a:ext cx="24130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81" name="Line 65">
            <a:extLst>
              <a:ext uri="{FF2B5EF4-FFF2-40B4-BE49-F238E27FC236}">
                <a16:creationId xmlns:a16="http://schemas.microsoft.com/office/drawing/2014/main" id="{74FCFCF7-8F59-40A0-B678-CE7EB9FC52A9}"/>
              </a:ext>
            </a:extLst>
          </p:cNvPr>
          <p:cNvSpPr>
            <a:spLocks noChangeShapeType="1"/>
          </p:cNvSpPr>
          <p:nvPr/>
        </p:nvSpPr>
        <p:spPr bwMode="blackWhite">
          <a:xfrm flipH="1" flipV="1">
            <a:off x="5834063" y="4433888"/>
            <a:ext cx="2667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82" name="Line 66">
            <a:extLst>
              <a:ext uri="{FF2B5EF4-FFF2-40B4-BE49-F238E27FC236}">
                <a16:creationId xmlns:a16="http://schemas.microsoft.com/office/drawing/2014/main" id="{E39CF261-D811-4C7F-8D8C-23D479027545}"/>
              </a:ext>
            </a:extLst>
          </p:cNvPr>
          <p:cNvSpPr>
            <a:spLocks noChangeShapeType="1"/>
          </p:cNvSpPr>
          <p:nvPr/>
        </p:nvSpPr>
        <p:spPr bwMode="blackWhite">
          <a:xfrm flipH="1" flipV="1">
            <a:off x="5986463" y="6072188"/>
            <a:ext cx="2667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39043" name="Rectangle 67">
            <a:extLst>
              <a:ext uri="{FF2B5EF4-FFF2-40B4-BE49-F238E27FC236}">
                <a16:creationId xmlns:a16="http://schemas.microsoft.com/office/drawing/2014/main" id="{75511AFF-5538-47AA-B686-F2BCE8FB94E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752600" y="1225552"/>
            <a:ext cx="1333698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Encoder</a:t>
            </a:r>
          </a:p>
        </p:txBody>
      </p:sp>
      <p:sp>
        <p:nvSpPr>
          <p:cNvPr id="639044" name="Rectangle 68">
            <a:extLst>
              <a:ext uri="{FF2B5EF4-FFF2-40B4-BE49-F238E27FC236}">
                <a16:creationId xmlns:a16="http://schemas.microsoft.com/office/drawing/2014/main" id="{1732325B-8287-4A51-B801-022059E035B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353050" y="1223965"/>
            <a:ext cx="1351332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Decoder</a:t>
            </a:r>
          </a:p>
        </p:txBody>
      </p:sp>
      <p:sp>
        <p:nvSpPr>
          <p:cNvPr id="86085" name="Line 69">
            <a:extLst>
              <a:ext uri="{FF2B5EF4-FFF2-40B4-BE49-F238E27FC236}">
                <a16:creationId xmlns:a16="http://schemas.microsoft.com/office/drawing/2014/main" id="{D594F9C0-F88B-4CEB-8DA8-DE79F9616F1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598863" y="6002338"/>
            <a:ext cx="1447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39046" name="Rectangle 70">
            <a:extLst>
              <a:ext uri="{FF2B5EF4-FFF2-40B4-BE49-F238E27FC236}">
                <a16:creationId xmlns:a16="http://schemas.microsoft.com/office/drawing/2014/main" id="{04C4CB28-0117-47FB-A320-4EE27ED3352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609204" y="2254252"/>
            <a:ext cx="1144544" cy="83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current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frame</a:t>
            </a:r>
          </a:p>
        </p:txBody>
      </p:sp>
      <p:sp>
        <p:nvSpPr>
          <p:cNvPr id="639047" name="Rectangle 71">
            <a:extLst>
              <a:ext uri="{FF2B5EF4-FFF2-40B4-BE49-F238E27FC236}">
                <a16:creationId xmlns:a16="http://schemas.microsoft.com/office/drawing/2014/main" id="{B2AB6176-5605-44A1-9375-97A36B5BF52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533591" y="4102102"/>
            <a:ext cx="1351332" cy="83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previous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frame</a:t>
            </a:r>
          </a:p>
        </p:txBody>
      </p:sp>
      <p:sp>
        <p:nvSpPr>
          <p:cNvPr id="86088" name="Line 72">
            <a:extLst>
              <a:ext uri="{FF2B5EF4-FFF2-40B4-BE49-F238E27FC236}">
                <a16:creationId xmlns:a16="http://schemas.microsoft.com/office/drawing/2014/main" id="{210D4ECB-4369-45D9-B341-47DE09B069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3613" y="4484688"/>
            <a:ext cx="0" cy="273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89" name="Line 73">
            <a:extLst>
              <a:ext uri="{FF2B5EF4-FFF2-40B4-BE49-F238E27FC236}">
                <a16:creationId xmlns:a16="http://schemas.microsoft.com/office/drawing/2014/main" id="{DC9AB5CD-A663-4D3A-9C26-97E539C30C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3613" y="4484688"/>
            <a:ext cx="336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90" name="Line 74">
            <a:extLst>
              <a:ext uri="{FF2B5EF4-FFF2-40B4-BE49-F238E27FC236}">
                <a16:creationId xmlns:a16="http://schemas.microsoft.com/office/drawing/2014/main" id="{F3E52EDE-B060-4A78-B93A-D4B5609057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7263" y="4751390"/>
            <a:ext cx="254000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91" name="Line 75">
            <a:extLst>
              <a:ext uri="{FF2B5EF4-FFF2-40B4-BE49-F238E27FC236}">
                <a16:creationId xmlns:a16="http://schemas.microsoft.com/office/drawing/2014/main" id="{50EAFD5C-CAB9-494B-B31C-157B71610CA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3813" y="4484688"/>
            <a:ext cx="0" cy="146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92" name="Line 76">
            <a:extLst>
              <a:ext uri="{FF2B5EF4-FFF2-40B4-BE49-F238E27FC236}">
                <a16:creationId xmlns:a16="http://schemas.microsoft.com/office/drawing/2014/main" id="{33DA7752-CB90-49BF-9899-56FFC4DE08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3588" y="4716465"/>
            <a:ext cx="254000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93" name="Line 77">
            <a:extLst>
              <a:ext uri="{FF2B5EF4-FFF2-40B4-BE49-F238E27FC236}">
                <a16:creationId xmlns:a16="http://schemas.microsoft.com/office/drawing/2014/main" id="{137921F7-9ADA-41BE-8757-65362FD793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7875" y="4454525"/>
            <a:ext cx="0" cy="273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94" name="Line 78">
            <a:extLst>
              <a:ext uri="{FF2B5EF4-FFF2-40B4-BE49-F238E27FC236}">
                <a16:creationId xmlns:a16="http://schemas.microsoft.com/office/drawing/2014/main" id="{A8C1E8E3-648E-4E8F-9469-51C460CC1DF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9938" y="4448175"/>
            <a:ext cx="336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95" name="Line 79">
            <a:extLst>
              <a:ext uri="{FF2B5EF4-FFF2-40B4-BE49-F238E27FC236}">
                <a16:creationId xmlns:a16="http://schemas.microsoft.com/office/drawing/2014/main" id="{9D0BE53B-20FA-435F-B300-E8AC376FC350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8075" y="4438650"/>
            <a:ext cx="0" cy="146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96" name="Line 80">
            <a:extLst>
              <a:ext uri="{FF2B5EF4-FFF2-40B4-BE49-F238E27FC236}">
                <a16:creationId xmlns:a16="http://schemas.microsoft.com/office/drawing/2014/main" id="{58E96D39-654E-4368-B066-A2F573650AD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25602" y="4208463"/>
            <a:ext cx="1628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97" name="Line 81">
            <a:extLst>
              <a:ext uri="{FF2B5EF4-FFF2-40B4-BE49-F238E27FC236}">
                <a16:creationId xmlns:a16="http://schemas.microsoft.com/office/drawing/2014/main" id="{2A7DEABC-7422-4D00-9D1E-6BECDEA53042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64152" y="4170363"/>
            <a:ext cx="1628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98" name="Line 82">
            <a:extLst>
              <a:ext uri="{FF2B5EF4-FFF2-40B4-BE49-F238E27FC236}">
                <a16:creationId xmlns:a16="http://schemas.microsoft.com/office/drawing/2014/main" id="{1CA9F7EB-E67B-45EF-A19D-4440B7CF8B6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43513" y="3133725"/>
            <a:ext cx="1619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99" name="Line 83">
            <a:extLst>
              <a:ext uri="{FF2B5EF4-FFF2-40B4-BE49-F238E27FC236}">
                <a16:creationId xmlns:a16="http://schemas.microsoft.com/office/drawing/2014/main" id="{7724F7D0-24BA-4374-BD9B-735250979914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56213" y="4987925"/>
            <a:ext cx="1619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100" name="Line 84">
            <a:extLst>
              <a:ext uri="{FF2B5EF4-FFF2-40B4-BE49-F238E27FC236}">
                <a16:creationId xmlns:a16="http://schemas.microsoft.com/office/drawing/2014/main" id="{2BD4D420-AF92-4151-940F-E2568C0C091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24013" y="5038725"/>
            <a:ext cx="1619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101" name="Line 85">
            <a:extLst>
              <a:ext uri="{FF2B5EF4-FFF2-40B4-BE49-F238E27FC236}">
                <a16:creationId xmlns:a16="http://schemas.microsoft.com/office/drawing/2014/main" id="{A7291F03-8605-44F7-8B13-6D7948E639D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2863" y="3125788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102" name="Line 86">
            <a:extLst>
              <a:ext uri="{FF2B5EF4-FFF2-40B4-BE49-F238E27FC236}">
                <a16:creationId xmlns:a16="http://schemas.microsoft.com/office/drawing/2014/main" id="{2A593750-FE86-434D-9727-BCE224BEB2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56463" y="3049588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39063" name="Rectangle 87">
            <a:extLst>
              <a:ext uri="{FF2B5EF4-FFF2-40B4-BE49-F238E27FC236}">
                <a16:creationId xmlns:a16="http://schemas.microsoft.com/office/drawing/2014/main" id="{9B426527-9B1B-4440-B829-56C3462E254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534847" y="5414965"/>
            <a:ext cx="142026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residuals</a:t>
            </a:r>
          </a:p>
        </p:txBody>
      </p:sp>
      <p:sp>
        <p:nvSpPr>
          <p:cNvPr id="639064" name="Rectangle 88">
            <a:extLst>
              <a:ext uri="{FF2B5EF4-FFF2-40B4-BE49-F238E27FC236}">
                <a16:creationId xmlns:a16="http://schemas.microsoft.com/office/drawing/2014/main" id="{0F05B484-6781-481C-84E1-DDE1A0AFFF5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006850" y="6153152"/>
            <a:ext cx="5969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mv</a:t>
            </a:r>
          </a:p>
        </p:txBody>
      </p:sp>
      <p:sp>
        <p:nvSpPr>
          <p:cNvPr id="86105" name="投影片編號版面配置區 88">
            <a:extLst>
              <a:ext uri="{FF2B5EF4-FFF2-40B4-BE49-F238E27FC236}">
                <a16:creationId xmlns:a16="http://schemas.microsoft.com/office/drawing/2014/main" id="{7AB6CF33-8CC5-4F2F-BEE4-8F1A40D29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879661C-D0C4-48DC-8E06-B2C9FAE15A58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75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3C92D0F1-6116-41D1-9723-15E0303F8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255588"/>
            <a:ext cx="6076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Full-Search BMA Using MAD</a:t>
            </a:r>
          </a:p>
        </p:txBody>
      </p:sp>
      <p:grpSp>
        <p:nvGrpSpPr>
          <p:cNvPr id="88067" name="Group 3">
            <a:extLst>
              <a:ext uri="{FF2B5EF4-FFF2-40B4-BE49-F238E27FC236}">
                <a16:creationId xmlns:a16="http://schemas.microsoft.com/office/drawing/2014/main" id="{3914B991-55F6-4301-A97A-325FB4219377}"/>
              </a:ext>
            </a:extLst>
          </p:cNvPr>
          <p:cNvGrpSpPr>
            <a:grpSpLocks/>
          </p:cNvGrpSpPr>
          <p:nvPr/>
        </p:nvGrpSpPr>
        <p:grpSpPr bwMode="auto">
          <a:xfrm>
            <a:off x="2257425" y="1595438"/>
            <a:ext cx="4267200" cy="4267200"/>
            <a:chOff x="1488" y="1296"/>
            <a:chExt cx="2688" cy="2688"/>
          </a:xfrm>
        </p:grpSpPr>
        <p:grpSp>
          <p:nvGrpSpPr>
            <p:cNvPr id="88327" name="Group 4">
              <a:extLst>
                <a:ext uri="{FF2B5EF4-FFF2-40B4-BE49-F238E27FC236}">
                  <a16:creationId xmlns:a16="http://schemas.microsoft.com/office/drawing/2014/main" id="{52BF24BB-7AB2-4398-A25E-9BE7E5E78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296"/>
              <a:ext cx="2688" cy="768"/>
              <a:chOff x="1488" y="1296"/>
              <a:chExt cx="2688" cy="768"/>
            </a:xfrm>
          </p:grpSpPr>
          <p:grpSp>
            <p:nvGrpSpPr>
              <p:cNvPr id="88579" name="Group 5">
                <a:extLst>
                  <a:ext uri="{FF2B5EF4-FFF2-40B4-BE49-F238E27FC236}">
                    <a16:creationId xmlns:a16="http://schemas.microsoft.com/office/drawing/2014/main" id="{3D0C4EA4-CAB4-4946-B9DE-790C862577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88655" name="Group 6">
                  <a:extLst>
                    <a:ext uri="{FF2B5EF4-FFF2-40B4-BE49-F238E27FC236}">
                      <a16:creationId xmlns:a16="http://schemas.microsoft.com/office/drawing/2014/main" id="{695050DF-505F-4C96-84BF-36989BC8A6B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88665" name="Group 7">
                    <a:extLst>
                      <a:ext uri="{FF2B5EF4-FFF2-40B4-BE49-F238E27FC236}">
                        <a16:creationId xmlns:a16="http://schemas.microsoft.com/office/drawing/2014/main" id="{EAC3DBEB-E731-4A98-8B64-B3AB9B0EE1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673" name="Group 8">
                      <a:extLst>
                        <a:ext uri="{FF2B5EF4-FFF2-40B4-BE49-F238E27FC236}">
                          <a16:creationId xmlns:a16="http://schemas.microsoft.com/office/drawing/2014/main" id="{83809B49-7AAD-4C0E-86A9-074AAE7EF06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77" name="Rectangle 9">
                        <a:extLst>
                          <a:ext uri="{FF2B5EF4-FFF2-40B4-BE49-F238E27FC236}">
                            <a16:creationId xmlns:a16="http://schemas.microsoft.com/office/drawing/2014/main" id="{4537B1B0-144C-45BA-B911-AB445DA7714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78" name="Rectangle 10">
                        <a:extLst>
                          <a:ext uri="{FF2B5EF4-FFF2-40B4-BE49-F238E27FC236}">
                            <a16:creationId xmlns:a16="http://schemas.microsoft.com/office/drawing/2014/main" id="{7A2F969E-4BEB-4139-A326-B2569BBE877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674" name="Group 11">
                      <a:extLst>
                        <a:ext uri="{FF2B5EF4-FFF2-40B4-BE49-F238E27FC236}">
                          <a16:creationId xmlns:a16="http://schemas.microsoft.com/office/drawing/2014/main" id="{2BA0C5D7-C027-42DA-AC6B-5A0FBCC573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75" name="Rectangle 12">
                        <a:extLst>
                          <a:ext uri="{FF2B5EF4-FFF2-40B4-BE49-F238E27FC236}">
                            <a16:creationId xmlns:a16="http://schemas.microsoft.com/office/drawing/2014/main" id="{FBC3FC69-D62D-4CD6-8C0B-FBC0B8A7546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76" name="Rectangle 13">
                        <a:extLst>
                          <a:ext uri="{FF2B5EF4-FFF2-40B4-BE49-F238E27FC236}">
                            <a16:creationId xmlns:a16="http://schemas.microsoft.com/office/drawing/2014/main" id="{C7D91F99-F7B1-4FEB-8FA2-B4E3F61E045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88666" name="Group 14">
                    <a:extLst>
                      <a:ext uri="{FF2B5EF4-FFF2-40B4-BE49-F238E27FC236}">
                        <a16:creationId xmlns:a16="http://schemas.microsoft.com/office/drawing/2014/main" id="{6F0F20E3-756C-43AE-90AE-B7B45BCB00E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667" name="Group 15">
                      <a:extLst>
                        <a:ext uri="{FF2B5EF4-FFF2-40B4-BE49-F238E27FC236}">
                          <a16:creationId xmlns:a16="http://schemas.microsoft.com/office/drawing/2014/main" id="{6AA23A26-25C2-41BA-B297-DE1BD0D4777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71" name="Rectangle 16">
                        <a:extLst>
                          <a:ext uri="{FF2B5EF4-FFF2-40B4-BE49-F238E27FC236}">
                            <a16:creationId xmlns:a16="http://schemas.microsoft.com/office/drawing/2014/main" id="{2FF68ED1-11A0-423E-97DE-C01ED915F7E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72" name="Rectangle 17">
                        <a:extLst>
                          <a:ext uri="{FF2B5EF4-FFF2-40B4-BE49-F238E27FC236}">
                            <a16:creationId xmlns:a16="http://schemas.microsoft.com/office/drawing/2014/main" id="{2866F00B-7E68-4A79-B315-C5B54963909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668" name="Group 18">
                      <a:extLst>
                        <a:ext uri="{FF2B5EF4-FFF2-40B4-BE49-F238E27FC236}">
                          <a16:creationId xmlns:a16="http://schemas.microsoft.com/office/drawing/2014/main" id="{2113E24F-512D-4508-9200-3457F85A1B2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69" name="Rectangle 19">
                        <a:extLst>
                          <a:ext uri="{FF2B5EF4-FFF2-40B4-BE49-F238E27FC236}">
                            <a16:creationId xmlns:a16="http://schemas.microsoft.com/office/drawing/2014/main" id="{DF8C8A26-3F48-4194-9704-B5C5203672E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70" name="Rectangle 20">
                        <a:extLst>
                          <a:ext uri="{FF2B5EF4-FFF2-40B4-BE49-F238E27FC236}">
                            <a16:creationId xmlns:a16="http://schemas.microsoft.com/office/drawing/2014/main" id="{896FA42A-910E-46A6-BE30-CDC8123A7B4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8656" name="Group 21">
                  <a:extLst>
                    <a:ext uri="{FF2B5EF4-FFF2-40B4-BE49-F238E27FC236}">
                      <a16:creationId xmlns:a16="http://schemas.microsoft.com/office/drawing/2014/main" id="{51EB6B20-E4B2-4E85-B436-47F13DC165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663" name="Rectangle 22">
                    <a:extLst>
                      <a:ext uri="{FF2B5EF4-FFF2-40B4-BE49-F238E27FC236}">
                        <a16:creationId xmlns:a16="http://schemas.microsoft.com/office/drawing/2014/main" id="{B5B54161-E115-4461-8FAE-421C24D70E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664" name="Rectangle 23">
                    <a:extLst>
                      <a:ext uri="{FF2B5EF4-FFF2-40B4-BE49-F238E27FC236}">
                        <a16:creationId xmlns:a16="http://schemas.microsoft.com/office/drawing/2014/main" id="{DBAA95E6-AABD-4198-8E47-000EE4DA79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657" name="Group 24">
                  <a:extLst>
                    <a:ext uri="{FF2B5EF4-FFF2-40B4-BE49-F238E27FC236}">
                      <a16:creationId xmlns:a16="http://schemas.microsoft.com/office/drawing/2014/main" id="{D2973E6E-2CC9-4EDF-A9E4-5D84E581E5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661" name="Rectangle 25">
                    <a:extLst>
                      <a:ext uri="{FF2B5EF4-FFF2-40B4-BE49-F238E27FC236}">
                        <a16:creationId xmlns:a16="http://schemas.microsoft.com/office/drawing/2014/main" id="{1D48EB63-5D9A-48D2-97E2-4AED8D9DFF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662" name="Rectangle 26">
                    <a:extLst>
                      <a:ext uri="{FF2B5EF4-FFF2-40B4-BE49-F238E27FC236}">
                        <a16:creationId xmlns:a16="http://schemas.microsoft.com/office/drawing/2014/main" id="{01200D5B-C071-452B-907A-FABD30E2E9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658" name="Group 27">
                  <a:extLst>
                    <a:ext uri="{FF2B5EF4-FFF2-40B4-BE49-F238E27FC236}">
                      <a16:creationId xmlns:a16="http://schemas.microsoft.com/office/drawing/2014/main" id="{E0DC124D-1309-4E2E-A7D5-36258CF7E1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659" name="Rectangle 28">
                    <a:extLst>
                      <a:ext uri="{FF2B5EF4-FFF2-40B4-BE49-F238E27FC236}">
                        <a16:creationId xmlns:a16="http://schemas.microsoft.com/office/drawing/2014/main" id="{D4D1DC2E-77B0-4F09-AFF0-B495320860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660" name="Rectangle 29">
                    <a:extLst>
                      <a:ext uri="{FF2B5EF4-FFF2-40B4-BE49-F238E27FC236}">
                        <a16:creationId xmlns:a16="http://schemas.microsoft.com/office/drawing/2014/main" id="{27F63075-7155-4B9E-A01B-F2FF4EDAB0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88580" name="Group 30">
                <a:extLst>
                  <a:ext uri="{FF2B5EF4-FFF2-40B4-BE49-F238E27FC236}">
                    <a16:creationId xmlns:a16="http://schemas.microsoft.com/office/drawing/2014/main" id="{8F756A45-E33F-4CEF-B2B9-2F9A2DCEB1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88631" name="Group 31">
                  <a:extLst>
                    <a:ext uri="{FF2B5EF4-FFF2-40B4-BE49-F238E27FC236}">
                      <a16:creationId xmlns:a16="http://schemas.microsoft.com/office/drawing/2014/main" id="{BF1877E0-39F7-4BE1-91A8-55E020117D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88641" name="Group 32">
                    <a:extLst>
                      <a:ext uri="{FF2B5EF4-FFF2-40B4-BE49-F238E27FC236}">
                        <a16:creationId xmlns:a16="http://schemas.microsoft.com/office/drawing/2014/main" id="{7A509204-2003-41B7-9DDE-B89DE04855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649" name="Group 33">
                      <a:extLst>
                        <a:ext uri="{FF2B5EF4-FFF2-40B4-BE49-F238E27FC236}">
                          <a16:creationId xmlns:a16="http://schemas.microsoft.com/office/drawing/2014/main" id="{AAAE095D-1CC8-4679-BDDD-832C726C2A7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53" name="Rectangle 34">
                        <a:extLst>
                          <a:ext uri="{FF2B5EF4-FFF2-40B4-BE49-F238E27FC236}">
                            <a16:creationId xmlns:a16="http://schemas.microsoft.com/office/drawing/2014/main" id="{773C419C-F674-40F1-9770-44D07C478D7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54" name="Rectangle 35">
                        <a:extLst>
                          <a:ext uri="{FF2B5EF4-FFF2-40B4-BE49-F238E27FC236}">
                            <a16:creationId xmlns:a16="http://schemas.microsoft.com/office/drawing/2014/main" id="{CB803566-70BF-4268-BD2E-199D4857998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650" name="Group 36">
                      <a:extLst>
                        <a:ext uri="{FF2B5EF4-FFF2-40B4-BE49-F238E27FC236}">
                          <a16:creationId xmlns:a16="http://schemas.microsoft.com/office/drawing/2014/main" id="{AAFF541E-EABC-41AE-9C9D-96016ED6698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51" name="Rectangle 37">
                        <a:extLst>
                          <a:ext uri="{FF2B5EF4-FFF2-40B4-BE49-F238E27FC236}">
                            <a16:creationId xmlns:a16="http://schemas.microsoft.com/office/drawing/2014/main" id="{7C261DC2-E0BE-4E50-8A27-71C22D8F5B2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52" name="Rectangle 38">
                        <a:extLst>
                          <a:ext uri="{FF2B5EF4-FFF2-40B4-BE49-F238E27FC236}">
                            <a16:creationId xmlns:a16="http://schemas.microsoft.com/office/drawing/2014/main" id="{4F9C9165-CD58-4100-9CB7-4B49AFACCB2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88642" name="Group 39">
                    <a:extLst>
                      <a:ext uri="{FF2B5EF4-FFF2-40B4-BE49-F238E27FC236}">
                        <a16:creationId xmlns:a16="http://schemas.microsoft.com/office/drawing/2014/main" id="{9D1729D9-B903-44C1-9844-A85FC4727EE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643" name="Group 40">
                      <a:extLst>
                        <a:ext uri="{FF2B5EF4-FFF2-40B4-BE49-F238E27FC236}">
                          <a16:creationId xmlns:a16="http://schemas.microsoft.com/office/drawing/2014/main" id="{AB69B905-EFCA-4089-B075-A4A1FFCFA92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47" name="Rectangle 41">
                        <a:extLst>
                          <a:ext uri="{FF2B5EF4-FFF2-40B4-BE49-F238E27FC236}">
                            <a16:creationId xmlns:a16="http://schemas.microsoft.com/office/drawing/2014/main" id="{2172C105-53D6-4A25-B30B-F6F09E0DA60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48" name="Rectangle 42">
                        <a:extLst>
                          <a:ext uri="{FF2B5EF4-FFF2-40B4-BE49-F238E27FC236}">
                            <a16:creationId xmlns:a16="http://schemas.microsoft.com/office/drawing/2014/main" id="{D0EB1FB4-081B-48D3-A55C-A316024AA9D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644" name="Group 43">
                      <a:extLst>
                        <a:ext uri="{FF2B5EF4-FFF2-40B4-BE49-F238E27FC236}">
                          <a16:creationId xmlns:a16="http://schemas.microsoft.com/office/drawing/2014/main" id="{81B584A5-30E6-41EB-8B0D-67FD1578313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45" name="Rectangle 44">
                        <a:extLst>
                          <a:ext uri="{FF2B5EF4-FFF2-40B4-BE49-F238E27FC236}">
                            <a16:creationId xmlns:a16="http://schemas.microsoft.com/office/drawing/2014/main" id="{739604B0-B482-43D3-8BFA-8588F84F68C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46" name="Rectangle 45">
                        <a:extLst>
                          <a:ext uri="{FF2B5EF4-FFF2-40B4-BE49-F238E27FC236}">
                            <a16:creationId xmlns:a16="http://schemas.microsoft.com/office/drawing/2014/main" id="{6FEC67C7-D627-4BDC-AA8B-95B61F59AFC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8632" name="Group 46">
                  <a:extLst>
                    <a:ext uri="{FF2B5EF4-FFF2-40B4-BE49-F238E27FC236}">
                      <a16:creationId xmlns:a16="http://schemas.microsoft.com/office/drawing/2014/main" id="{8E94976A-938D-4E53-993A-5013936A2D4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639" name="Rectangle 47">
                    <a:extLst>
                      <a:ext uri="{FF2B5EF4-FFF2-40B4-BE49-F238E27FC236}">
                        <a16:creationId xmlns:a16="http://schemas.microsoft.com/office/drawing/2014/main" id="{31D5E140-F1CF-413E-BF46-BDA07769B3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640" name="Rectangle 48">
                    <a:extLst>
                      <a:ext uri="{FF2B5EF4-FFF2-40B4-BE49-F238E27FC236}">
                        <a16:creationId xmlns:a16="http://schemas.microsoft.com/office/drawing/2014/main" id="{F7BEE136-D7D5-46EF-A869-2D460FBCD9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633" name="Group 49">
                  <a:extLst>
                    <a:ext uri="{FF2B5EF4-FFF2-40B4-BE49-F238E27FC236}">
                      <a16:creationId xmlns:a16="http://schemas.microsoft.com/office/drawing/2014/main" id="{0B37AF41-C06F-4847-B2D8-AC9C2B1BA7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637" name="Rectangle 50">
                    <a:extLst>
                      <a:ext uri="{FF2B5EF4-FFF2-40B4-BE49-F238E27FC236}">
                        <a16:creationId xmlns:a16="http://schemas.microsoft.com/office/drawing/2014/main" id="{18EF4BFA-527E-4E52-A423-678F2FED4C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638" name="Rectangle 51">
                    <a:extLst>
                      <a:ext uri="{FF2B5EF4-FFF2-40B4-BE49-F238E27FC236}">
                        <a16:creationId xmlns:a16="http://schemas.microsoft.com/office/drawing/2014/main" id="{4A44FE99-0464-4E04-99B3-7FC4C30330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634" name="Group 52">
                  <a:extLst>
                    <a:ext uri="{FF2B5EF4-FFF2-40B4-BE49-F238E27FC236}">
                      <a16:creationId xmlns:a16="http://schemas.microsoft.com/office/drawing/2014/main" id="{31C4ECC9-BF90-4872-9EF0-3D95582F0CC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635" name="Rectangle 53">
                    <a:extLst>
                      <a:ext uri="{FF2B5EF4-FFF2-40B4-BE49-F238E27FC236}">
                        <a16:creationId xmlns:a16="http://schemas.microsoft.com/office/drawing/2014/main" id="{5FADF3FE-A755-41F7-80A3-4E06DDFB06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636" name="Rectangle 54">
                    <a:extLst>
                      <a:ext uri="{FF2B5EF4-FFF2-40B4-BE49-F238E27FC236}">
                        <a16:creationId xmlns:a16="http://schemas.microsoft.com/office/drawing/2014/main" id="{EF301531-49FD-46AB-97F6-5D25FD4D68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88581" name="Group 55">
                <a:extLst>
                  <a:ext uri="{FF2B5EF4-FFF2-40B4-BE49-F238E27FC236}">
                    <a16:creationId xmlns:a16="http://schemas.microsoft.com/office/drawing/2014/main" id="{F8288693-9721-4E71-889D-011199BEC1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88607" name="Group 56">
                  <a:extLst>
                    <a:ext uri="{FF2B5EF4-FFF2-40B4-BE49-F238E27FC236}">
                      <a16:creationId xmlns:a16="http://schemas.microsoft.com/office/drawing/2014/main" id="{D10006BD-6A68-4F61-A14A-66CE6CB033B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88617" name="Group 57">
                    <a:extLst>
                      <a:ext uri="{FF2B5EF4-FFF2-40B4-BE49-F238E27FC236}">
                        <a16:creationId xmlns:a16="http://schemas.microsoft.com/office/drawing/2014/main" id="{9A9D18E5-AC03-4059-A493-931991747AF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625" name="Group 58">
                      <a:extLst>
                        <a:ext uri="{FF2B5EF4-FFF2-40B4-BE49-F238E27FC236}">
                          <a16:creationId xmlns:a16="http://schemas.microsoft.com/office/drawing/2014/main" id="{9A7C80B4-2510-42F0-BA5F-87290F34AAC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29" name="Rectangle 59">
                        <a:extLst>
                          <a:ext uri="{FF2B5EF4-FFF2-40B4-BE49-F238E27FC236}">
                            <a16:creationId xmlns:a16="http://schemas.microsoft.com/office/drawing/2014/main" id="{EC23D40A-F246-4F55-83DC-25A77631215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30" name="Rectangle 60">
                        <a:extLst>
                          <a:ext uri="{FF2B5EF4-FFF2-40B4-BE49-F238E27FC236}">
                            <a16:creationId xmlns:a16="http://schemas.microsoft.com/office/drawing/2014/main" id="{2B672B1F-F254-4008-A983-B3B1F23D923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626" name="Group 61">
                      <a:extLst>
                        <a:ext uri="{FF2B5EF4-FFF2-40B4-BE49-F238E27FC236}">
                          <a16:creationId xmlns:a16="http://schemas.microsoft.com/office/drawing/2014/main" id="{50DCD1E3-4AE9-4006-A99B-328B1317114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27" name="Rectangle 62">
                        <a:extLst>
                          <a:ext uri="{FF2B5EF4-FFF2-40B4-BE49-F238E27FC236}">
                            <a16:creationId xmlns:a16="http://schemas.microsoft.com/office/drawing/2014/main" id="{4938CA5D-12CD-49FD-AD91-8C5D1737E0A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28" name="Rectangle 63">
                        <a:extLst>
                          <a:ext uri="{FF2B5EF4-FFF2-40B4-BE49-F238E27FC236}">
                            <a16:creationId xmlns:a16="http://schemas.microsoft.com/office/drawing/2014/main" id="{A21B8C12-C6DE-46CE-A51B-6F4F7E9B231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88618" name="Group 64">
                    <a:extLst>
                      <a:ext uri="{FF2B5EF4-FFF2-40B4-BE49-F238E27FC236}">
                        <a16:creationId xmlns:a16="http://schemas.microsoft.com/office/drawing/2014/main" id="{B423DD3B-1E7C-43F2-8AD6-55AD7A96A1F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619" name="Group 65">
                      <a:extLst>
                        <a:ext uri="{FF2B5EF4-FFF2-40B4-BE49-F238E27FC236}">
                          <a16:creationId xmlns:a16="http://schemas.microsoft.com/office/drawing/2014/main" id="{31B0C76A-257C-4334-A43F-57C1576EE61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23" name="Rectangle 66">
                        <a:extLst>
                          <a:ext uri="{FF2B5EF4-FFF2-40B4-BE49-F238E27FC236}">
                            <a16:creationId xmlns:a16="http://schemas.microsoft.com/office/drawing/2014/main" id="{F4FE60D3-7898-4E56-9077-A227F90239E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24" name="Rectangle 67">
                        <a:extLst>
                          <a:ext uri="{FF2B5EF4-FFF2-40B4-BE49-F238E27FC236}">
                            <a16:creationId xmlns:a16="http://schemas.microsoft.com/office/drawing/2014/main" id="{D9B1F2BD-7288-4812-AADD-0025F31DCF0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620" name="Group 68">
                      <a:extLst>
                        <a:ext uri="{FF2B5EF4-FFF2-40B4-BE49-F238E27FC236}">
                          <a16:creationId xmlns:a16="http://schemas.microsoft.com/office/drawing/2014/main" id="{A8688260-DFBE-46B3-B376-8819FB60433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21" name="Rectangle 69">
                        <a:extLst>
                          <a:ext uri="{FF2B5EF4-FFF2-40B4-BE49-F238E27FC236}">
                            <a16:creationId xmlns:a16="http://schemas.microsoft.com/office/drawing/2014/main" id="{E6A7601E-5B09-4D89-81ED-F4695067245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22" name="Rectangle 70">
                        <a:extLst>
                          <a:ext uri="{FF2B5EF4-FFF2-40B4-BE49-F238E27FC236}">
                            <a16:creationId xmlns:a16="http://schemas.microsoft.com/office/drawing/2014/main" id="{402568BC-7BFA-49EA-AEEA-3DC1A5D786B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8608" name="Group 71">
                  <a:extLst>
                    <a:ext uri="{FF2B5EF4-FFF2-40B4-BE49-F238E27FC236}">
                      <a16:creationId xmlns:a16="http://schemas.microsoft.com/office/drawing/2014/main" id="{6396A2E2-2C5D-44EC-A706-C60ACE465FE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615" name="Rectangle 72">
                    <a:extLst>
                      <a:ext uri="{FF2B5EF4-FFF2-40B4-BE49-F238E27FC236}">
                        <a16:creationId xmlns:a16="http://schemas.microsoft.com/office/drawing/2014/main" id="{6464B7F7-16D7-40B2-B709-68305105CD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616" name="Rectangle 73">
                    <a:extLst>
                      <a:ext uri="{FF2B5EF4-FFF2-40B4-BE49-F238E27FC236}">
                        <a16:creationId xmlns:a16="http://schemas.microsoft.com/office/drawing/2014/main" id="{034147BB-6AC8-4A51-ADF9-22BE47376E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609" name="Group 74">
                  <a:extLst>
                    <a:ext uri="{FF2B5EF4-FFF2-40B4-BE49-F238E27FC236}">
                      <a16:creationId xmlns:a16="http://schemas.microsoft.com/office/drawing/2014/main" id="{67CF6847-5D98-4084-AB31-A50922AD6F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613" name="Rectangle 75">
                    <a:extLst>
                      <a:ext uri="{FF2B5EF4-FFF2-40B4-BE49-F238E27FC236}">
                        <a16:creationId xmlns:a16="http://schemas.microsoft.com/office/drawing/2014/main" id="{E8605A1A-0737-46F7-A019-007FA3EE4F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614" name="Rectangle 76">
                    <a:extLst>
                      <a:ext uri="{FF2B5EF4-FFF2-40B4-BE49-F238E27FC236}">
                        <a16:creationId xmlns:a16="http://schemas.microsoft.com/office/drawing/2014/main" id="{1153510F-F635-468A-9E36-3AC7B4BEAF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610" name="Group 77">
                  <a:extLst>
                    <a:ext uri="{FF2B5EF4-FFF2-40B4-BE49-F238E27FC236}">
                      <a16:creationId xmlns:a16="http://schemas.microsoft.com/office/drawing/2014/main" id="{3217BED5-D296-4BC7-A4FB-114918B58C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611" name="Rectangle 78">
                    <a:extLst>
                      <a:ext uri="{FF2B5EF4-FFF2-40B4-BE49-F238E27FC236}">
                        <a16:creationId xmlns:a16="http://schemas.microsoft.com/office/drawing/2014/main" id="{8BD21B0F-05B5-4B78-958E-1D12A45860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612" name="Rectangle 79">
                    <a:extLst>
                      <a:ext uri="{FF2B5EF4-FFF2-40B4-BE49-F238E27FC236}">
                        <a16:creationId xmlns:a16="http://schemas.microsoft.com/office/drawing/2014/main" id="{FC4AD5AA-D8F4-47FB-825E-B982A2A7FB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88582" name="Group 80">
                <a:extLst>
                  <a:ext uri="{FF2B5EF4-FFF2-40B4-BE49-F238E27FC236}">
                    <a16:creationId xmlns:a16="http://schemas.microsoft.com/office/drawing/2014/main" id="{02DEC4E5-AD8E-4286-A841-BA6868BCAA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88583" name="Group 81">
                  <a:extLst>
                    <a:ext uri="{FF2B5EF4-FFF2-40B4-BE49-F238E27FC236}">
                      <a16:creationId xmlns:a16="http://schemas.microsoft.com/office/drawing/2014/main" id="{810D1066-0273-4DD3-86D6-5DAA04E8F4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88593" name="Group 82">
                    <a:extLst>
                      <a:ext uri="{FF2B5EF4-FFF2-40B4-BE49-F238E27FC236}">
                        <a16:creationId xmlns:a16="http://schemas.microsoft.com/office/drawing/2014/main" id="{2BFA4934-ABC1-48EA-A898-1E7F5451B1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601" name="Group 83">
                      <a:extLst>
                        <a:ext uri="{FF2B5EF4-FFF2-40B4-BE49-F238E27FC236}">
                          <a16:creationId xmlns:a16="http://schemas.microsoft.com/office/drawing/2014/main" id="{C6353791-A364-45A4-A5DA-5FAD7167B4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05" name="Rectangle 84">
                        <a:extLst>
                          <a:ext uri="{FF2B5EF4-FFF2-40B4-BE49-F238E27FC236}">
                            <a16:creationId xmlns:a16="http://schemas.microsoft.com/office/drawing/2014/main" id="{DF33EF8B-578E-4B8C-A7C1-C09BE3666A8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06" name="Rectangle 85">
                        <a:extLst>
                          <a:ext uri="{FF2B5EF4-FFF2-40B4-BE49-F238E27FC236}">
                            <a16:creationId xmlns:a16="http://schemas.microsoft.com/office/drawing/2014/main" id="{E1481059-54C8-4DFA-9782-9831265D11F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602" name="Group 86">
                      <a:extLst>
                        <a:ext uri="{FF2B5EF4-FFF2-40B4-BE49-F238E27FC236}">
                          <a16:creationId xmlns:a16="http://schemas.microsoft.com/office/drawing/2014/main" id="{080DACD3-5A3F-40E9-BF29-CDFA93D42F3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03" name="Rectangle 87">
                        <a:extLst>
                          <a:ext uri="{FF2B5EF4-FFF2-40B4-BE49-F238E27FC236}">
                            <a16:creationId xmlns:a16="http://schemas.microsoft.com/office/drawing/2014/main" id="{9E363CC5-B57D-4EA9-9536-619D100D047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04" name="Rectangle 88">
                        <a:extLst>
                          <a:ext uri="{FF2B5EF4-FFF2-40B4-BE49-F238E27FC236}">
                            <a16:creationId xmlns:a16="http://schemas.microsoft.com/office/drawing/2014/main" id="{3F89D3B5-1BF0-418E-BDE9-6E7042D4B29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88594" name="Group 89">
                    <a:extLst>
                      <a:ext uri="{FF2B5EF4-FFF2-40B4-BE49-F238E27FC236}">
                        <a16:creationId xmlns:a16="http://schemas.microsoft.com/office/drawing/2014/main" id="{3709D826-64CF-401F-9E99-6B967253D0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595" name="Group 90">
                      <a:extLst>
                        <a:ext uri="{FF2B5EF4-FFF2-40B4-BE49-F238E27FC236}">
                          <a16:creationId xmlns:a16="http://schemas.microsoft.com/office/drawing/2014/main" id="{81B35C50-5A7C-49A1-A701-033CD36C501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99" name="Rectangle 91">
                        <a:extLst>
                          <a:ext uri="{FF2B5EF4-FFF2-40B4-BE49-F238E27FC236}">
                            <a16:creationId xmlns:a16="http://schemas.microsoft.com/office/drawing/2014/main" id="{2C98F028-1B96-42E7-AD17-4209E225F7B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00" name="Rectangle 92">
                        <a:extLst>
                          <a:ext uri="{FF2B5EF4-FFF2-40B4-BE49-F238E27FC236}">
                            <a16:creationId xmlns:a16="http://schemas.microsoft.com/office/drawing/2014/main" id="{DC976B57-EA80-468A-B81F-46B5B9F902F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596" name="Group 93">
                      <a:extLst>
                        <a:ext uri="{FF2B5EF4-FFF2-40B4-BE49-F238E27FC236}">
                          <a16:creationId xmlns:a16="http://schemas.microsoft.com/office/drawing/2014/main" id="{A0AB41D0-7C06-43BC-8BBB-227CE3340D7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97" name="Rectangle 94">
                        <a:extLst>
                          <a:ext uri="{FF2B5EF4-FFF2-40B4-BE49-F238E27FC236}">
                            <a16:creationId xmlns:a16="http://schemas.microsoft.com/office/drawing/2014/main" id="{1B546421-D5CD-4171-89A5-CB47EBD6FCF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98" name="Rectangle 95">
                        <a:extLst>
                          <a:ext uri="{FF2B5EF4-FFF2-40B4-BE49-F238E27FC236}">
                            <a16:creationId xmlns:a16="http://schemas.microsoft.com/office/drawing/2014/main" id="{BAF2FFD4-5E96-4BAC-BAEE-B97E31A05DF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8584" name="Group 96">
                  <a:extLst>
                    <a:ext uri="{FF2B5EF4-FFF2-40B4-BE49-F238E27FC236}">
                      <a16:creationId xmlns:a16="http://schemas.microsoft.com/office/drawing/2014/main" id="{89056979-E523-4611-A679-C0E936589A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91" name="Rectangle 97">
                    <a:extLst>
                      <a:ext uri="{FF2B5EF4-FFF2-40B4-BE49-F238E27FC236}">
                        <a16:creationId xmlns:a16="http://schemas.microsoft.com/office/drawing/2014/main" id="{D8C18531-B35F-414F-9EE6-D2D823F441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92" name="Rectangle 98">
                    <a:extLst>
                      <a:ext uri="{FF2B5EF4-FFF2-40B4-BE49-F238E27FC236}">
                        <a16:creationId xmlns:a16="http://schemas.microsoft.com/office/drawing/2014/main" id="{D7CE1B22-2BD6-4031-AB70-EE481C2512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585" name="Group 99">
                  <a:extLst>
                    <a:ext uri="{FF2B5EF4-FFF2-40B4-BE49-F238E27FC236}">
                      <a16:creationId xmlns:a16="http://schemas.microsoft.com/office/drawing/2014/main" id="{B21CD7B0-C097-4B1F-BF05-02D0ACEFE8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89" name="Rectangle 100">
                    <a:extLst>
                      <a:ext uri="{FF2B5EF4-FFF2-40B4-BE49-F238E27FC236}">
                        <a16:creationId xmlns:a16="http://schemas.microsoft.com/office/drawing/2014/main" id="{07A57F85-0A58-408B-A3D9-7ED4F6F582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90" name="Rectangle 101">
                    <a:extLst>
                      <a:ext uri="{FF2B5EF4-FFF2-40B4-BE49-F238E27FC236}">
                        <a16:creationId xmlns:a16="http://schemas.microsoft.com/office/drawing/2014/main" id="{896E43D7-D836-433D-B03E-BD03292B3C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586" name="Group 102">
                  <a:extLst>
                    <a:ext uri="{FF2B5EF4-FFF2-40B4-BE49-F238E27FC236}">
                      <a16:creationId xmlns:a16="http://schemas.microsoft.com/office/drawing/2014/main" id="{62BB7ADE-CA6D-4F21-AEC7-163FE737401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87" name="Rectangle 103">
                    <a:extLst>
                      <a:ext uri="{FF2B5EF4-FFF2-40B4-BE49-F238E27FC236}">
                        <a16:creationId xmlns:a16="http://schemas.microsoft.com/office/drawing/2014/main" id="{C6915C32-72FB-41D0-A98D-9EAA2B1F51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88" name="Rectangle 104">
                    <a:extLst>
                      <a:ext uri="{FF2B5EF4-FFF2-40B4-BE49-F238E27FC236}">
                        <a16:creationId xmlns:a16="http://schemas.microsoft.com/office/drawing/2014/main" id="{CF2C0D54-EEE8-42CA-9D3B-E61D0558DF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88328" name="Group 105">
              <a:extLst>
                <a:ext uri="{FF2B5EF4-FFF2-40B4-BE49-F238E27FC236}">
                  <a16:creationId xmlns:a16="http://schemas.microsoft.com/office/drawing/2014/main" id="{DEBE6C45-EBCE-4C02-8C08-F303DDB827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064"/>
              <a:ext cx="2688" cy="768"/>
              <a:chOff x="1488" y="1296"/>
              <a:chExt cx="2688" cy="768"/>
            </a:xfrm>
          </p:grpSpPr>
          <p:grpSp>
            <p:nvGrpSpPr>
              <p:cNvPr id="88479" name="Group 106">
                <a:extLst>
                  <a:ext uri="{FF2B5EF4-FFF2-40B4-BE49-F238E27FC236}">
                    <a16:creationId xmlns:a16="http://schemas.microsoft.com/office/drawing/2014/main" id="{15E523A5-2E4E-44EF-A69D-DA05E7836C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88555" name="Group 107">
                  <a:extLst>
                    <a:ext uri="{FF2B5EF4-FFF2-40B4-BE49-F238E27FC236}">
                      <a16:creationId xmlns:a16="http://schemas.microsoft.com/office/drawing/2014/main" id="{3ADE2C58-7E92-407D-8A47-D72CA96CEC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88565" name="Group 108">
                    <a:extLst>
                      <a:ext uri="{FF2B5EF4-FFF2-40B4-BE49-F238E27FC236}">
                        <a16:creationId xmlns:a16="http://schemas.microsoft.com/office/drawing/2014/main" id="{D18EDE0A-93A3-4DA1-8A25-829AFF7E38E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573" name="Group 109">
                      <a:extLst>
                        <a:ext uri="{FF2B5EF4-FFF2-40B4-BE49-F238E27FC236}">
                          <a16:creationId xmlns:a16="http://schemas.microsoft.com/office/drawing/2014/main" id="{29E37711-30EE-4212-922C-F865AE89F0B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77" name="Rectangle 110">
                        <a:extLst>
                          <a:ext uri="{FF2B5EF4-FFF2-40B4-BE49-F238E27FC236}">
                            <a16:creationId xmlns:a16="http://schemas.microsoft.com/office/drawing/2014/main" id="{DB6802D1-204F-474D-9614-1E2C962921A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78" name="Rectangle 111">
                        <a:extLst>
                          <a:ext uri="{FF2B5EF4-FFF2-40B4-BE49-F238E27FC236}">
                            <a16:creationId xmlns:a16="http://schemas.microsoft.com/office/drawing/2014/main" id="{5DE9BFC9-3054-4295-9E88-A2F15C7594B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574" name="Group 112">
                      <a:extLst>
                        <a:ext uri="{FF2B5EF4-FFF2-40B4-BE49-F238E27FC236}">
                          <a16:creationId xmlns:a16="http://schemas.microsoft.com/office/drawing/2014/main" id="{5BDD4F36-4CFB-4C00-A3B7-610F3657BF4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75" name="Rectangle 113">
                        <a:extLst>
                          <a:ext uri="{FF2B5EF4-FFF2-40B4-BE49-F238E27FC236}">
                            <a16:creationId xmlns:a16="http://schemas.microsoft.com/office/drawing/2014/main" id="{B025E67B-F36B-4466-BA8A-9D39EDCCC18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76" name="Rectangle 114">
                        <a:extLst>
                          <a:ext uri="{FF2B5EF4-FFF2-40B4-BE49-F238E27FC236}">
                            <a16:creationId xmlns:a16="http://schemas.microsoft.com/office/drawing/2014/main" id="{A9E85D8A-F4B7-484E-B204-72764D60E7C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88566" name="Group 115">
                    <a:extLst>
                      <a:ext uri="{FF2B5EF4-FFF2-40B4-BE49-F238E27FC236}">
                        <a16:creationId xmlns:a16="http://schemas.microsoft.com/office/drawing/2014/main" id="{F9FEDC7E-6C4F-4AF1-9F02-5853A8890E3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567" name="Group 116">
                      <a:extLst>
                        <a:ext uri="{FF2B5EF4-FFF2-40B4-BE49-F238E27FC236}">
                          <a16:creationId xmlns:a16="http://schemas.microsoft.com/office/drawing/2014/main" id="{41225AC6-754E-4974-A027-FF5FC88298A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71" name="Rectangle 117">
                        <a:extLst>
                          <a:ext uri="{FF2B5EF4-FFF2-40B4-BE49-F238E27FC236}">
                            <a16:creationId xmlns:a16="http://schemas.microsoft.com/office/drawing/2014/main" id="{1819890E-A476-4056-8C0A-E31A92116E3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72" name="Rectangle 118">
                        <a:extLst>
                          <a:ext uri="{FF2B5EF4-FFF2-40B4-BE49-F238E27FC236}">
                            <a16:creationId xmlns:a16="http://schemas.microsoft.com/office/drawing/2014/main" id="{71716922-84D8-4903-85BA-AC28535F742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568" name="Group 119">
                      <a:extLst>
                        <a:ext uri="{FF2B5EF4-FFF2-40B4-BE49-F238E27FC236}">
                          <a16:creationId xmlns:a16="http://schemas.microsoft.com/office/drawing/2014/main" id="{15DB7C77-C6CE-4145-A1B4-93E51178669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69" name="Rectangle 120">
                        <a:extLst>
                          <a:ext uri="{FF2B5EF4-FFF2-40B4-BE49-F238E27FC236}">
                            <a16:creationId xmlns:a16="http://schemas.microsoft.com/office/drawing/2014/main" id="{6E02AF49-B8EC-4EA0-AD87-A18F185AAC0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70" name="Rectangle 121">
                        <a:extLst>
                          <a:ext uri="{FF2B5EF4-FFF2-40B4-BE49-F238E27FC236}">
                            <a16:creationId xmlns:a16="http://schemas.microsoft.com/office/drawing/2014/main" id="{C8626E4D-0A46-4E31-A77A-3CDEE350192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8556" name="Group 122">
                  <a:extLst>
                    <a:ext uri="{FF2B5EF4-FFF2-40B4-BE49-F238E27FC236}">
                      <a16:creationId xmlns:a16="http://schemas.microsoft.com/office/drawing/2014/main" id="{DB6B5AA4-C081-4AF8-B349-41330316C7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63" name="Rectangle 123">
                    <a:extLst>
                      <a:ext uri="{FF2B5EF4-FFF2-40B4-BE49-F238E27FC236}">
                        <a16:creationId xmlns:a16="http://schemas.microsoft.com/office/drawing/2014/main" id="{0D4E07F6-9257-4B6B-B02B-2080A6C346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64" name="Rectangle 124">
                    <a:extLst>
                      <a:ext uri="{FF2B5EF4-FFF2-40B4-BE49-F238E27FC236}">
                        <a16:creationId xmlns:a16="http://schemas.microsoft.com/office/drawing/2014/main" id="{D43F6863-4370-4876-8BEE-32B21A5B04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557" name="Group 125">
                  <a:extLst>
                    <a:ext uri="{FF2B5EF4-FFF2-40B4-BE49-F238E27FC236}">
                      <a16:creationId xmlns:a16="http://schemas.microsoft.com/office/drawing/2014/main" id="{DB119BBE-CE6D-4093-BCC5-3EEB2AAA9D3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61" name="Rectangle 126">
                    <a:extLst>
                      <a:ext uri="{FF2B5EF4-FFF2-40B4-BE49-F238E27FC236}">
                        <a16:creationId xmlns:a16="http://schemas.microsoft.com/office/drawing/2014/main" id="{2F2CB225-F69D-4ECC-ABDC-1B647D3462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62" name="Rectangle 127">
                    <a:extLst>
                      <a:ext uri="{FF2B5EF4-FFF2-40B4-BE49-F238E27FC236}">
                        <a16:creationId xmlns:a16="http://schemas.microsoft.com/office/drawing/2014/main" id="{29A4EB88-B5F2-4A6B-B283-512E9B1DB8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558" name="Group 128">
                  <a:extLst>
                    <a:ext uri="{FF2B5EF4-FFF2-40B4-BE49-F238E27FC236}">
                      <a16:creationId xmlns:a16="http://schemas.microsoft.com/office/drawing/2014/main" id="{C73F7F57-ACEF-4ABE-859B-6CCFD42457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59" name="Rectangle 129">
                    <a:extLst>
                      <a:ext uri="{FF2B5EF4-FFF2-40B4-BE49-F238E27FC236}">
                        <a16:creationId xmlns:a16="http://schemas.microsoft.com/office/drawing/2014/main" id="{EB3C44E9-1B5B-4804-87A0-58EC1DADB9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60" name="Rectangle 130">
                    <a:extLst>
                      <a:ext uri="{FF2B5EF4-FFF2-40B4-BE49-F238E27FC236}">
                        <a16:creationId xmlns:a16="http://schemas.microsoft.com/office/drawing/2014/main" id="{0E6B7259-C585-4EEE-B58E-89A3E5E393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88480" name="Group 131">
                <a:extLst>
                  <a:ext uri="{FF2B5EF4-FFF2-40B4-BE49-F238E27FC236}">
                    <a16:creationId xmlns:a16="http://schemas.microsoft.com/office/drawing/2014/main" id="{2D7F6C7C-44BA-4D87-A55E-FA6064739F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88531" name="Group 132">
                  <a:extLst>
                    <a:ext uri="{FF2B5EF4-FFF2-40B4-BE49-F238E27FC236}">
                      <a16:creationId xmlns:a16="http://schemas.microsoft.com/office/drawing/2014/main" id="{8696F4F9-7E86-481F-9322-3164332765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88541" name="Group 133">
                    <a:extLst>
                      <a:ext uri="{FF2B5EF4-FFF2-40B4-BE49-F238E27FC236}">
                        <a16:creationId xmlns:a16="http://schemas.microsoft.com/office/drawing/2014/main" id="{3EDE5E25-067D-45CD-A776-125A58D071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549" name="Group 134">
                      <a:extLst>
                        <a:ext uri="{FF2B5EF4-FFF2-40B4-BE49-F238E27FC236}">
                          <a16:creationId xmlns:a16="http://schemas.microsoft.com/office/drawing/2014/main" id="{4783EBAA-D652-4CF1-8520-4EABC7C9CFA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53" name="Rectangle 135">
                        <a:extLst>
                          <a:ext uri="{FF2B5EF4-FFF2-40B4-BE49-F238E27FC236}">
                            <a16:creationId xmlns:a16="http://schemas.microsoft.com/office/drawing/2014/main" id="{189F2F8B-A4DF-409D-B771-9E3CFDB2F0C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54" name="Rectangle 136">
                        <a:extLst>
                          <a:ext uri="{FF2B5EF4-FFF2-40B4-BE49-F238E27FC236}">
                            <a16:creationId xmlns:a16="http://schemas.microsoft.com/office/drawing/2014/main" id="{2033D5CB-0C43-47A6-BF14-12F174B3A16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550" name="Group 137">
                      <a:extLst>
                        <a:ext uri="{FF2B5EF4-FFF2-40B4-BE49-F238E27FC236}">
                          <a16:creationId xmlns:a16="http://schemas.microsoft.com/office/drawing/2014/main" id="{2FE1C4AE-D7F2-4E18-8CBF-0287326838E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51" name="Rectangle 138">
                        <a:extLst>
                          <a:ext uri="{FF2B5EF4-FFF2-40B4-BE49-F238E27FC236}">
                            <a16:creationId xmlns:a16="http://schemas.microsoft.com/office/drawing/2014/main" id="{11A5FC53-72D4-44DE-95F9-CEBA804D76F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52" name="Rectangle 139">
                        <a:extLst>
                          <a:ext uri="{FF2B5EF4-FFF2-40B4-BE49-F238E27FC236}">
                            <a16:creationId xmlns:a16="http://schemas.microsoft.com/office/drawing/2014/main" id="{918FEA1F-3C6F-43CF-AB0F-F3CAF116828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88542" name="Group 140">
                    <a:extLst>
                      <a:ext uri="{FF2B5EF4-FFF2-40B4-BE49-F238E27FC236}">
                        <a16:creationId xmlns:a16="http://schemas.microsoft.com/office/drawing/2014/main" id="{38F1FC36-1DF9-4296-A601-A84D82787BA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543" name="Group 141">
                      <a:extLst>
                        <a:ext uri="{FF2B5EF4-FFF2-40B4-BE49-F238E27FC236}">
                          <a16:creationId xmlns:a16="http://schemas.microsoft.com/office/drawing/2014/main" id="{B93A6113-0B3B-4DC2-9D87-8A2A996C60D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47" name="Rectangle 142">
                        <a:extLst>
                          <a:ext uri="{FF2B5EF4-FFF2-40B4-BE49-F238E27FC236}">
                            <a16:creationId xmlns:a16="http://schemas.microsoft.com/office/drawing/2014/main" id="{815BC37C-06F7-4A7B-A8CE-7D9358EDE7A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48" name="Rectangle 143">
                        <a:extLst>
                          <a:ext uri="{FF2B5EF4-FFF2-40B4-BE49-F238E27FC236}">
                            <a16:creationId xmlns:a16="http://schemas.microsoft.com/office/drawing/2014/main" id="{6C3F98EF-763C-44AF-B664-EDF6C5EE8E9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544" name="Group 144">
                      <a:extLst>
                        <a:ext uri="{FF2B5EF4-FFF2-40B4-BE49-F238E27FC236}">
                          <a16:creationId xmlns:a16="http://schemas.microsoft.com/office/drawing/2014/main" id="{20BDC896-86FF-4A3A-B815-AFB93549175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45" name="Rectangle 145">
                        <a:extLst>
                          <a:ext uri="{FF2B5EF4-FFF2-40B4-BE49-F238E27FC236}">
                            <a16:creationId xmlns:a16="http://schemas.microsoft.com/office/drawing/2014/main" id="{5F7D50DB-4B92-442A-9385-78F945BDFB5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46" name="Rectangle 146">
                        <a:extLst>
                          <a:ext uri="{FF2B5EF4-FFF2-40B4-BE49-F238E27FC236}">
                            <a16:creationId xmlns:a16="http://schemas.microsoft.com/office/drawing/2014/main" id="{9DEE9671-8CA8-4A9E-9B04-38FF85DEB74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8532" name="Group 147">
                  <a:extLst>
                    <a:ext uri="{FF2B5EF4-FFF2-40B4-BE49-F238E27FC236}">
                      <a16:creationId xmlns:a16="http://schemas.microsoft.com/office/drawing/2014/main" id="{C22F9150-D93C-4491-A09F-E634D993C0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39" name="Rectangle 148">
                    <a:extLst>
                      <a:ext uri="{FF2B5EF4-FFF2-40B4-BE49-F238E27FC236}">
                        <a16:creationId xmlns:a16="http://schemas.microsoft.com/office/drawing/2014/main" id="{AF61A284-5C05-46A8-B625-980E03EAD5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40" name="Rectangle 149">
                    <a:extLst>
                      <a:ext uri="{FF2B5EF4-FFF2-40B4-BE49-F238E27FC236}">
                        <a16:creationId xmlns:a16="http://schemas.microsoft.com/office/drawing/2014/main" id="{9FBD9BC1-6C98-4699-A063-3F029A62CA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533" name="Group 150">
                  <a:extLst>
                    <a:ext uri="{FF2B5EF4-FFF2-40B4-BE49-F238E27FC236}">
                      <a16:creationId xmlns:a16="http://schemas.microsoft.com/office/drawing/2014/main" id="{57907FB0-B1B2-4C3D-A541-592B052BE6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37" name="Rectangle 151">
                    <a:extLst>
                      <a:ext uri="{FF2B5EF4-FFF2-40B4-BE49-F238E27FC236}">
                        <a16:creationId xmlns:a16="http://schemas.microsoft.com/office/drawing/2014/main" id="{FC5F0713-47E8-40C8-A97C-9D7BAC8FA6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38" name="Rectangle 152">
                    <a:extLst>
                      <a:ext uri="{FF2B5EF4-FFF2-40B4-BE49-F238E27FC236}">
                        <a16:creationId xmlns:a16="http://schemas.microsoft.com/office/drawing/2014/main" id="{EEAEA249-308A-4E80-9453-A62C109F1A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534" name="Group 153">
                  <a:extLst>
                    <a:ext uri="{FF2B5EF4-FFF2-40B4-BE49-F238E27FC236}">
                      <a16:creationId xmlns:a16="http://schemas.microsoft.com/office/drawing/2014/main" id="{6FCFA62B-B0BC-4FD6-90E2-D89934D0AC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35" name="Rectangle 154">
                    <a:extLst>
                      <a:ext uri="{FF2B5EF4-FFF2-40B4-BE49-F238E27FC236}">
                        <a16:creationId xmlns:a16="http://schemas.microsoft.com/office/drawing/2014/main" id="{9B619FF1-69E6-4652-A9F6-37B96B716C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36" name="Rectangle 155">
                    <a:extLst>
                      <a:ext uri="{FF2B5EF4-FFF2-40B4-BE49-F238E27FC236}">
                        <a16:creationId xmlns:a16="http://schemas.microsoft.com/office/drawing/2014/main" id="{7BF824FA-3D82-47E1-A4EA-C4C68BDDF7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88481" name="Group 156">
                <a:extLst>
                  <a:ext uri="{FF2B5EF4-FFF2-40B4-BE49-F238E27FC236}">
                    <a16:creationId xmlns:a16="http://schemas.microsoft.com/office/drawing/2014/main" id="{82DD4A8A-87C6-4908-AC81-B5EB15A2E5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88507" name="Group 157">
                  <a:extLst>
                    <a:ext uri="{FF2B5EF4-FFF2-40B4-BE49-F238E27FC236}">
                      <a16:creationId xmlns:a16="http://schemas.microsoft.com/office/drawing/2014/main" id="{0A7A9972-B3F8-4112-BDCE-F4E5EAAAAA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88517" name="Group 158">
                    <a:extLst>
                      <a:ext uri="{FF2B5EF4-FFF2-40B4-BE49-F238E27FC236}">
                        <a16:creationId xmlns:a16="http://schemas.microsoft.com/office/drawing/2014/main" id="{21FA468A-360C-44DB-A948-D24B3E7972E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525" name="Group 159">
                      <a:extLst>
                        <a:ext uri="{FF2B5EF4-FFF2-40B4-BE49-F238E27FC236}">
                          <a16:creationId xmlns:a16="http://schemas.microsoft.com/office/drawing/2014/main" id="{203363BE-C095-4A71-BA3B-B045C52F5F1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29" name="Rectangle 160">
                        <a:extLst>
                          <a:ext uri="{FF2B5EF4-FFF2-40B4-BE49-F238E27FC236}">
                            <a16:creationId xmlns:a16="http://schemas.microsoft.com/office/drawing/2014/main" id="{A45A9139-8040-47BC-B8B1-6D275344B96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30" name="Rectangle 161">
                        <a:extLst>
                          <a:ext uri="{FF2B5EF4-FFF2-40B4-BE49-F238E27FC236}">
                            <a16:creationId xmlns:a16="http://schemas.microsoft.com/office/drawing/2014/main" id="{C02F74C0-1673-4106-9075-643BBC1369D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526" name="Group 162">
                      <a:extLst>
                        <a:ext uri="{FF2B5EF4-FFF2-40B4-BE49-F238E27FC236}">
                          <a16:creationId xmlns:a16="http://schemas.microsoft.com/office/drawing/2014/main" id="{0D638FB7-AA06-4650-8304-CAA138DF86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27" name="Rectangle 163">
                        <a:extLst>
                          <a:ext uri="{FF2B5EF4-FFF2-40B4-BE49-F238E27FC236}">
                            <a16:creationId xmlns:a16="http://schemas.microsoft.com/office/drawing/2014/main" id="{E97354BF-8D71-4EBF-BCC6-8A29151FD9A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28" name="Rectangle 164">
                        <a:extLst>
                          <a:ext uri="{FF2B5EF4-FFF2-40B4-BE49-F238E27FC236}">
                            <a16:creationId xmlns:a16="http://schemas.microsoft.com/office/drawing/2014/main" id="{BCA350F6-C31D-4E64-9C3A-4D6391C2539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88518" name="Group 165">
                    <a:extLst>
                      <a:ext uri="{FF2B5EF4-FFF2-40B4-BE49-F238E27FC236}">
                        <a16:creationId xmlns:a16="http://schemas.microsoft.com/office/drawing/2014/main" id="{C6B919FC-713C-448B-A0F2-1A97855C561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519" name="Group 166">
                      <a:extLst>
                        <a:ext uri="{FF2B5EF4-FFF2-40B4-BE49-F238E27FC236}">
                          <a16:creationId xmlns:a16="http://schemas.microsoft.com/office/drawing/2014/main" id="{4B900A6F-4593-411D-9447-7EC90135B1B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23" name="Rectangle 167">
                        <a:extLst>
                          <a:ext uri="{FF2B5EF4-FFF2-40B4-BE49-F238E27FC236}">
                            <a16:creationId xmlns:a16="http://schemas.microsoft.com/office/drawing/2014/main" id="{99DA20A8-7380-4396-8510-9B17A519FAC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24" name="Rectangle 168">
                        <a:extLst>
                          <a:ext uri="{FF2B5EF4-FFF2-40B4-BE49-F238E27FC236}">
                            <a16:creationId xmlns:a16="http://schemas.microsoft.com/office/drawing/2014/main" id="{75922441-A3E2-4E8F-905C-8422426ED21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520" name="Group 169">
                      <a:extLst>
                        <a:ext uri="{FF2B5EF4-FFF2-40B4-BE49-F238E27FC236}">
                          <a16:creationId xmlns:a16="http://schemas.microsoft.com/office/drawing/2014/main" id="{95522CD8-3563-4827-AAD9-E92B7D93AF0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21" name="Rectangle 170">
                        <a:extLst>
                          <a:ext uri="{FF2B5EF4-FFF2-40B4-BE49-F238E27FC236}">
                            <a16:creationId xmlns:a16="http://schemas.microsoft.com/office/drawing/2014/main" id="{DDFAC8FC-6234-44EA-8439-233180267D1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22" name="Rectangle 171">
                        <a:extLst>
                          <a:ext uri="{FF2B5EF4-FFF2-40B4-BE49-F238E27FC236}">
                            <a16:creationId xmlns:a16="http://schemas.microsoft.com/office/drawing/2014/main" id="{4F2E159B-C5A9-4CB9-94A9-877EDE568A1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8508" name="Group 172">
                  <a:extLst>
                    <a:ext uri="{FF2B5EF4-FFF2-40B4-BE49-F238E27FC236}">
                      <a16:creationId xmlns:a16="http://schemas.microsoft.com/office/drawing/2014/main" id="{D57A10FD-9516-4714-B68D-3944A37C05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15" name="Rectangle 173">
                    <a:extLst>
                      <a:ext uri="{FF2B5EF4-FFF2-40B4-BE49-F238E27FC236}">
                        <a16:creationId xmlns:a16="http://schemas.microsoft.com/office/drawing/2014/main" id="{71BFDEFC-2DA7-4896-AEA9-6843BE173A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16" name="Rectangle 174">
                    <a:extLst>
                      <a:ext uri="{FF2B5EF4-FFF2-40B4-BE49-F238E27FC236}">
                        <a16:creationId xmlns:a16="http://schemas.microsoft.com/office/drawing/2014/main" id="{A85930EB-B8DF-4A4A-BCEA-6FFB6B1D5D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509" name="Group 175">
                  <a:extLst>
                    <a:ext uri="{FF2B5EF4-FFF2-40B4-BE49-F238E27FC236}">
                      <a16:creationId xmlns:a16="http://schemas.microsoft.com/office/drawing/2014/main" id="{619CCD2A-E588-4F2A-A709-D575755408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13" name="Rectangle 176">
                    <a:extLst>
                      <a:ext uri="{FF2B5EF4-FFF2-40B4-BE49-F238E27FC236}">
                        <a16:creationId xmlns:a16="http://schemas.microsoft.com/office/drawing/2014/main" id="{37CDCD66-86B5-4A43-A765-100B76F808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14" name="Rectangle 177">
                    <a:extLst>
                      <a:ext uri="{FF2B5EF4-FFF2-40B4-BE49-F238E27FC236}">
                        <a16:creationId xmlns:a16="http://schemas.microsoft.com/office/drawing/2014/main" id="{148E0209-400B-4897-B842-C4927C8CF9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510" name="Group 178">
                  <a:extLst>
                    <a:ext uri="{FF2B5EF4-FFF2-40B4-BE49-F238E27FC236}">
                      <a16:creationId xmlns:a16="http://schemas.microsoft.com/office/drawing/2014/main" id="{F32F8F16-9CC5-45F4-AB9F-C47D9FB46F9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11" name="Rectangle 179">
                    <a:extLst>
                      <a:ext uri="{FF2B5EF4-FFF2-40B4-BE49-F238E27FC236}">
                        <a16:creationId xmlns:a16="http://schemas.microsoft.com/office/drawing/2014/main" id="{66D8A0BF-5802-4029-88D5-6BB7E5149F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12" name="Rectangle 180">
                    <a:extLst>
                      <a:ext uri="{FF2B5EF4-FFF2-40B4-BE49-F238E27FC236}">
                        <a16:creationId xmlns:a16="http://schemas.microsoft.com/office/drawing/2014/main" id="{6127109B-37E9-4B94-A27C-A773593FE3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88482" name="Group 181">
                <a:extLst>
                  <a:ext uri="{FF2B5EF4-FFF2-40B4-BE49-F238E27FC236}">
                    <a16:creationId xmlns:a16="http://schemas.microsoft.com/office/drawing/2014/main" id="{8FB82404-D10A-4361-9249-7D597A7341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88483" name="Group 182">
                  <a:extLst>
                    <a:ext uri="{FF2B5EF4-FFF2-40B4-BE49-F238E27FC236}">
                      <a16:creationId xmlns:a16="http://schemas.microsoft.com/office/drawing/2014/main" id="{232F4CDB-965E-41DE-AD64-F8F861D07B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88493" name="Group 183">
                    <a:extLst>
                      <a:ext uri="{FF2B5EF4-FFF2-40B4-BE49-F238E27FC236}">
                        <a16:creationId xmlns:a16="http://schemas.microsoft.com/office/drawing/2014/main" id="{72F979A2-FE16-4CE8-9CBE-716ED72C3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501" name="Group 184">
                      <a:extLst>
                        <a:ext uri="{FF2B5EF4-FFF2-40B4-BE49-F238E27FC236}">
                          <a16:creationId xmlns:a16="http://schemas.microsoft.com/office/drawing/2014/main" id="{832EFDAB-3FE9-410E-9313-6BBC4D465CF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05" name="Rectangle 185">
                        <a:extLst>
                          <a:ext uri="{FF2B5EF4-FFF2-40B4-BE49-F238E27FC236}">
                            <a16:creationId xmlns:a16="http://schemas.microsoft.com/office/drawing/2014/main" id="{C98EC82B-EE47-4F98-882A-DFACE56CBEA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06" name="Rectangle 186">
                        <a:extLst>
                          <a:ext uri="{FF2B5EF4-FFF2-40B4-BE49-F238E27FC236}">
                            <a16:creationId xmlns:a16="http://schemas.microsoft.com/office/drawing/2014/main" id="{915C4140-A821-4A8B-8EFA-3328C73657F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502" name="Group 187">
                      <a:extLst>
                        <a:ext uri="{FF2B5EF4-FFF2-40B4-BE49-F238E27FC236}">
                          <a16:creationId xmlns:a16="http://schemas.microsoft.com/office/drawing/2014/main" id="{8E00C2C9-FF14-43C4-BCFA-F995F5E00EA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03" name="Rectangle 188">
                        <a:extLst>
                          <a:ext uri="{FF2B5EF4-FFF2-40B4-BE49-F238E27FC236}">
                            <a16:creationId xmlns:a16="http://schemas.microsoft.com/office/drawing/2014/main" id="{73BDCD3B-4170-4EBA-A6EA-E088A7A5B07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04" name="Rectangle 189">
                        <a:extLst>
                          <a:ext uri="{FF2B5EF4-FFF2-40B4-BE49-F238E27FC236}">
                            <a16:creationId xmlns:a16="http://schemas.microsoft.com/office/drawing/2014/main" id="{589C1661-9E4C-4A8F-94C1-381F0F88A11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88494" name="Group 190">
                    <a:extLst>
                      <a:ext uri="{FF2B5EF4-FFF2-40B4-BE49-F238E27FC236}">
                        <a16:creationId xmlns:a16="http://schemas.microsoft.com/office/drawing/2014/main" id="{11B2B2A8-189E-4C13-AD14-C27D2AA8E8B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495" name="Group 191">
                      <a:extLst>
                        <a:ext uri="{FF2B5EF4-FFF2-40B4-BE49-F238E27FC236}">
                          <a16:creationId xmlns:a16="http://schemas.microsoft.com/office/drawing/2014/main" id="{D3A40CE0-169E-4A63-B78F-FA736BD0A46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499" name="Rectangle 192">
                        <a:extLst>
                          <a:ext uri="{FF2B5EF4-FFF2-40B4-BE49-F238E27FC236}">
                            <a16:creationId xmlns:a16="http://schemas.microsoft.com/office/drawing/2014/main" id="{EB897915-DD52-4DF5-831B-D86E303A4AA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00" name="Rectangle 193">
                        <a:extLst>
                          <a:ext uri="{FF2B5EF4-FFF2-40B4-BE49-F238E27FC236}">
                            <a16:creationId xmlns:a16="http://schemas.microsoft.com/office/drawing/2014/main" id="{7F0884B1-2D5A-46B9-B074-85A45758773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496" name="Group 194">
                      <a:extLst>
                        <a:ext uri="{FF2B5EF4-FFF2-40B4-BE49-F238E27FC236}">
                          <a16:creationId xmlns:a16="http://schemas.microsoft.com/office/drawing/2014/main" id="{60726ECB-135A-4359-B302-9D3C81772B0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497" name="Rectangle 195">
                        <a:extLst>
                          <a:ext uri="{FF2B5EF4-FFF2-40B4-BE49-F238E27FC236}">
                            <a16:creationId xmlns:a16="http://schemas.microsoft.com/office/drawing/2014/main" id="{CD67A181-C1F5-468D-A9A8-9896645E2FB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498" name="Rectangle 196">
                        <a:extLst>
                          <a:ext uri="{FF2B5EF4-FFF2-40B4-BE49-F238E27FC236}">
                            <a16:creationId xmlns:a16="http://schemas.microsoft.com/office/drawing/2014/main" id="{81EC778D-E47E-4FCB-AA4A-8A263AEA3B5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8484" name="Group 197">
                  <a:extLst>
                    <a:ext uri="{FF2B5EF4-FFF2-40B4-BE49-F238E27FC236}">
                      <a16:creationId xmlns:a16="http://schemas.microsoft.com/office/drawing/2014/main" id="{0AF5226C-7D84-4169-A5F5-2928D8482F1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491" name="Rectangle 198">
                    <a:extLst>
                      <a:ext uri="{FF2B5EF4-FFF2-40B4-BE49-F238E27FC236}">
                        <a16:creationId xmlns:a16="http://schemas.microsoft.com/office/drawing/2014/main" id="{1CA538F2-D0F6-4DD6-8083-87E21B2ADF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492" name="Rectangle 199">
                    <a:extLst>
                      <a:ext uri="{FF2B5EF4-FFF2-40B4-BE49-F238E27FC236}">
                        <a16:creationId xmlns:a16="http://schemas.microsoft.com/office/drawing/2014/main" id="{1DF90343-DEB5-4F7A-A955-2D61D4276A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485" name="Group 200">
                  <a:extLst>
                    <a:ext uri="{FF2B5EF4-FFF2-40B4-BE49-F238E27FC236}">
                      <a16:creationId xmlns:a16="http://schemas.microsoft.com/office/drawing/2014/main" id="{D9298245-64F8-4D74-AA38-CAB038C173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489" name="Rectangle 201">
                    <a:extLst>
                      <a:ext uri="{FF2B5EF4-FFF2-40B4-BE49-F238E27FC236}">
                        <a16:creationId xmlns:a16="http://schemas.microsoft.com/office/drawing/2014/main" id="{4BD6C4DF-BD7C-4513-B0DF-9C9E225798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490" name="Rectangle 202">
                    <a:extLst>
                      <a:ext uri="{FF2B5EF4-FFF2-40B4-BE49-F238E27FC236}">
                        <a16:creationId xmlns:a16="http://schemas.microsoft.com/office/drawing/2014/main" id="{B06BC5EA-EE07-4C85-A4C2-6B724447EE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486" name="Group 203">
                  <a:extLst>
                    <a:ext uri="{FF2B5EF4-FFF2-40B4-BE49-F238E27FC236}">
                      <a16:creationId xmlns:a16="http://schemas.microsoft.com/office/drawing/2014/main" id="{83FF5FCC-ABD5-432D-8CDE-34ED3B7696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487" name="Rectangle 204">
                    <a:extLst>
                      <a:ext uri="{FF2B5EF4-FFF2-40B4-BE49-F238E27FC236}">
                        <a16:creationId xmlns:a16="http://schemas.microsoft.com/office/drawing/2014/main" id="{B00B7775-8C23-470A-A9C0-9320AB39B2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488" name="Rectangle 205">
                    <a:extLst>
                      <a:ext uri="{FF2B5EF4-FFF2-40B4-BE49-F238E27FC236}">
                        <a16:creationId xmlns:a16="http://schemas.microsoft.com/office/drawing/2014/main" id="{C41C7268-BC95-47B2-9A31-294CEA9352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88329" name="Group 206">
              <a:extLst>
                <a:ext uri="{FF2B5EF4-FFF2-40B4-BE49-F238E27FC236}">
                  <a16:creationId xmlns:a16="http://schemas.microsoft.com/office/drawing/2014/main" id="{DC7CA587-95BD-4034-BAB0-E280211E75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832"/>
              <a:ext cx="2688" cy="192"/>
              <a:chOff x="1488" y="1296"/>
              <a:chExt cx="2688" cy="192"/>
            </a:xfrm>
          </p:grpSpPr>
          <p:grpSp>
            <p:nvGrpSpPr>
              <p:cNvPr id="88455" name="Group 207">
                <a:extLst>
                  <a:ext uri="{FF2B5EF4-FFF2-40B4-BE49-F238E27FC236}">
                    <a16:creationId xmlns:a16="http://schemas.microsoft.com/office/drawing/2014/main" id="{A55286E5-9E0F-4554-BAB4-A1069BA551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88465" name="Group 208">
                  <a:extLst>
                    <a:ext uri="{FF2B5EF4-FFF2-40B4-BE49-F238E27FC236}">
                      <a16:creationId xmlns:a16="http://schemas.microsoft.com/office/drawing/2014/main" id="{C9F19C4B-CEAE-4942-98B0-F2EA689470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473" name="Group 209">
                    <a:extLst>
                      <a:ext uri="{FF2B5EF4-FFF2-40B4-BE49-F238E27FC236}">
                        <a16:creationId xmlns:a16="http://schemas.microsoft.com/office/drawing/2014/main" id="{9DBFB79C-2F96-4012-BD9F-329B080611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77" name="Rectangle 210">
                      <a:extLst>
                        <a:ext uri="{FF2B5EF4-FFF2-40B4-BE49-F238E27FC236}">
                          <a16:creationId xmlns:a16="http://schemas.microsoft.com/office/drawing/2014/main" id="{CCC4FABE-880E-46A6-81ED-D330752F775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78" name="Rectangle 211">
                      <a:extLst>
                        <a:ext uri="{FF2B5EF4-FFF2-40B4-BE49-F238E27FC236}">
                          <a16:creationId xmlns:a16="http://schemas.microsoft.com/office/drawing/2014/main" id="{09EAD431-6EA9-4A9D-82EC-8E7044CEB3A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474" name="Group 212">
                    <a:extLst>
                      <a:ext uri="{FF2B5EF4-FFF2-40B4-BE49-F238E27FC236}">
                        <a16:creationId xmlns:a16="http://schemas.microsoft.com/office/drawing/2014/main" id="{30584CF2-0F81-4181-8D8A-05CB2EDB046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75" name="Rectangle 213">
                      <a:extLst>
                        <a:ext uri="{FF2B5EF4-FFF2-40B4-BE49-F238E27FC236}">
                          <a16:creationId xmlns:a16="http://schemas.microsoft.com/office/drawing/2014/main" id="{E27848D5-070B-47B7-84E3-529212180B4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76" name="Rectangle 214">
                      <a:extLst>
                        <a:ext uri="{FF2B5EF4-FFF2-40B4-BE49-F238E27FC236}">
                          <a16:creationId xmlns:a16="http://schemas.microsoft.com/office/drawing/2014/main" id="{3A111180-7B76-41AF-9016-ABAA990DD4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88466" name="Group 215">
                  <a:extLst>
                    <a:ext uri="{FF2B5EF4-FFF2-40B4-BE49-F238E27FC236}">
                      <a16:creationId xmlns:a16="http://schemas.microsoft.com/office/drawing/2014/main" id="{BC96147A-2F7E-4065-8ACA-BE2BB2E771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467" name="Group 216">
                    <a:extLst>
                      <a:ext uri="{FF2B5EF4-FFF2-40B4-BE49-F238E27FC236}">
                        <a16:creationId xmlns:a16="http://schemas.microsoft.com/office/drawing/2014/main" id="{A91E4F7B-1558-4BFD-A173-47B0CF131E1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71" name="Rectangle 217">
                      <a:extLst>
                        <a:ext uri="{FF2B5EF4-FFF2-40B4-BE49-F238E27FC236}">
                          <a16:creationId xmlns:a16="http://schemas.microsoft.com/office/drawing/2014/main" id="{759C2521-2E1D-4781-8C6C-F90BF42EE63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72" name="Rectangle 218">
                      <a:extLst>
                        <a:ext uri="{FF2B5EF4-FFF2-40B4-BE49-F238E27FC236}">
                          <a16:creationId xmlns:a16="http://schemas.microsoft.com/office/drawing/2014/main" id="{4AB408A1-5D03-4C6A-9B6C-D0237051EE7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468" name="Group 219">
                    <a:extLst>
                      <a:ext uri="{FF2B5EF4-FFF2-40B4-BE49-F238E27FC236}">
                        <a16:creationId xmlns:a16="http://schemas.microsoft.com/office/drawing/2014/main" id="{DD0E136D-268D-4B84-828F-ED980AC096D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69" name="Rectangle 220">
                      <a:extLst>
                        <a:ext uri="{FF2B5EF4-FFF2-40B4-BE49-F238E27FC236}">
                          <a16:creationId xmlns:a16="http://schemas.microsoft.com/office/drawing/2014/main" id="{C6C69D7A-E739-4C58-887F-855F81E1D22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70" name="Rectangle 221">
                      <a:extLst>
                        <a:ext uri="{FF2B5EF4-FFF2-40B4-BE49-F238E27FC236}">
                          <a16:creationId xmlns:a16="http://schemas.microsoft.com/office/drawing/2014/main" id="{5F1A2AB6-69BD-41C2-83A1-48DD248B6F3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88456" name="Group 222">
                <a:extLst>
                  <a:ext uri="{FF2B5EF4-FFF2-40B4-BE49-F238E27FC236}">
                    <a16:creationId xmlns:a16="http://schemas.microsoft.com/office/drawing/2014/main" id="{7AC92192-CC19-46B8-960B-547B1B1086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88463" name="Rectangle 223">
                  <a:extLst>
                    <a:ext uri="{FF2B5EF4-FFF2-40B4-BE49-F238E27FC236}">
                      <a16:creationId xmlns:a16="http://schemas.microsoft.com/office/drawing/2014/main" id="{5BF70C3D-9F6D-4C83-AA17-D3A0BF478A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464" name="Rectangle 224">
                  <a:extLst>
                    <a:ext uri="{FF2B5EF4-FFF2-40B4-BE49-F238E27FC236}">
                      <a16:creationId xmlns:a16="http://schemas.microsoft.com/office/drawing/2014/main" id="{C9278F21-4C48-4503-8BDE-64C21F3092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457" name="Group 225">
                <a:extLst>
                  <a:ext uri="{FF2B5EF4-FFF2-40B4-BE49-F238E27FC236}">
                    <a16:creationId xmlns:a16="http://schemas.microsoft.com/office/drawing/2014/main" id="{CD00AF39-E910-44C1-A759-0E46A29EB5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88461" name="Rectangle 226">
                  <a:extLst>
                    <a:ext uri="{FF2B5EF4-FFF2-40B4-BE49-F238E27FC236}">
                      <a16:creationId xmlns:a16="http://schemas.microsoft.com/office/drawing/2014/main" id="{BED2EFE2-C67B-416C-9464-FE70BA7FB1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462" name="Rectangle 227">
                  <a:extLst>
                    <a:ext uri="{FF2B5EF4-FFF2-40B4-BE49-F238E27FC236}">
                      <a16:creationId xmlns:a16="http://schemas.microsoft.com/office/drawing/2014/main" id="{4CF00B22-C111-4652-80E9-FDE5572012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458" name="Group 228">
                <a:extLst>
                  <a:ext uri="{FF2B5EF4-FFF2-40B4-BE49-F238E27FC236}">
                    <a16:creationId xmlns:a16="http://schemas.microsoft.com/office/drawing/2014/main" id="{BF2D2E18-1120-4E14-A7A7-B8D7D71552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88459" name="Rectangle 229">
                  <a:extLst>
                    <a:ext uri="{FF2B5EF4-FFF2-40B4-BE49-F238E27FC236}">
                      <a16:creationId xmlns:a16="http://schemas.microsoft.com/office/drawing/2014/main" id="{76EC45B4-3A9B-4B9A-8EC2-B979A21647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460" name="Rectangle 230">
                  <a:extLst>
                    <a:ext uri="{FF2B5EF4-FFF2-40B4-BE49-F238E27FC236}">
                      <a16:creationId xmlns:a16="http://schemas.microsoft.com/office/drawing/2014/main" id="{7B71977B-C98C-4BDD-AF7B-65842E6382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88330" name="Group 231">
              <a:extLst>
                <a:ext uri="{FF2B5EF4-FFF2-40B4-BE49-F238E27FC236}">
                  <a16:creationId xmlns:a16="http://schemas.microsoft.com/office/drawing/2014/main" id="{2EBF649E-CA0C-457F-9564-F5A49794A6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024"/>
              <a:ext cx="2688" cy="192"/>
              <a:chOff x="1488" y="1296"/>
              <a:chExt cx="2688" cy="192"/>
            </a:xfrm>
          </p:grpSpPr>
          <p:grpSp>
            <p:nvGrpSpPr>
              <p:cNvPr id="88431" name="Group 232">
                <a:extLst>
                  <a:ext uri="{FF2B5EF4-FFF2-40B4-BE49-F238E27FC236}">
                    <a16:creationId xmlns:a16="http://schemas.microsoft.com/office/drawing/2014/main" id="{2793236E-A84E-43BD-87CB-3FE729E624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88441" name="Group 233">
                  <a:extLst>
                    <a:ext uri="{FF2B5EF4-FFF2-40B4-BE49-F238E27FC236}">
                      <a16:creationId xmlns:a16="http://schemas.microsoft.com/office/drawing/2014/main" id="{7BD5090F-B724-454D-A74F-AF31F6F791E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449" name="Group 234">
                    <a:extLst>
                      <a:ext uri="{FF2B5EF4-FFF2-40B4-BE49-F238E27FC236}">
                        <a16:creationId xmlns:a16="http://schemas.microsoft.com/office/drawing/2014/main" id="{E7062FC6-EE26-47A1-93F5-97A7B911C33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53" name="Rectangle 235">
                      <a:extLst>
                        <a:ext uri="{FF2B5EF4-FFF2-40B4-BE49-F238E27FC236}">
                          <a16:creationId xmlns:a16="http://schemas.microsoft.com/office/drawing/2014/main" id="{C8C721EF-1BEC-472F-8090-A4E7B2B0619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54" name="Rectangle 236">
                      <a:extLst>
                        <a:ext uri="{FF2B5EF4-FFF2-40B4-BE49-F238E27FC236}">
                          <a16:creationId xmlns:a16="http://schemas.microsoft.com/office/drawing/2014/main" id="{2D8E89DA-6512-403C-877C-6A0C49703BF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450" name="Group 237">
                    <a:extLst>
                      <a:ext uri="{FF2B5EF4-FFF2-40B4-BE49-F238E27FC236}">
                        <a16:creationId xmlns:a16="http://schemas.microsoft.com/office/drawing/2014/main" id="{36A8ED69-EA81-4153-A0B8-C32AD77B88A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51" name="Rectangle 238">
                      <a:extLst>
                        <a:ext uri="{FF2B5EF4-FFF2-40B4-BE49-F238E27FC236}">
                          <a16:creationId xmlns:a16="http://schemas.microsoft.com/office/drawing/2014/main" id="{DD84B116-77AE-40DA-875F-F4C1C8646F4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52" name="Rectangle 239">
                      <a:extLst>
                        <a:ext uri="{FF2B5EF4-FFF2-40B4-BE49-F238E27FC236}">
                          <a16:creationId xmlns:a16="http://schemas.microsoft.com/office/drawing/2014/main" id="{B47BC6DE-B5ED-4779-84D5-59218F4A890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88442" name="Group 240">
                  <a:extLst>
                    <a:ext uri="{FF2B5EF4-FFF2-40B4-BE49-F238E27FC236}">
                      <a16:creationId xmlns:a16="http://schemas.microsoft.com/office/drawing/2014/main" id="{4B904426-ADCB-4464-8C19-3980ACB302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443" name="Group 241">
                    <a:extLst>
                      <a:ext uri="{FF2B5EF4-FFF2-40B4-BE49-F238E27FC236}">
                        <a16:creationId xmlns:a16="http://schemas.microsoft.com/office/drawing/2014/main" id="{4F2DA133-0BCB-4601-A362-5A6D70E0F2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47" name="Rectangle 242">
                      <a:extLst>
                        <a:ext uri="{FF2B5EF4-FFF2-40B4-BE49-F238E27FC236}">
                          <a16:creationId xmlns:a16="http://schemas.microsoft.com/office/drawing/2014/main" id="{C5361BDE-6294-4E13-8ED8-46A5CDCC3CB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48" name="Rectangle 243">
                      <a:extLst>
                        <a:ext uri="{FF2B5EF4-FFF2-40B4-BE49-F238E27FC236}">
                          <a16:creationId xmlns:a16="http://schemas.microsoft.com/office/drawing/2014/main" id="{3B425FCF-AD3D-418B-ABA6-7120CEF0B22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444" name="Group 244">
                    <a:extLst>
                      <a:ext uri="{FF2B5EF4-FFF2-40B4-BE49-F238E27FC236}">
                        <a16:creationId xmlns:a16="http://schemas.microsoft.com/office/drawing/2014/main" id="{26A80434-5BB9-4EEE-A584-ED6E2FD884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45" name="Rectangle 245">
                      <a:extLst>
                        <a:ext uri="{FF2B5EF4-FFF2-40B4-BE49-F238E27FC236}">
                          <a16:creationId xmlns:a16="http://schemas.microsoft.com/office/drawing/2014/main" id="{2063F06A-2B96-4603-A2FF-519D28433F4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46" name="Rectangle 246">
                      <a:extLst>
                        <a:ext uri="{FF2B5EF4-FFF2-40B4-BE49-F238E27FC236}">
                          <a16:creationId xmlns:a16="http://schemas.microsoft.com/office/drawing/2014/main" id="{021C0F4C-7B78-4156-89C2-94ABD5A4B74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88432" name="Group 247">
                <a:extLst>
                  <a:ext uri="{FF2B5EF4-FFF2-40B4-BE49-F238E27FC236}">
                    <a16:creationId xmlns:a16="http://schemas.microsoft.com/office/drawing/2014/main" id="{68ABC4E9-EC55-4568-A1A3-818DD30F68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88439" name="Rectangle 248">
                  <a:extLst>
                    <a:ext uri="{FF2B5EF4-FFF2-40B4-BE49-F238E27FC236}">
                      <a16:creationId xmlns:a16="http://schemas.microsoft.com/office/drawing/2014/main" id="{C158BED1-9931-4DA9-99F8-43B374735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440" name="Rectangle 249">
                  <a:extLst>
                    <a:ext uri="{FF2B5EF4-FFF2-40B4-BE49-F238E27FC236}">
                      <a16:creationId xmlns:a16="http://schemas.microsoft.com/office/drawing/2014/main" id="{5F971870-1765-459C-A40F-7F5BD18BE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433" name="Group 250">
                <a:extLst>
                  <a:ext uri="{FF2B5EF4-FFF2-40B4-BE49-F238E27FC236}">
                    <a16:creationId xmlns:a16="http://schemas.microsoft.com/office/drawing/2014/main" id="{E5515E9A-6C95-406D-AAAF-E861E01863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88437" name="Rectangle 251">
                  <a:extLst>
                    <a:ext uri="{FF2B5EF4-FFF2-40B4-BE49-F238E27FC236}">
                      <a16:creationId xmlns:a16="http://schemas.microsoft.com/office/drawing/2014/main" id="{8140A04A-4491-4211-8FEC-CEE2523207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438" name="Rectangle 252">
                  <a:extLst>
                    <a:ext uri="{FF2B5EF4-FFF2-40B4-BE49-F238E27FC236}">
                      <a16:creationId xmlns:a16="http://schemas.microsoft.com/office/drawing/2014/main" id="{D72B5C3C-60B3-4344-B4E1-AB44FBC810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434" name="Group 253">
                <a:extLst>
                  <a:ext uri="{FF2B5EF4-FFF2-40B4-BE49-F238E27FC236}">
                    <a16:creationId xmlns:a16="http://schemas.microsoft.com/office/drawing/2014/main" id="{E9851B2B-2F8A-4C9E-B6F0-CE9198855D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88435" name="Rectangle 254">
                  <a:extLst>
                    <a:ext uri="{FF2B5EF4-FFF2-40B4-BE49-F238E27FC236}">
                      <a16:creationId xmlns:a16="http://schemas.microsoft.com/office/drawing/2014/main" id="{6F3B27ED-9683-46C0-91CE-B40144EFEA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436" name="Rectangle 255">
                  <a:extLst>
                    <a:ext uri="{FF2B5EF4-FFF2-40B4-BE49-F238E27FC236}">
                      <a16:creationId xmlns:a16="http://schemas.microsoft.com/office/drawing/2014/main" id="{BC01DDF2-49AD-4D05-94AD-9DAB32E764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88331" name="Group 256">
              <a:extLst>
                <a:ext uri="{FF2B5EF4-FFF2-40B4-BE49-F238E27FC236}">
                  <a16:creationId xmlns:a16="http://schemas.microsoft.com/office/drawing/2014/main" id="{6D43CEFA-8D32-46B7-BB95-2A9A04EED2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216"/>
              <a:ext cx="2688" cy="192"/>
              <a:chOff x="1488" y="1296"/>
              <a:chExt cx="2688" cy="192"/>
            </a:xfrm>
          </p:grpSpPr>
          <p:grpSp>
            <p:nvGrpSpPr>
              <p:cNvPr id="88407" name="Group 257">
                <a:extLst>
                  <a:ext uri="{FF2B5EF4-FFF2-40B4-BE49-F238E27FC236}">
                    <a16:creationId xmlns:a16="http://schemas.microsoft.com/office/drawing/2014/main" id="{A95F7CEC-A799-4CD8-B981-D5B888B865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88417" name="Group 258">
                  <a:extLst>
                    <a:ext uri="{FF2B5EF4-FFF2-40B4-BE49-F238E27FC236}">
                      <a16:creationId xmlns:a16="http://schemas.microsoft.com/office/drawing/2014/main" id="{959DC034-9BB0-4116-A192-9B892820392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425" name="Group 259">
                    <a:extLst>
                      <a:ext uri="{FF2B5EF4-FFF2-40B4-BE49-F238E27FC236}">
                        <a16:creationId xmlns:a16="http://schemas.microsoft.com/office/drawing/2014/main" id="{087FA61F-05D4-4E03-B0D4-BF9CEA29B20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29" name="Rectangle 260">
                      <a:extLst>
                        <a:ext uri="{FF2B5EF4-FFF2-40B4-BE49-F238E27FC236}">
                          <a16:creationId xmlns:a16="http://schemas.microsoft.com/office/drawing/2014/main" id="{0C6186D0-BFEA-4B30-B2D0-82580D916C1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30" name="Rectangle 261">
                      <a:extLst>
                        <a:ext uri="{FF2B5EF4-FFF2-40B4-BE49-F238E27FC236}">
                          <a16:creationId xmlns:a16="http://schemas.microsoft.com/office/drawing/2014/main" id="{18B96AE5-043B-4EDC-9463-1DBD5983126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426" name="Group 262">
                    <a:extLst>
                      <a:ext uri="{FF2B5EF4-FFF2-40B4-BE49-F238E27FC236}">
                        <a16:creationId xmlns:a16="http://schemas.microsoft.com/office/drawing/2014/main" id="{C47453D3-1CAF-407B-B23A-5515E8846E1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27" name="Rectangle 263">
                      <a:extLst>
                        <a:ext uri="{FF2B5EF4-FFF2-40B4-BE49-F238E27FC236}">
                          <a16:creationId xmlns:a16="http://schemas.microsoft.com/office/drawing/2014/main" id="{67B43632-A5AE-45D5-A011-DA08AF04A7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28" name="Rectangle 264">
                      <a:extLst>
                        <a:ext uri="{FF2B5EF4-FFF2-40B4-BE49-F238E27FC236}">
                          <a16:creationId xmlns:a16="http://schemas.microsoft.com/office/drawing/2014/main" id="{1CBC38BD-2B2D-4B5F-89C7-7BCB4BD589B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88418" name="Group 265">
                  <a:extLst>
                    <a:ext uri="{FF2B5EF4-FFF2-40B4-BE49-F238E27FC236}">
                      <a16:creationId xmlns:a16="http://schemas.microsoft.com/office/drawing/2014/main" id="{5BB8F4DA-70CB-4EA1-804D-D10F6C166BD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419" name="Group 266">
                    <a:extLst>
                      <a:ext uri="{FF2B5EF4-FFF2-40B4-BE49-F238E27FC236}">
                        <a16:creationId xmlns:a16="http://schemas.microsoft.com/office/drawing/2014/main" id="{F026F7E0-A539-430A-B165-AB9218E39F4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23" name="Rectangle 267">
                      <a:extLst>
                        <a:ext uri="{FF2B5EF4-FFF2-40B4-BE49-F238E27FC236}">
                          <a16:creationId xmlns:a16="http://schemas.microsoft.com/office/drawing/2014/main" id="{3AAF1E8E-A32D-4481-B2B3-58441122C41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24" name="Rectangle 268">
                      <a:extLst>
                        <a:ext uri="{FF2B5EF4-FFF2-40B4-BE49-F238E27FC236}">
                          <a16:creationId xmlns:a16="http://schemas.microsoft.com/office/drawing/2014/main" id="{E5372CC2-7303-4BB6-B006-10B603940BB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420" name="Group 269">
                    <a:extLst>
                      <a:ext uri="{FF2B5EF4-FFF2-40B4-BE49-F238E27FC236}">
                        <a16:creationId xmlns:a16="http://schemas.microsoft.com/office/drawing/2014/main" id="{3DCBC4BB-97E8-441C-BB6C-5B06A236B8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21" name="Rectangle 270">
                      <a:extLst>
                        <a:ext uri="{FF2B5EF4-FFF2-40B4-BE49-F238E27FC236}">
                          <a16:creationId xmlns:a16="http://schemas.microsoft.com/office/drawing/2014/main" id="{E868CED0-9EA3-4C48-A44F-2E2CBC65F69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22" name="Rectangle 271">
                      <a:extLst>
                        <a:ext uri="{FF2B5EF4-FFF2-40B4-BE49-F238E27FC236}">
                          <a16:creationId xmlns:a16="http://schemas.microsoft.com/office/drawing/2014/main" id="{6464A9E5-3642-4B6A-80BB-EA681E2E7CD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88408" name="Group 272">
                <a:extLst>
                  <a:ext uri="{FF2B5EF4-FFF2-40B4-BE49-F238E27FC236}">
                    <a16:creationId xmlns:a16="http://schemas.microsoft.com/office/drawing/2014/main" id="{34DC58A4-5C8B-464D-A033-A722707A4E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88415" name="Rectangle 273">
                  <a:extLst>
                    <a:ext uri="{FF2B5EF4-FFF2-40B4-BE49-F238E27FC236}">
                      <a16:creationId xmlns:a16="http://schemas.microsoft.com/office/drawing/2014/main" id="{7804D98B-21F5-4639-8C52-467CB75C2C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416" name="Rectangle 274">
                  <a:extLst>
                    <a:ext uri="{FF2B5EF4-FFF2-40B4-BE49-F238E27FC236}">
                      <a16:creationId xmlns:a16="http://schemas.microsoft.com/office/drawing/2014/main" id="{DBA84AB5-1A7F-4779-882F-9F657E0586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409" name="Group 275">
                <a:extLst>
                  <a:ext uri="{FF2B5EF4-FFF2-40B4-BE49-F238E27FC236}">
                    <a16:creationId xmlns:a16="http://schemas.microsoft.com/office/drawing/2014/main" id="{9CDF7B69-3D99-4663-BEF2-57F3C19F5E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88413" name="Rectangle 276">
                  <a:extLst>
                    <a:ext uri="{FF2B5EF4-FFF2-40B4-BE49-F238E27FC236}">
                      <a16:creationId xmlns:a16="http://schemas.microsoft.com/office/drawing/2014/main" id="{D71B5E98-E0A9-4B30-A1AE-C08F6F143D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414" name="Rectangle 277">
                  <a:extLst>
                    <a:ext uri="{FF2B5EF4-FFF2-40B4-BE49-F238E27FC236}">
                      <a16:creationId xmlns:a16="http://schemas.microsoft.com/office/drawing/2014/main" id="{DD8F0538-6EAA-4061-9F72-3EC5017220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410" name="Group 278">
                <a:extLst>
                  <a:ext uri="{FF2B5EF4-FFF2-40B4-BE49-F238E27FC236}">
                    <a16:creationId xmlns:a16="http://schemas.microsoft.com/office/drawing/2014/main" id="{7D19FEAB-162D-46AA-B70E-DE730DEC8A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88411" name="Rectangle 279">
                  <a:extLst>
                    <a:ext uri="{FF2B5EF4-FFF2-40B4-BE49-F238E27FC236}">
                      <a16:creationId xmlns:a16="http://schemas.microsoft.com/office/drawing/2014/main" id="{C306CCAB-6FD4-4188-8C24-FBDC2AA972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412" name="Rectangle 280">
                  <a:extLst>
                    <a:ext uri="{FF2B5EF4-FFF2-40B4-BE49-F238E27FC236}">
                      <a16:creationId xmlns:a16="http://schemas.microsoft.com/office/drawing/2014/main" id="{AE6C56BE-0F08-4FD6-A062-4BF1A0FED2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88332" name="Group 281">
              <a:extLst>
                <a:ext uri="{FF2B5EF4-FFF2-40B4-BE49-F238E27FC236}">
                  <a16:creationId xmlns:a16="http://schemas.microsoft.com/office/drawing/2014/main" id="{F80081FF-F213-49C5-A031-8110205480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408"/>
              <a:ext cx="2688" cy="192"/>
              <a:chOff x="1488" y="1296"/>
              <a:chExt cx="2688" cy="192"/>
            </a:xfrm>
          </p:grpSpPr>
          <p:grpSp>
            <p:nvGrpSpPr>
              <p:cNvPr id="88383" name="Group 282">
                <a:extLst>
                  <a:ext uri="{FF2B5EF4-FFF2-40B4-BE49-F238E27FC236}">
                    <a16:creationId xmlns:a16="http://schemas.microsoft.com/office/drawing/2014/main" id="{7DA76B4C-4910-49EC-BE7F-D5D950A054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88393" name="Group 283">
                  <a:extLst>
                    <a:ext uri="{FF2B5EF4-FFF2-40B4-BE49-F238E27FC236}">
                      <a16:creationId xmlns:a16="http://schemas.microsoft.com/office/drawing/2014/main" id="{81282507-3B5A-4CB0-B22A-7F5AC41A5D2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401" name="Group 284">
                    <a:extLst>
                      <a:ext uri="{FF2B5EF4-FFF2-40B4-BE49-F238E27FC236}">
                        <a16:creationId xmlns:a16="http://schemas.microsoft.com/office/drawing/2014/main" id="{C87D12BD-4878-4DA1-9007-5ABA7D8811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05" name="Rectangle 285">
                      <a:extLst>
                        <a:ext uri="{FF2B5EF4-FFF2-40B4-BE49-F238E27FC236}">
                          <a16:creationId xmlns:a16="http://schemas.microsoft.com/office/drawing/2014/main" id="{9AF20598-BDEF-42E2-BC30-1769603C144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06" name="Rectangle 286">
                      <a:extLst>
                        <a:ext uri="{FF2B5EF4-FFF2-40B4-BE49-F238E27FC236}">
                          <a16:creationId xmlns:a16="http://schemas.microsoft.com/office/drawing/2014/main" id="{93E3E6CD-87CB-4F7F-95FB-82FA75582F9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402" name="Group 287">
                    <a:extLst>
                      <a:ext uri="{FF2B5EF4-FFF2-40B4-BE49-F238E27FC236}">
                        <a16:creationId xmlns:a16="http://schemas.microsoft.com/office/drawing/2014/main" id="{8934DF3A-DC18-4DF5-A263-5F9BFC4D859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03" name="Rectangle 288">
                      <a:extLst>
                        <a:ext uri="{FF2B5EF4-FFF2-40B4-BE49-F238E27FC236}">
                          <a16:creationId xmlns:a16="http://schemas.microsoft.com/office/drawing/2014/main" id="{B7315F18-F483-4DEB-BA15-E7DC692FDC1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04" name="Rectangle 289">
                      <a:extLst>
                        <a:ext uri="{FF2B5EF4-FFF2-40B4-BE49-F238E27FC236}">
                          <a16:creationId xmlns:a16="http://schemas.microsoft.com/office/drawing/2014/main" id="{9078AA80-9FAF-411F-8FCB-98791416809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88394" name="Group 290">
                  <a:extLst>
                    <a:ext uri="{FF2B5EF4-FFF2-40B4-BE49-F238E27FC236}">
                      <a16:creationId xmlns:a16="http://schemas.microsoft.com/office/drawing/2014/main" id="{2035DE54-44A4-4871-81DB-1BEE986436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395" name="Group 291">
                    <a:extLst>
                      <a:ext uri="{FF2B5EF4-FFF2-40B4-BE49-F238E27FC236}">
                        <a16:creationId xmlns:a16="http://schemas.microsoft.com/office/drawing/2014/main" id="{67B3D849-A7E7-4D4D-B0FC-C28297875C1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399" name="Rectangle 292">
                      <a:extLst>
                        <a:ext uri="{FF2B5EF4-FFF2-40B4-BE49-F238E27FC236}">
                          <a16:creationId xmlns:a16="http://schemas.microsoft.com/office/drawing/2014/main" id="{7D5DC7C0-E6F4-4671-B178-97C43A20CFE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00" name="Rectangle 293">
                      <a:extLst>
                        <a:ext uri="{FF2B5EF4-FFF2-40B4-BE49-F238E27FC236}">
                          <a16:creationId xmlns:a16="http://schemas.microsoft.com/office/drawing/2014/main" id="{FB420A5A-905F-44EB-B5B7-660DB731F86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396" name="Group 294">
                    <a:extLst>
                      <a:ext uri="{FF2B5EF4-FFF2-40B4-BE49-F238E27FC236}">
                        <a16:creationId xmlns:a16="http://schemas.microsoft.com/office/drawing/2014/main" id="{31DAEA80-E791-4DC3-B63D-AF655A661A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397" name="Rectangle 295">
                      <a:extLst>
                        <a:ext uri="{FF2B5EF4-FFF2-40B4-BE49-F238E27FC236}">
                          <a16:creationId xmlns:a16="http://schemas.microsoft.com/office/drawing/2014/main" id="{0E453E4F-07E0-49AA-9E42-24F5728D6FE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398" name="Rectangle 296">
                      <a:extLst>
                        <a:ext uri="{FF2B5EF4-FFF2-40B4-BE49-F238E27FC236}">
                          <a16:creationId xmlns:a16="http://schemas.microsoft.com/office/drawing/2014/main" id="{978BAC90-F24E-4D33-9897-9B5FB631A59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88384" name="Group 297">
                <a:extLst>
                  <a:ext uri="{FF2B5EF4-FFF2-40B4-BE49-F238E27FC236}">
                    <a16:creationId xmlns:a16="http://schemas.microsoft.com/office/drawing/2014/main" id="{67A6860B-2C02-4566-8A1C-8023F2573C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88391" name="Rectangle 298">
                  <a:extLst>
                    <a:ext uri="{FF2B5EF4-FFF2-40B4-BE49-F238E27FC236}">
                      <a16:creationId xmlns:a16="http://schemas.microsoft.com/office/drawing/2014/main" id="{86D88E28-2B3E-42B7-9956-F407E24F69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392" name="Rectangle 299">
                  <a:extLst>
                    <a:ext uri="{FF2B5EF4-FFF2-40B4-BE49-F238E27FC236}">
                      <a16:creationId xmlns:a16="http://schemas.microsoft.com/office/drawing/2014/main" id="{119AF9CA-8DE8-44C5-80D8-1CCF9DDCE5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385" name="Group 300">
                <a:extLst>
                  <a:ext uri="{FF2B5EF4-FFF2-40B4-BE49-F238E27FC236}">
                    <a16:creationId xmlns:a16="http://schemas.microsoft.com/office/drawing/2014/main" id="{33E1D9DE-EC73-4298-A1DE-3667AB2575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88389" name="Rectangle 301">
                  <a:extLst>
                    <a:ext uri="{FF2B5EF4-FFF2-40B4-BE49-F238E27FC236}">
                      <a16:creationId xmlns:a16="http://schemas.microsoft.com/office/drawing/2014/main" id="{1AE35FDF-1133-4A50-9F20-1F7199322E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390" name="Rectangle 302">
                  <a:extLst>
                    <a:ext uri="{FF2B5EF4-FFF2-40B4-BE49-F238E27FC236}">
                      <a16:creationId xmlns:a16="http://schemas.microsoft.com/office/drawing/2014/main" id="{641F092C-4269-42B0-9715-E426AF71C9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386" name="Group 303">
                <a:extLst>
                  <a:ext uri="{FF2B5EF4-FFF2-40B4-BE49-F238E27FC236}">
                    <a16:creationId xmlns:a16="http://schemas.microsoft.com/office/drawing/2014/main" id="{C26FE613-D8CA-4C08-A101-DF7A64F84A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88387" name="Rectangle 304">
                  <a:extLst>
                    <a:ext uri="{FF2B5EF4-FFF2-40B4-BE49-F238E27FC236}">
                      <a16:creationId xmlns:a16="http://schemas.microsoft.com/office/drawing/2014/main" id="{40EF2A23-6775-4C56-9398-DB111650A1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388" name="Rectangle 305">
                  <a:extLst>
                    <a:ext uri="{FF2B5EF4-FFF2-40B4-BE49-F238E27FC236}">
                      <a16:creationId xmlns:a16="http://schemas.microsoft.com/office/drawing/2014/main" id="{0D6905CB-829C-4351-AB5B-E0060BA824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88333" name="Group 306">
              <a:extLst>
                <a:ext uri="{FF2B5EF4-FFF2-40B4-BE49-F238E27FC236}">
                  <a16:creationId xmlns:a16="http://schemas.microsoft.com/office/drawing/2014/main" id="{33E893D6-9B1A-4B76-A0B8-533B8F0BC1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600"/>
              <a:ext cx="2688" cy="192"/>
              <a:chOff x="1488" y="1296"/>
              <a:chExt cx="2688" cy="192"/>
            </a:xfrm>
          </p:grpSpPr>
          <p:grpSp>
            <p:nvGrpSpPr>
              <p:cNvPr id="88359" name="Group 307">
                <a:extLst>
                  <a:ext uri="{FF2B5EF4-FFF2-40B4-BE49-F238E27FC236}">
                    <a16:creationId xmlns:a16="http://schemas.microsoft.com/office/drawing/2014/main" id="{8E0C4555-6ACD-4E30-B19F-AC2118EDF4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88369" name="Group 308">
                  <a:extLst>
                    <a:ext uri="{FF2B5EF4-FFF2-40B4-BE49-F238E27FC236}">
                      <a16:creationId xmlns:a16="http://schemas.microsoft.com/office/drawing/2014/main" id="{97C97BFA-F9A9-471F-A8DC-7C708B3CA55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377" name="Group 309">
                    <a:extLst>
                      <a:ext uri="{FF2B5EF4-FFF2-40B4-BE49-F238E27FC236}">
                        <a16:creationId xmlns:a16="http://schemas.microsoft.com/office/drawing/2014/main" id="{875995F4-FB63-40FD-B153-7ACE1CDF89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381" name="Rectangle 310">
                      <a:extLst>
                        <a:ext uri="{FF2B5EF4-FFF2-40B4-BE49-F238E27FC236}">
                          <a16:creationId xmlns:a16="http://schemas.microsoft.com/office/drawing/2014/main" id="{7D56C839-2305-48B9-B392-6DB3BB8ADBB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382" name="Rectangle 311">
                      <a:extLst>
                        <a:ext uri="{FF2B5EF4-FFF2-40B4-BE49-F238E27FC236}">
                          <a16:creationId xmlns:a16="http://schemas.microsoft.com/office/drawing/2014/main" id="{0FF0044F-CE80-4817-B39D-8EF3BCEA722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378" name="Group 312">
                    <a:extLst>
                      <a:ext uri="{FF2B5EF4-FFF2-40B4-BE49-F238E27FC236}">
                        <a16:creationId xmlns:a16="http://schemas.microsoft.com/office/drawing/2014/main" id="{5D2DADB8-25B5-4530-BEAD-B59DD894DD4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379" name="Rectangle 313">
                      <a:extLst>
                        <a:ext uri="{FF2B5EF4-FFF2-40B4-BE49-F238E27FC236}">
                          <a16:creationId xmlns:a16="http://schemas.microsoft.com/office/drawing/2014/main" id="{C1ED275A-02AD-4C50-A452-CCE09EFBD46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380" name="Rectangle 314">
                      <a:extLst>
                        <a:ext uri="{FF2B5EF4-FFF2-40B4-BE49-F238E27FC236}">
                          <a16:creationId xmlns:a16="http://schemas.microsoft.com/office/drawing/2014/main" id="{553CD2F8-4BFF-48E2-84BA-E21370DDD80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88370" name="Group 315">
                  <a:extLst>
                    <a:ext uri="{FF2B5EF4-FFF2-40B4-BE49-F238E27FC236}">
                      <a16:creationId xmlns:a16="http://schemas.microsoft.com/office/drawing/2014/main" id="{DD76ED07-6A59-4052-8B4E-02F879827A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371" name="Group 316">
                    <a:extLst>
                      <a:ext uri="{FF2B5EF4-FFF2-40B4-BE49-F238E27FC236}">
                        <a16:creationId xmlns:a16="http://schemas.microsoft.com/office/drawing/2014/main" id="{47274AD3-FEF2-4EE3-ADB9-E3895E9CC2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375" name="Rectangle 317">
                      <a:extLst>
                        <a:ext uri="{FF2B5EF4-FFF2-40B4-BE49-F238E27FC236}">
                          <a16:creationId xmlns:a16="http://schemas.microsoft.com/office/drawing/2014/main" id="{3F9BD74D-1DB0-47A4-9F37-BF352B35213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376" name="Rectangle 318">
                      <a:extLst>
                        <a:ext uri="{FF2B5EF4-FFF2-40B4-BE49-F238E27FC236}">
                          <a16:creationId xmlns:a16="http://schemas.microsoft.com/office/drawing/2014/main" id="{322EDB75-52F2-439F-A93A-CC94CCCAFA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372" name="Group 319">
                    <a:extLst>
                      <a:ext uri="{FF2B5EF4-FFF2-40B4-BE49-F238E27FC236}">
                        <a16:creationId xmlns:a16="http://schemas.microsoft.com/office/drawing/2014/main" id="{8DA3F913-8435-469E-A96C-6E8DD05434C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373" name="Rectangle 320">
                      <a:extLst>
                        <a:ext uri="{FF2B5EF4-FFF2-40B4-BE49-F238E27FC236}">
                          <a16:creationId xmlns:a16="http://schemas.microsoft.com/office/drawing/2014/main" id="{29D630DD-406A-4DDA-801D-694C5332218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374" name="Rectangle 321">
                      <a:extLst>
                        <a:ext uri="{FF2B5EF4-FFF2-40B4-BE49-F238E27FC236}">
                          <a16:creationId xmlns:a16="http://schemas.microsoft.com/office/drawing/2014/main" id="{B09DFD88-F2DB-4523-BA55-92DB54E9E47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88360" name="Group 322">
                <a:extLst>
                  <a:ext uri="{FF2B5EF4-FFF2-40B4-BE49-F238E27FC236}">
                    <a16:creationId xmlns:a16="http://schemas.microsoft.com/office/drawing/2014/main" id="{2CA7137D-3472-4897-B17C-DCF93FA4EC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88367" name="Rectangle 323">
                  <a:extLst>
                    <a:ext uri="{FF2B5EF4-FFF2-40B4-BE49-F238E27FC236}">
                      <a16:creationId xmlns:a16="http://schemas.microsoft.com/office/drawing/2014/main" id="{5329B3D0-8ADA-4847-A0B2-375F28DC25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368" name="Rectangle 324">
                  <a:extLst>
                    <a:ext uri="{FF2B5EF4-FFF2-40B4-BE49-F238E27FC236}">
                      <a16:creationId xmlns:a16="http://schemas.microsoft.com/office/drawing/2014/main" id="{3E233421-715A-4C8F-AF56-E519011445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361" name="Group 325">
                <a:extLst>
                  <a:ext uri="{FF2B5EF4-FFF2-40B4-BE49-F238E27FC236}">
                    <a16:creationId xmlns:a16="http://schemas.microsoft.com/office/drawing/2014/main" id="{72AD0D1A-7A71-4821-9AB6-B0AD77E374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88365" name="Rectangle 326">
                  <a:extLst>
                    <a:ext uri="{FF2B5EF4-FFF2-40B4-BE49-F238E27FC236}">
                      <a16:creationId xmlns:a16="http://schemas.microsoft.com/office/drawing/2014/main" id="{17DA44E4-01BD-424C-AC8E-D1803AB1D6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366" name="Rectangle 327">
                  <a:extLst>
                    <a:ext uri="{FF2B5EF4-FFF2-40B4-BE49-F238E27FC236}">
                      <a16:creationId xmlns:a16="http://schemas.microsoft.com/office/drawing/2014/main" id="{F8F69B20-0CAF-45D3-8463-31DAA6DDC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362" name="Group 328">
                <a:extLst>
                  <a:ext uri="{FF2B5EF4-FFF2-40B4-BE49-F238E27FC236}">
                    <a16:creationId xmlns:a16="http://schemas.microsoft.com/office/drawing/2014/main" id="{FEC5609C-E668-4AED-A29B-A43F6891EA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88363" name="Rectangle 329">
                  <a:extLst>
                    <a:ext uri="{FF2B5EF4-FFF2-40B4-BE49-F238E27FC236}">
                      <a16:creationId xmlns:a16="http://schemas.microsoft.com/office/drawing/2014/main" id="{9DDD093B-3C5A-4467-949C-307C4868F2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364" name="Rectangle 330">
                  <a:extLst>
                    <a:ext uri="{FF2B5EF4-FFF2-40B4-BE49-F238E27FC236}">
                      <a16:creationId xmlns:a16="http://schemas.microsoft.com/office/drawing/2014/main" id="{53F805EA-E505-440D-BCB5-D2880BD4D9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88334" name="Group 331">
              <a:extLst>
                <a:ext uri="{FF2B5EF4-FFF2-40B4-BE49-F238E27FC236}">
                  <a16:creationId xmlns:a16="http://schemas.microsoft.com/office/drawing/2014/main" id="{86189194-7B76-4E31-8AA9-401036F42D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792"/>
              <a:ext cx="2688" cy="192"/>
              <a:chOff x="1488" y="1296"/>
              <a:chExt cx="2688" cy="192"/>
            </a:xfrm>
          </p:grpSpPr>
          <p:grpSp>
            <p:nvGrpSpPr>
              <p:cNvPr id="88335" name="Group 332">
                <a:extLst>
                  <a:ext uri="{FF2B5EF4-FFF2-40B4-BE49-F238E27FC236}">
                    <a16:creationId xmlns:a16="http://schemas.microsoft.com/office/drawing/2014/main" id="{6FECAA5A-2F81-4588-8A7B-5907F99E5E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88345" name="Group 333">
                  <a:extLst>
                    <a:ext uri="{FF2B5EF4-FFF2-40B4-BE49-F238E27FC236}">
                      <a16:creationId xmlns:a16="http://schemas.microsoft.com/office/drawing/2014/main" id="{7C19A453-0B4D-45BB-8020-0C86B15B87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353" name="Group 334">
                    <a:extLst>
                      <a:ext uri="{FF2B5EF4-FFF2-40B4-BE49-F238E27FC236}">
                        <a16:creationId xmlns:a16="http://schemas.microsoft.com/office/drawing/2014/main" id="{69BA4056-3555-446E-947F-2B693FB562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357" name="Rectangle 335">
                      <a:extLst>
                        <a:ext uri="{FF2B5EF4-FFF2-40B4-BE49-F238E27FC236}">
                          <a16:creationId xmlns:a16="http://schemas.microsoft.com/office/drawing/2014/main" id="{DA18E4A9-7D1A-4357-9E38-26F3CE7627C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358" name="Rectangle 336">
                      <a:extLst>
                        <a:ext uri="{FF2B5EF4-FFF2-40B4-BE49-F238E27FC236}">
                          <a16:creationId xmlns:a16="http://schemas.microsoft.com/office/drawing/2014/main" id="{384FD5A1-862B-4880-BC72-C6A4E88E2AE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354" name="Group 337">
                    <a:extLst>
                      <a:ext uri="{FF2B5EF4-FFF2-40B4-BE49-F238E27FC236}">
                        <a16:creationId xmlns:a16="http://schemas.microsoft.com/office/drawing/2014/main" id="{6532995F-B57F-47C9-9E93-8205C6779D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355" name="Rectangle 338">
                      <a:extLst>
                        <a:ext uri="{FF2B5EF4-FFF2-40B4-BE49-F238E27FC236}">
                          <a16:creationId xmlns:a16="http://schemas.microsoft.com/office/drawing/2014/main" id="{1A240DCE-D360-4CFC-A6B8-487F021D8C2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356" name="Rectangle 339">
                      <a:extLst>
                        <a:ext uri="{FF2B5EF4-FFF2-40B4-BE49-F238E27FC236}">
                          <a16:creationId xmlns:a16="http://schemas.microsoft.com/office/drawing/2014/main" id="{2874A389-1988-4A99-94D8-5CCD60CF30E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88346" name="Group 340">
                  <a:extLst>
                    <a:ext uri="{FF2B5EF4-FFF2-40B4-BE49-F238E27FC236}">
                      <a16:creationId xmlns:a16="http://schemas.microsoft.com/office/drawing/2014/main" id="{2233A44C-8A78-4937-9D06-F5553D89AB1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347" name="Group 341">
                    <a:extLst>
                      <a:ext uri="{FF2B5EF4-FFF2-40B4-BE49-F238E27FC236}">
                        <a16:creationId xmlns:a16="http://schemas.microsoft.com/office/drawing/2014/main" id="{E838AD93-A5F9-41D5-88FC-E9B57DC62E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351" name="Rectangle 342">
                      <a:extLst>
                        <a:ext uri="{FF2B5EF4-FFF2-40B4-BE49-F238E27FC236}">
                          <a16:creationId xmlns:a16="http://schemas.microsoft.com/office/drawing/2014/main" id="{8F939C81-96EA-4AAC-A4D6-72219785C74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352" name="Rectangle 343">
                      <a:extLst>
                        <a:ext uri="{FF2B5EF4-FFF2-40B4-BE49-F238E27FC236}">
                          <a16:creationId xmlns:a16="http://schemas.microsoft.com/office/drawing/2014/main" id="{F505EA8B-F78A-468A-A134-2FD32B3D7A6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348" name="Group 344">
                    <a:extLst>
                      <a:ext uri="{FF2B5EF4-FFF2-40B4-BE49-F238E27FC236}">
                        <a16:creationId xmlns:a16="http://schemas.microsoft.com/office/drawing/2014/main" id="{EF1E05FB-9866-43F9-8524-B0666254DE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349" name="Rectangle 345">
                      <a:extLst>
                        <a:ext uri="{FF2B5EF4-FFF2-40B4-BE49-F238E27FC236}">
                          <a16:creationId xmlns:a16="http://schemas.microsoft.com/office/drawing/2014/main" id="{03C1E8E8-AB88-4CC3-9117-D7970B3461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350" name="Rectangle 346">
                      <a:extLst>
                        <a:ext uri="{FF2B5EF4-FFF2-40B4-BE49-F238E27FC236}">
                          <a16:creationId xmlns:a16="http://schemas.microsoft.com/office/drawing/2014/main" id="{624F82FE-3D14-4263-AE37-39C60BB2786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88336" name="Group 347">
                <a:extLst>
                  <a:ext uri="{FF2B5EF4-FFF2-40B4-BE49-F238E27FC236}">
                    <a16:creationId xmlns:a16="http://schemas.microsoft.com/office/drawing/2014/main" id="{8C140DC8-A735-40E4-9F1B-7F16B14A57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88343" name="Rectangle 348">
                  <a:extLst>
                    <a:ext uri="{FF2B5EF4-FFF2-40B4-BE49-F238E27FC236}">
                      <a16:creationId xmlns:a16="http://schemas.microsoft.com/office/drawing/2014/main" id="{BCFB7619-1CEB-4738-AF77-BEB0785A1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344" name="Rectangle 349">
                  <a:extLst>
                    <a:ext uri="{FF2B5EF4-FFF2-40B4-BE49-F238E27FC236}">
                      <a16:creationId xmlns:a16="http://schemas.microsoft.com/office/drawing/2014/main" id="{1A443538-CD40-42C0-AAE5-815E13D305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337" name="Group 350">
                <a:extLst>
                  <a:ext uri="{FF2B5EF4-FFF2-40B4-BE49-F238E27FC236}">
                    <a16:creationId xmlns:a16="http://schemas.microsoft.com/office/drawing/2014/main" id="{2AC73A6A-C1FC-4FEE-9E4F-E03C03952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88341" name="Rectangle 351">
                  <a:extLst>
                    <a:ext uri="{FF2B5EF4-FFF2-40B4-BE49-F238E27FC236}">
                      <a16:creationId xmlns:a16="http://schemas.microsoft.com/office/drawing/2014/main" id="{2BF3DB81-960D-4990-BC3A-8ACDB0C540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342" name="Rectangle 352">
                  <a:extLst>
                    <a:ext uri="{FF2B5EF4-FFF2-40B4-BE49-F238E27FC236}">
                      <a16:creationId xmlns:a16="http://schemas.microsoft.com/office/drawing/2014/main" id="{B83D2214-0D75-4C77-BD7D-3703F4489E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338" name="Group 353">
                <a:extLst>
                  <a:ext uri="{FF2B5EF4-FFF2-40B4-BE49-F238E27FC236}">
                    <a16:creationId xmlns:a16="http://schemas.microsoft.com/office/drawing/2014/main" id="{C0F7C7EF-E35F-4204-9B82-B9E087363E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88339" name="Rectangle 354">
                  <a:extLst>
                    <a:ext uri="{FF2B5EF4-FFF2-40B4-BE49-F238E27FC236}">
                      <a16:creationId xmlns:a16="http://schemas.microsoft.com/office/drawing/2014/main" id="{577C28C6-FCEB-4A57-9665-FE342F664D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340" name="Rectangle 355">
                  <a:extLst>
                    <a:ext uri="{FF2B5EF4-FFF2-40B4-BE49-F238E27FC236}">
                      <a16:creationId xmlns:a16="http://schemas.microsoft.com/office/drawing/2014/main" id="{CA94CFEA-AAA3-4EF9-ABBB-F0EF4E9205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grpSp>
        <p:nvGrpSpPr>
          <p:cNvPr id="88068" name="Group 356">
            <a:extLst>
              <a:ext uri="{FF2B5EF4-FFF2-40B4-BE49-F238E27FC236}">
                <a16:creationId xmlns:a16="http://schemas.microsoft.com/office/drawing/2014/main" id="{E614EBBC-F18B-42E3-A968-ACAB488C9D0F}"/>
              </a:ext>
            </a:extLst>
          </p:cNvPr>
          <p:cNvGrpSpPr>
            <a:grpSpLocks/>
          </p:cNvGrpSpPr>
          <p:nvPr/>
        </p:nvGrpSpPr>
        <p:grpSpPr bwMode="auto">
          <a:xfrm>
            <a:off x="2181225" y="1519238"/>
            <a:ext cx="152400" cy="4419600"/>
            <a:chOff x="1392" y="480"/>
            <a:chExt cx="96" cy="2784"/>
          </a:xfrm>
        </p:grpSpPr>
        <p:sp>
          <p:nvSpPr>
            <p:cNvPr id="88312" name="Oval 357">
              <a:extLst>
                <a:ext uri="{FF2B5EF4-FFF2-40B4-BE49-F238E27FC236}">
                  <a16:creationId xmlns:a16="http://schemas.microsoft.com/office/drawing/2014/main" id="{41913C96-CDAD-4B43-B1F4-180CD4379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13" name="Oval 358">
              <a:extLst>
                <a:ext uri="{FF2B5EF4-FFF2-40B4-BE49-F238E27FC236}">
                  <a16:creationId xmlns:a16="http://schemas.microsoft.com/office/drawing/2014/main" id="{5BB562DE-FC13-474A-860C-1C7BF8A6E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14" name="Oval 359">
              <a:extLst>
                <a:ext uri="{FF2B5EF4-FFF2-40B4-BE49-F238E27FC236}">
                  <a16:creationId xmlns:a16="http://schemas.microsoft.com/office/drawing/2014/main" id="{FF3EF2DB-CA2E-489E-B2E8-17973AEEB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15" name="Oval 360">
              <a:extLst>
                <a:ext uri="{FF2B5EF4-FFF2-40B4-BE49-F238E27FC236}">
                  <a16:creationId xmlns:a16="http://schemas.microsoft.com/office/drawing/2014/main" id="{43620F33-C27C-4B87-B215-A08D2EDBC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16" name="Oval 361">
              <a:extLst>
                <a:ext uri="{FF2B5EF4-FFF2-40B4-BE49-F238E27FC236}">
                  <a16:creationId xmlns:a16="http://schemas.microsoft.com/office/drawing/2014/main" id="{BFBEB5F3-0BEB-49D1-8439-4FAC3B37D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17" name="Oval 362">
              <a:extLst>
                <a:ext uri="{FF2B5EF4-FFF2-40B4-BE49-F238E27FC236}">
                  <a16:creationId xmlns:a16="http://schemas.microsoft.com/office/drawing/2014/main" id="{614AEE06-2337-453A-B12C-C65C68EF1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18" name="Oval 363">
              <a:extLst>
                <a:ext uri="{FF2B5EF4-FFF2-40B4-BE49-F238E27FC236}">
                  <a16:creationId xmlns:a16="http://schemas.microsoft.com/office/drawing/2014/main" id="{7A5B46DF-3C56-4AAB-B3CE-C5616115C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19" name="Oval 364">
              <a:extLst>
                <a:ext uri="{FF2B5EF4-FFF2-40B4-BE49-F238E27FC236}">
                  <a16:creationId xmlns:a16="http://schemas.microsoft.com/office/drawing/2014/main" id="{96C885C3-8729-4067-99B4-B6A56EBBF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20" name="Oval 365">
              <a:extLst>
                <a:ext uri="{FF2B5EF4-FFF2-40B4-BE49-F238E27FC236}">
                  <a16:creationId xmlns:a16="http://schemas.microsoft.com/office/drawing/2014/main" id="{ECE496E5-B804-4AD6-BDBD-E727A8F8A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21" name="Oval 366">
              <a:extLst>
                <a:ext uri="{FF2B5EF4-FFF2-40B4-BE49-F238E27FC236}">
                  <a16:creationId xmlns:a16="http://schemas.microsoft.com/office/drawing/2014/main" id="{984DCDA1-3039-4B58-B22A-8E0A56E0C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22" name="Oval 367">
              <a:extLst>
                <a:ext uri="{FF2B5EF4-FFF2-40B4-BE49-F238E27FC236}">
                  <a16:creationId xmlns:a16="http://schemas.microsoft.com/office/drawing/2014/main" id="{C3E24F57-D9D7-4C09-BEE1-36B84510B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23" name="Oval 368">
              <a:extLst>
                <a:ext uri="{FF2B5EF4-FFF2-40B4-BE49-F238E27FC236}">
                  <a16:creationId xmlns:a16="http://schemas.microsoft.com/office/drawing/2014/main" id="{40EF426F-2D23-4781-9A74-48804555A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24" name="Oval 369">
              <a:extLst>
                <a:ext uri="{FF2B5EF4-FFF2-40B4-BE49-F238E27FC236}">
                  <a16:creationId xmlns:a16="http://schemas.microsoft.com/office/drawing/2014/main" id="{5AA9AEDA-6071-437D-828E-43A2AEB41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25" name="Oval 370">
              <a:extLst>
                <a:ext uri="{FF2B5EF4-FFF2-40B4-BE49-F238E27FC236}">
                  <a16:creationId xmlns:a16="http://schemas.microsoft.com/office/drawing/2014/main" id="{7CD2BB9D-7ECB-44FC-AAFC-175D4A677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26" name="Oval 371">
              <a:extLst>
                <a:ext uri="{FF2B5EF4-FFF2-40B4-BE49-F238E27FC236}">
                  <a16:creationId xmlns:a16="http://schemas.microsoft.com/office/drawing/2014/main" id="{863F2799-409B-4717-992C-2368604F1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69" name="Group 372">
            <a:extLst>
              <a:ext uri="{FF2B5EF4-FFF2-40B4-BE49-F238E27FC236}">
                <a16:creationId xmlns:a16="http://schemas.microsoft.com/office/drawing/2014/main" id="{4D58E4E3-5D5D-41DD-99E7-9D86CA790236}"/>
              </a:ext>
            </a:extLst>
          </p:cNvPr>
          <p:cNvGrpSpPr>
            <a:grpSpLocks/>
          </p:cNvGrpSpPr>
          <p:nvPr/>
        </p:nvGrpSpPr>
        <p:grpSpPr bwMode="auto">
          <a:xfrm>
            <a:off x="2790825" y="1519238"/>
            <a:ext cx="152400" cy="4419600"/>
            <a:chOff x="1392" y="480"/>
            <a:chExt cx="96" cy="2784"/>
          </a:xfrm>
        </p:grpSpPr>
        <p:sp>
          <p:nvSpPr>
            <p:cNvPr id="88297" name="Oval 373">
              <a:extLst>
                <a:ext uri="{FF2B5EF4-FFF2-40B4-BE49-F238E27FC236}">
                  <a16:creationId xmlns:a16="http://schemas.microsoft.com/office/drawing/2014/main" id="{4251C464-AAF6-4F0F-BDC3-B75B87CEC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98" name="Oval 374">
              <a:extLst>
                <a:ext uri="{FF2B5EF4-FFF2-40B4-BE49-F238E27FC236}">
                  <a16:creationId xmlns:a16="http://schemas.microsoft.com/office/drawing/2014/main" id="{F5D427DD-7B93-4881-A54F-4386A658F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99" name="Oval 375">
              <a:extLst>
                <a:ext uri="{FF2B5EF4-FFF2-40B4-BE49-F238E27FC236}">
                  <a16:creationId xmlns:a16="http://schemas.microsoft.com/office/drawing/2014/main" id="{841E73C4-EC6C-466B-8D9E-0E070A381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00" name="Oval 376">
              <a:extLst>
                <a:ext uri="{FF2B5EF4-FFF2-40B4-BE49-F238E27FC236}">
                  <a16:creationId xmlns:a16="http://schemas.microsoft.com/office/drawing/2014/main" id="{436B5E4A-86A8-4268-A80F-B66264A60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01" name="Oval 377">
              <a:extLst>
                <a:ext uri="{FF2B5EF4-FFF2-40B4-BE49-F238E27FC236}">
                  <a16:creationId xmlns:a16="http://schemas.microsoft.com/office/drawing/2014/main" id="{90826310-CC3F-4DCA-BAB2-40CA6AC8E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02" name="Oval 378">
              <a:extLst>
                <a:ext uri="{FF2B5EF4-FFF2-40B4-BE49-F238E27FC236}">
                  <a16:creationId xmlns:a16="http://schemas.microsoft.com/office/drawing/2014/main" id="{D0EC5EFE-F7E5-4215-9897-563CE2A61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03" name="Oval 379">
              <a:extLst>
                <a:ext uri="{FF2B5EF4-FFF2-40B4-BE49-F238E27FC236}">
                  <a16:creationId xmlns:a16="http://schemas.microsoft.com/office/drawing/2014/main" id="{743298FB-222B-4BF2-B6A5-0DEA9DFAD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04" name="Oval 380">
              <a:extLst>
                <a:ext uri="{FF2B5EF4-FFF2-40B4-BE49-F238E27FC236}">
                  <a16:creationId xmlns:a16="http://schemas.microsoft.com/office/drawing/2014/main" id="{8CEE3888-4ABF-4E6F-99C9-1A39F884E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05" name="Oval 381">
              <a:extLst>
                <a:ext uri="{FF2B5EF4-FFF2-40B4-BE49-F238E27FC236}">
                  <a16:creationId xmlns:a16="http://schemas.microsoft.com/office/drawing/2014/main" id="{EEBA1141-9866-4CF7-8DDC-EA4311111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06" name="Oval 382">
              <a:extLst>
                <a:ext uri="{FF2B5EF4-FFF2-40B4-BE49-F238E27FC236}">
                  <a16:creationId xmlns:a16="http://schemas.microsoft.com/office/drawing/2014/main" id="{AED2DB0E-1B6E-4CBF-BB5D-68E8B9282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07" name="Oval 383">
              <a:extLst>
                <a:ext uri="{FF2B5EF4-FFF2-40B4-BE49-F238E27FC236}">
                  <a16:creationId xmlns:a16="http://schemas.microsoft.com/office/drawing/2014/main" id="{47BF28E7-0BA7-4545-8A0C-3D327003C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08" name="Oval 384">
              <a:extLst>
                <a:ext uri="{FF2B5EF4-FFF2-40B4-BE49-F238E27FC236}">
                  <a16:creationId xmlns:a16="http://schemas.microsoft.com/office/drawing/2014/main" id="{4AC701C8-7E04-40F2-9BD6-BD964B05A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09" name="Oval 385">
              <a:extLst>
                <a:ext uri="{FF2B5EF4-FFF2-40B4-BE49-F238E27FC236}">
                  <a16:creationId xmlns:a16="http://schemas.microsoft.com/office/drawing/2014/main" id="{6FB49DBC-4614-45AD-B005-16E0C1842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10" name="Oval 386">
              <a:extLst>
                <a:ext uri="{FF2B5EF4-FFF2-40B4-BE49-F238E27FC236}">
                  <a16:creationId xmlns:a16="http://schemas.microsoft.com/office/drawing/2014/main" id="{F2A11097-C4F5-4B1F-A38F-64938E113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11" name="Oval 387">
              <a:extLst>
                <a:ext uri="{FF2B5EF4-FFF2-40B4-BE49-F238E27FC236}">
                  <a16:creationId xmlns:a16="http://schemas.microsoft.com/office/drawing/2014/main" id="{B9FBA718-FDFB-44AE-99E7-63AF0F1AE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70" name="Group 388">
            <a:extLst>
              <a:ext uri="{FF2B5EF4-FFF2-40B4-BE49-F238E27FC236}">
                <a16:creationId xmlns:a16="http://schemas.microsoft.com/office/drawing/2014/main" id="{A32894B9-CF4A-4014-BEC0-E9CEA1854794}"/>
              </a:ext>
            </a:extLst>
          </p:cNvPr>
          <p:cNvGrpSpPr>
            <a:grpSpLocks/>
          </p:cNvGrpSpPr>
          <p:nvPr/>
        </p:nvGrpSpPr>
        <p:grpSpPr bwMode="auto">
          <a:xfrm>
            <a:off x="2486025" y="1519238"/>
            <a:ext cx="152400" cy="4419600"/>
            <a:chOff x="1392" y="480"/>
            <a:chExt cx="96" cy="2784"/>
          </a:xfrm>
        </p:grpSpPr>
        <p:sp>
          <p:nvSpPr>
            <p:cNvPr id="88282" name="Oval 389">
              <a:extLst>
                <a:ext uri="{FF2B5EF4-FFF2-40B4-BE49-F238E27FC236}">
                  <a16:creationId xmlns:a16="http://schemas.microsoft.com/office/drawing/2014/main" id="{3811C91F-3DA6-4147-833D-9F101288F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83" name="Oval 390">
              <a:extLst>
                <a:ext uri="{FF2B5EF4-FFF2-40B4-BE49-F238E27FC236}">
                  <a16:creationId xmlns:a16="http://schemas.microsoft.com/office/drawing/2014/main" id="{410DCA45-8F7E-4B5D-A01F-1B1325E3D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84" name="Oval 391">
              <a:extLst>
                <a:ext uri="{FF2B5EF4-FFF2-40B4-BE49-F238E27FC236}">
                  <a16:creationId xmlns:a16="http://schemas.microsoft.com/office/drawing/2014/main" id="{D99A5052-2C99-44A0-9A0A-9E20F0975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85" name="Oval 392">
              <a:extLst>
                <a:ext uri="{FF2B5EF4-FFF2-40B4-BE49-F238E27FC236}">
                  <a16:creationId xmlns:a16="http://schemas.microsoft.com/office/drawing/2014/main" id="{1D525665-F5C6-4330-A281-2A76D3ED8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86" name="Oval 393">
              <a:extLst>
                <a:ext uri="{FF2B5EF4-FFF2-40B4-BE49-F238E27FC236}">
                  <a16:creationId xmlns:a16="http://schemas.microsoft.com/office/drawing/2014/main" id="{3079748E-C6B1-4106-A4F1-80E91259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87" name="Oval 394">
              <a:extLst>
                <a:ext uri="{FF2B5EF4-FFF2-40B4-BE49-F238E27FC236}">
                  <a16:creationId xmlns:a16="http://schemas.microsoft.com/office/drawing/2014/main" id="{9AB7F7F6-71DF-4E35-9072-1C7127BC6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88" name="Oval 395">
              <a:extLst>
                <a:ext uri="{FF2B5EF4-FFF2-40B4-BE49-F238E27FC236}">
                  <a16:creationId xmlns:a16="http://schemas.microsoft.com/office/drawing/2014/main" id="{34173335-9BC8-4DC1-A01A-AE6EBA8FF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89" name="Oval 396">
              <a:extLst>
                <a:ext uri="{FF2B5EF4-FFF2-40B4-BE49-F238E27FC236}">
                  <a16:creationId xmlns:a16="http://schemas.microsoft.com/office/drawing/2014/main" id="{2CFED62D-CE1B-4290-B3A1-D1CBCB6B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90" name="Oval 397">
              <a:extLst>
                <a:ext uri="{FF2B5EF4-FFF2-40B4-BE49-F238E27FC236}">
                  <a16:creationId xmlns:a16="http://schemas.microsoft.com/office/drawing/2014/main" id="{CBFB4080-21CB-402A-9DE6-B14513F63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91" name="Oval 398">
              <a:extLst>
                <a:ext uri="{FF2B5EF4-FFF2-40B4-BE49-F238E27FC236}">
                  <a16:creationId xmlns:a16="http://schemas.microsoft.com/office/drawing/2014/main" id="{F1C5C26F-43FB-4AC0-AC8B-43AB84EDC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92" name="Oval 399">
              <a:extLst>
                <a:ext uri="{FF2B5EF4-FFF2-40B4-BE49-F238E27FC236}">
                  <a16:creationId xmlns:a16="http://schemas.microsoft.com/office/drawing/2014/main" id="{FA20EB63-81A6-42DA-A88A-B8C690AA7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93" name="Oval 400">
              <a:extLst>
                <a:ext uri="{FF2B5EF4-FFF2-40B4-BE49-F238E27FC236}">
                  <a16:creationId xmlns:a16="http://schemas.microsoft.com/office/drawing/2014/main" id="{BC93493B-A354-4CFE-A941-F25248FAF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94" name="Oval 401">
              <a:extLst>
                <a:ext uri="{FF2B5EF4-FFF2-40B4-BE49-F238E27FC236}">
                  <a16:creationId xmlns:a16="http://schemas.microsoft.com/office/drawing/2014/main" id="{5950F431-AEFA-4888-B4B5-2F8AE9302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95" name="Oval 402">
              <a:extLst>
                <a:ext uri="{FF2B5EF4-FFF2-40B4-BE49-F238E27FC236}">
                  <a16:creationId xmlns:a16="http://schemas.microsoft.com/office/drawing/2014/main" id="{40C6C68C-7525-459D-8197-1EA387830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96" name="Oval 403">
              <a:extLst>
                <a:ext uri="{FF2B5EF4-FFF2-40B4-BE49-F238E27FC236}">
                  <a16:creationId xmlns:a16="http://schemas.microsoft.com/office/drawing/2014/main" id="{5C30E85E-EAD4-465C-A515-BF1533878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71" name="Group 404">
            <a:extLst>
              <a:ext uri="{FF2B5EF4-FFF2-40B4-BE49-F238E27FC236}">
                <a16:creationId xmlns:a16="http://schemas.microsoft.com/office/drawing/2014/main" id="{629B99FA-CE6F-4912-A25E-785C58EE26F9}"/>
              </a:ext>
            </a:extLst>
          </p:cNvPr>
          <p:cNvGrpSpPr>
            <a:grpSpLocks/>
          </p:cNvGrpSpPr>
          <p:nvPr/>
        </p:nvGrpSpPr>
        <p:grpSpPr bwMode="auto">
          <a:xfrm>
            <a:off x="3095625" y="1519238"/>
            <a:ext cx="152400" cy="4419600"/>
            <a:chOff x="1392" y="480"/>
            <a:chExt cx="96" cy="2784"/>
          </a:xfrm>
        </p:grpSpPr>
        <p:sp>
          <p:nvSpPr>
            <p:cNvPr id="88267" name="Oval 405">
              <a:extLst>
                <a:ext uri="{FF2B5EF4-FFF2-40B4-BE49-F238E27FC236}">
                  <a16:creationId xmlns:a16="http://schemas.microsoft.com/office/drawing/2014/main" id="{112306D8-806A-49E0-9603-3C2132E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68" name="Oval 406">
              <a:extLst>
                <a:ext uri="{FF2B5EF4-FFF2-40B4-BE49-F238E27FC236}">
                  <a16:creationId xmlns:a16="http://schemas.microsoft.com/office/drawing/2014/main" id="{C4F4E567-E999-4AC2-B155-497B08116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69" name="Oval 407">
              <a:extLst>
                <a:ext uri="{FF2B5EF4-FFF2-40B4-BE49-F238E27FC236}">
                  <a16:creationId xmlns:a16="http://schemas.microsoft.com/office/drawing/2014/main" id="{F5AD9B9F-B946-4F23-963C-DDA09ADDD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70" name="Oval 408">
              <a:extLst>
                <a:ext uri="{FF2B5EF4-FFF2-40B4-BE49-F238E27FC236}">
                  <a16:creationId xmlns:a16="http://schemas.microsoft.com/office/drawing/2014/main" id="{E91E4CFF-40D4-4DB2-9E9F-9A04957CC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71" name="Oval 409">
              <a:extLst>
                <a:ext uri="{FF2B5EF4-FFF2-40B4-BE49-F238E27FC236}">
                  <a16:creationId xmlns:a16="http://schemas.microsoft.com/office/drawing/2014/main" id="{766507F0-6D5F-4C5E-AD32-5D5265E44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72" name="Oval 410">
              <a:extLst>
                <a:ext uri="{FF2B5EF4-FFF2-40B4-BE49-F238E27FC236}">
                  <a16:creationId xmlns:a16="http://schemas.microsoft.com/office/drawing/2014/main" id="{EB22F85F-A9F6-4F22-BE9F-60A4ADA45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73" name="Oval 411">
              <a:extLst>
                <a:ext uri="{FF2B5EF4-FFF2-40B4-BE49-F238E27FC236}">
                  <a16:creationId xmlns:a16="http://schemas.microsoft.com/office/drawing/2014/main" id="{D5FA0C9D-A9A8-4B66-97A0-19278B1CC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74" name="Oval 412">
              <a:extLst>
                <a:ext uri="{FF2B5EF4-FFF2-40B4-BE49-F238E27FC236}">
                  <a16:creationId xmlns:a16="http://schemas.microsoft.com/office/drawing/2014/main" id="{D110B988-3CC6-49BF-91F6-8768813E8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75" name="Oval 413">
              <a:extLst>
                <a:ext uri="{FF2B5EF4-FFF2-40B4-BE49-F238E27FC236}">
                  <a16:creationId xmlns:a16="http://schemas.microsoft.com/office/drawing/2014/main" id="{D96693C7-956C-4E5E-8861-46B4AD695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76" name="Oval 414">
              <a:extLst>
                <a:ext uri="{FF2B5EF4-FFF2-40B4-BE49-F238E27FC236}">
                  <a16:creationId xmlns:a16="http://schemas.microsoft.com/office/drawing/2014/main" id="{EBBDDE6D-446E-43B2-A764-B837425CE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77" name="Oval 415">
              <a:extLst>
                <a:ext uri="{FF2B5EF4-FFF2-40B4-BE49-F238E27FC236}">
                  <a16:creationId xmlns:a16="http://schemas.microsoft.com/office/drawing/2014/main" id="{BF3C21EB-1D7E-40CF-940D-D4E3E4E17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78" name="Oval 416">
              <a:extLst>
                <a:ext uri="{FF2B5EF4-FFF2-40B4-BE49-F238E27FC236}">
                  <a16:creationId xmlns:a16="http://schemas.microsoft.com/office/drawing/2014/main" id="{B1F30145-9905-45C7-AAB3-93D13771C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79" name="Oval 417">
              <a:extLst>
                <a:ext uri="{FF2B5EF4-FFF2-40B4-BE49-F238E27FC236}">
                  <a16:creationId xmlns:a16="http://schemas.microsoft.com/office/drawing/2014/main" id="{2F3C7EB7-FA3C-4BCB-8C90-357589C7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80" name="Oval 418">
              <a:extLst>
                <a:ext uri="{FF2B5EF4-FFF2-40B4-BE49-F238E27FC236}">
                  <a16:creationId xmlns:a16="http://schemas.microsoft.com/office/drawing/2014/main" id="{AD9B0D5C-4F82-4DE9-9B49-B7052FF55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81" name="Oval 419">
              <a:extLst>
                <a:ext uri="{FF2B5EF4-FFF2-40B4-BE49-F238E27FC236}">
                  <a16:creationId xmlns:a16="http://schemas.microsoft.com/office/drawing/2014/main" id="{E5F581EF-5308-4286-9101-BA8236FBA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72" name="Group 420">
            <a:extLst>
              <a:ext uri="{FF2B5EF4-FFF2-40B4-BE49-F238E27FC236}">
                <a16:creationId xmlns:a16="http://schemas.microsoft.com/office/drawing/2014/main" id="{6721FBCF-8A3E-493E-8FFB-515D4071E1BC}"/>
              </a:ext>
            </a:extLst>
          </p:cNvPr>
          <p:cNvGrpSpPr>
            <a:grpSpLocks/>
          </p:cNvGrpSpPr>
          <p:nvPr/>
        </p:nvGrpSpPr>
        <p:grpSpPr bwMode="auto">
          <a:xfrm>
            <a:off x="3400425" y="1519238"/>
            <a:ext cx="152400" cy="4419600"/>
            <a:chOff x="1392" y="480"/>
            <a:chExt cx="96" cy="2784"/>
          </a:xfrm>
        </p:grpSpPr>
        <p:sp>
          <p:nvSpPr>
            <p:cNvPr id="88252" name="Oval 421">
              <a:extLst>
                <a:ext uri="{FF2B5EF4-FFF2-40B4-BE49-F238E27FC236}">
                  <a16:creationId xmlns:a16="http://schemas.microsoft.com/office/drawing/2014/main" id="{4DC1F072-3C4B-4E7E-A622-CA91E98FB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53" name="Oval 422">
              <a:extLst>
                <a:ext uri="{FF2B5EF4-FFF2-40B4-BE49-F238E27FC236}">
                  <a16:creationId xmlns:a16="http://schemas.microsoft.com/office/drawing/2014/main" id="{67D9AD4D-60DF-44F6-B488-988809E56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54" name="Oval 423">
              <a:extLst>
                <a:ext uri="{FF2B5EF4-FFF2-40B4-BE49-F238E27FC236}">
                  <a16:creationId xmlns:a16="http://schemas.microsoft.com/office/drawing/2014/main" id="{DEA3EA23-8B6F-4CB1-B8CC-F0EC86717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55" name="Oval 424">
              <a:extLst>
                <a:ext uri="{FF2B5EF4-FFF2-40B4-BE49-F238E27FC236}">
                  <a16:creationId xmlns:a16="http://schemas.microsoft.com/office/drawing/2014/main" id="{B30B0595-BBA8-4C21-900C-BA6FA201C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56" name="Oval 425">
              <a:extLst>
                <a:ext uri="{FF2B5EF4-FFF2-40B4-BE49-F238E27FC236}">
                  <a16:creationId xmlns:a16="http://schemas.microsoft.com/office/drawing/2014/main" id="{1A2E9428-38B7-4375-8FB3-88DFF0AD6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57" name="Oval 426">
              <a:extLst>
                <a:ext uri="{FF2B5EF4-FFF2-40B4-BE49-F238E27FC236}">
                  <a16:creationId xmlns:a16="http://schemas.microsoft.com/office/drawing/2014/main" id="{5DD01267-7472-4AC9-BC09-6FF7DE4B3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58" name="Oval 427">
              <a:extLst>
                <a:ext uri="{FF2B5EF4-FFF2-40B4-BE49-F238E27FC236}">
                  <a16:creationId xmlns:a16="http://schemas.microsoft.com/office/drawing/2014/main" id="{ADCC7EBB-30EA-428D-BC34-AEEDDD226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59" name="Oval 428">
              <a:extLst>
                <a:ext uri="{FF2B5EF4-FFF2-40B4-BE49-F238E27FC236}">
                  <a16:creationId xmlns:a16="http://schemas.microsoft.com/office/drawing/2014/main" id="{D3496D3C-D46E-4AC4-B7E3-AC2BFD08C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60" name="Oval 429">
              <a:extLst>
                <a:ext uri="{FF2B5EF4-FFF2-40B4-BE49-F238E27FC236}">
                  <a16:creationId xmlns:a16="http://schemas.microsoft.com/office/drawing/2014/main" id="{0D54B22E-4BB3-4CF4-8403-547769688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61" name="Oval 430">
              <a:extLst>
                <a:ext uri="{FF2B5EF4-FFF2-40B4-BE49-F238E27FC236}">
                  <a16:creationId xmlns:a16="http://schemas.microsoft.com/office/drawing/2014/main" id="{6D64D4E3-1A12-42CB-A941-741B829D2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62" name="Oval 431">
              <a:extLst>
                <a:ext uri="{FF2B5EF4-FFF2-40B4-BE49-F238E27FC236}">
                  <a16:creationId xmlns:a16="http://schemas.microsoft.com/office/drawing/2014/main" id="{BD8D194D-A59F-465C-AAD1-ECCE8530C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63" name="Oval 432">
              <a:extLst>
                <a:ext uri="{FF2B5EF4-FFF2-40B4-BE49-F238E27FC236}">
                  <a16:creationId xmlns:a16="http://schemas.microsoft.com/office/drawing/2014/main" id="{17844A8A-D729-4348-8B12-5AD06EC68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64" name="Oval 433">
              <a:extLst>
                <a:ext uri="{FF2B5EF4-FFF2-40B4-BE49-F238E27FC236}">
                  <a16:creationId xmlns:a16="http://schemas.microsoft.com/office/drawing/2014/main" id="{0CB5AB4F-A48B-45AC-88F3-F0EE8057A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65" name="Oval 434">
              <a:extLst>
                <a:ext uri="{FF2B5EF4-FFF2-40B4-BE49-F238E27FC236}">
                  <a16:creationId xmlns:a16="http://schemas.microsoft.com/office/drawing/2014/main" id="{7352F1A2-B022-4AB9-98EB-268082FB9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66" name="Oval 435">
              <a:extLst>
                <a:ext uri="{FF2B5EF4-FFF2-40B4-BE49-F238E27FC236}">
                  <a16:creationId xmlns:a16="http://schemas.microsoft.com/office/drawing/2014/main" id="{85A7468C-5FD7-4B3D-990C-97FF2A267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73" name="Group 436">
            <a:extLst>
              <a:ext uri="{FF2B5EF4-FFF2-40B4-BE49-F238E27FC236}">
                <a16:creationId xmlns:a16="http://schemas.microsoft.com/office/drawing/2014/main" id="{E383EDE8-3DFF-4F36-8B51-B930CC22BAF2}"/>
              </a:ext>
            </a:extLst>
          </p:cNvPr>
          <p:cNvGrpSpPr>
            <a:grpSpLocks/>
          </p:cNvGrpSpPr>
          <p:nvPr/>
        </p:nvGrpSpPr>
        <p:grpSpPr bwMode="auto">
          <a:xfrm>
            <a:off x="3705225" y="1519238"/>
            <a:ext cx="152400" cy="4419600"/>
            <a:chOff x="1392" y="480"/>
            <a:chExt cx="96" cy="2784"/>
          </a:xfrm>
        </p:grpSpPr>
        <p:sp>
          <p:nvSpPr>
            <p:cNvPr id="88237" name="Oval 437">
              <a:extLst>
                <a:ext uri="{FF2B5EF4-FFF2-40B4-BE49-F238E27FC236}">
                  <a16:creationId xmlns:a16="http://schemas.microsoft.com/office/drawing/2014/main" id="{0ACFD625-10F3-44C9-8A4D-78DD5605A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38" name="Oval 438">
              <a:extLst>
                <a:ext uri="{FF2B5EF4-FFF2-40B4-BE49-F238E27FC236}">
                  <a16:creationId xmlns:a16="http://schemas.microsoft.com/office/drawing/2014/main" id="{75628247-E637-47F4-87F3-5B9C413D6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39" name="Oval 439">
              <a:extLst>
                <a:ext uri="{FF2B5EF4-FFF2-40B4-BE49-F238E27FC236}">
                  <a16:creationId xmlns:a16="http://schemas.microsoft.com/office/drawing/2014/main" id="{73C330AB-5C34-4DCC-AFE1-B46CA89AC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40" name="Oval 440">
              <a:extLst>
                <a:ext uri="{FF2B5EF4-FFF2-40B4-BE49-F238E27FC236}">
                  <a16:creationId xmlns:a16="http://schemas.microsoft.com/office/drawing/2014/main" id="{4EAAB504-72FF-4EED-AD7C-7BC3B6D1C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41" name="Oval 441">
              <a:extLst>
                <a:ext uri="{FF2B5EF4-FFF2-40B4-BE49-F238E27FC236}">
                  <a16:creationId xmlns:a16="http://schemas.microsoft.com/office/drawing/2014/main" id="{8570BA66-61ED-4919-8814-5D78297E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42" name="Oval 442">
              <a:extLst>
                <a:ext uri="{FF2B5EF4-FFF2-40B4-BE49-F238E27FC236}">
                  <a16:creationId xmlns:a16="http://schemas.microsoft.com/office/drawing/2014/main" id="{24DCC930-E838-401B-A951-ABD8BC269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43" name="Oval 443">
              <a:extLst>
                <a:ext uri="{FF2B5EF4-FFF2-40B4-BE49-F238E27FC236}">
                  <a16:creationId xmlns:a16="http://schemas.microsoft.com/office/drawing/2014/main" id="{5197C0EC-F3B2-4DEA-8E1B-7E6DC8D9F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44" name="Oval 444">
              <a:extLst>
                <a:ext uri="{FF2B5EF4-FFF2-40B4-BE49-F238E27FC236}">
                  <a16:creationId xmlns:a16="http://schemas.microsoft.com/office/drawing/2014/main" id="{1B61351B-59C5-4389-AB5A-498B61F55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45" name="Oval 445">
              <a:extLst>
                <a:ext uri="{FF2B5EF4-FFF2-40B4-BE49-F238E27FC236}">
                  <a16:creationId xmlns:a16="http://schemas.microsoft.com/office/drawing/2014/main" id="{3FD8579E-B6D0-44F7-BC4F-215970EB0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46" name="Oval 446">
              <a:extLst>
                <a:ext uri="{FF2B5EF4-FFF2-40B4-BE49-F238E27FC236}">
                  <a16:creationId xmlns:a16="http://schemas.microsoft.com/office/drawing/2014/main" id="{03EE219F-8AE7-41CE-AC58-BA0B763D5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47" name="Oval 447">
              <a:extLst>
                <a:ext uri="{FF2B5EF4-FFF2-40B4-BE49-F238E27FC236}">
                  <a16:creationId xmlns:a16="http://schemas.microsoft.com/office/drawing/2014/main" id="{4C7039C3-F8E3-48FC-A772-43977EC87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48" name="Oval 448">
              <a:extLst>
                <a:ext uri="{FF2B5EF4-FFF2-40B4-BE49-F238E27FC236}">
                  <a16:creationId xmlns:a16="http://schemas.microsoft.com/office/drawing/2014/main" id="{2096518A-FF80-4BA4-8B03-AA6C076A4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49" name="Oval 449">
              <a:extLst>
                <a:ext uri="{FF2B5EF4-FFF2-40B4-BE49-F238E27FC236}">
                  <a16:creationId xmlns:a16="http://schemas.microsoft.com/office/drawing/2014/main" id="{86DED4C6-9A2A-4CFD-BD3D-42792186B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50" name="Oval 450">
              <a:extLst>
                <a:ext uri="{FF2B5EF4-FFF2-40B4-BE49-F238E27FC236}">
                  <a16:creationId xmlns:a16="http://schemas.microsoft.com/office/drawing/2014/main" id="{1C664E71-5082-4C2D-A6FE-79191623F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51" name="Oval 451">
              <a:extLst>
                <a:ext uri="{FF2B5EF4-FFF2-40B4-BE49-F238E27FC236}">
                  <a16:creationId xmlns:a16="http://schemas.microsoft.com/office/drawing/2014/main" id="{35ACDF2A-207F-41F8-8EF7-A04373AB9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74" name="Group 452">
            <a:extLst>
              <a:ext uri="{FF2B5EF4-FFF2-40B4-BE49-F238E27FC236}">
                <a16:creationId xmlns:a16="http://schemas.microsoft.com/office/drawing/2014/main" id="{83125401-2B5B-49A5-A2A5-8344C783CDA1}"/>
              </a:ext>
            </a:extLst>
          </p:cNvPr>
          <p:cNvGrpSpPr>
            <a:grpSpLocks/>
          </p:cNvGrpSpPr>
          <p:nvPr/>
        </p:nvGrpSpPr>
        <p:grpSpPr bwMode="auto">
          <a:xfrm>
            <a:off x="4010025" y="1519238"/>
            <a:ext cx="152400" cy="4419600"/>
            <a:chOff x="1392" y="480"/>
            <a:chExt cx="96" cy="2784"/>
          </a:xfrm>
        </p:grpSpPr>
        <p:sp>
          <p:nvSpPr>
            <p:cNvPr id="88222" name="Oval 453">
              <a:extLst>
                <a:ext uri="{FF2B5EF4-FFF2-40B4-BE49-F238E27FC236}">
                  <a16:creationId xmlns:a16="http://schemas.microsoft.com/office/drawing/2014/main" id="{B0FB22E9-E494-4B6B-B493-8169AC7CE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23" name="Oval 454">
              <a:extLst>
                <a:ext uri="{FF2B5EF4-FFF2-40B4-BE49-F238E27FC236}">
                  <a16:creationId xmlns:a16="http://schemas.microsoft.com/office/drawing/2014/main" id="{A67534E6-2975-4339-9805-73A0D78F3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24" name="Oval 455">
              <a:extLst>
                <a:ext uri="{FF2B5EF4-FFF2-40B4-BE49-F238E27FC236}">
                  <a16:creationId xmlns:a16="http://schemas.microsoft.com/office/drawing/2014/main" id="{B079516D-BE50-4AB4-9D82-539EA4DEC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25" name="Oval 456">
              <a:extLst>
                <a:ext uri="{FF2B5EF4-FFF2-40B4-BE49-F238E27FC236}">
                  <a16:creationId xmlns:a16="http://schemas.microsoft.com/office/drawing/2014/main" id="{86327C8E-C2B6-471B-89AA-D7A09D4FF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26" name="Oval 457">
              <a:extLst>
                <a:ext uri="{FF2B5EF4-FFF2-40B4-BE49-F238E27FC236}">
                  <a16:creationId xmlns:a16="http://schemas.microsoft.com/office/drawing/2014/main" id="{FC869DCF-39A9-43E8-9C17-2B48DE26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27" name="Oval 458">
              <a:extLst>
                <a:ext uri="{FF2B5EF4-FFF2-40B4-BE49-F238E27FC236}">
                  <a16:creationId xmlns:a16="http://schemas.microsoft.com/office/drawing/2014/main" id="{0F99DD90-FDA9-4D82-BEDF-69FC2CD41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28" name="Oval 459">
              <a:extLst>
                <a:ext uri="{FF2B5EF4-FFF2-40B4-BE49-F238E27FC236}">
                  <a16:creationId xmlns:a16="http://schemas.microsoft.com/office/drawing/2014/main" id="{75E970FA-B277-484F-94EC-3D3523554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29" name="Oval 460">
              <a:extLst>
                <a:ext uri="{FF2B5EF4-FFF2-40B4-BE49-F238E27FC236}">
                  <a16:creationId xmlns:a16="http://schemas.microsoft.com/office/drawing/2014/main" id="{73A985B3-ED3C-430A-98F7-CEDC5535D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30" name="Oval 461">
              <a:extLst>
                <a:ext uri="{FF2B5EF4-FFF2-40B4-BE49-F238E27FC236}">
                  <a16:creationId xmlns:a16="http://schemas.microsoft.com/office/drawing/2014/main" id="{B50520D6-7261-4ECD-8E71-50DE1FC6E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31" name="Oval 462">
              <a:extLst>
                <a:ext uri="{FF2B5EF4-FFF2-40B4-BE49-F238E27FC236}">
                  <a16:creationId xmlns:a16="http://schemas.microsoft.com/office/drawing/2014/main" id="{F6FBA135-2A21-4EA9-B183-B78E3AFA6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32" name="Oval 463">
              <a:extLst>
                <a:ext uri="{FF2B5EF4-FFF2-40B4-BE49-F238E27FC236}">
                  <a16:creationId xmlns:a16="http://schemas.microsoft.com/office/drawing/2014/main" id="{C12E9A47-5C5B-4BDE-9ED4-003204164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33" name="Oval 464">
              <a:extLst>
                <a:ext uri="{FF2B5EF4-FFF2-40B4-BE49-F238E27FC236}">
                  <a16:creationId xmlns:a16="http://schemas.microsoft.com/office/drawing/2014/main" id="{194061FB-A576-482A-9E23-1D2D7359C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34" name="Oval 465">
              <a:extLst>
                <a:ext uri="{FF2B5EF4-FFF2-40B4-BE49-F238E27FC236}">
                  <a16:creationId xmlns:a16="http://schemas.microsoft.com/office/drawing/2014/main" id="{26C6DD5E-65A3-4200-8598-12AEFEBB3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35" name="Oval 466">
              <a:extLst>
                <a:ext uri="{FF2B5EF4-FFF2-40B4-BE49-F238E27FC236}">
                  <a16:creationId xmlns:a16="http://schemas.microsoft.com/office/drawing/2014/main" id="{C640D0B2-32A4-4E80-940A-295C58E0C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36" name="Oval 467">
              <a:extLst>
                <a:ext uri="{FF2B5EF4-FFF2-40B4-BE49-F238E27FC236}">
                  <a16:creationId xmlns:a16="http://schemas.microsoft.com/office/drawing/2014/main" id="{B89DE996-5846-46BA-B850-6785FDEF5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75" name="Group 468">
            <a:extLst>
              <a:ext uri="{FF2B5EF4-FFF2-40B4-BE49-F238E27FC236}">
                <a16:creationId xmlns:a16="http://schemas.microsoft.com/office/drawing/2014/main" id="{6572990B-058E-4BBD-A3F8-A7F738D9BF64}"/>
              </a:ext>
            </a:extLst>
          </p:cNvPr>
          <p:cNvGrpSpPr>
            <a:grpSpLocks/>
          </p:cNvGrpSpPr>
          <p:nvPr/>
        </p:nvGrpSpPr>
        <p:grpSpPr bwMode="auto">
          <a:xfrm>
            <a:off x="4314825" y="1519238"/>
            <a:ext cx="152400" cy="4419600"/>
            <a:chOff x="1392" y="480"/>
            <a:chExt cx="96" cy="2784"/>
          </a:xfrm>
        </p:grpSpPr>
        <p:sp>
          <p:nvSpPr>
            <p:cNvPr id="88207" name="Oval 469">
              <a:extLst>
                <a:ext uri="{FF2B5EF4-FFF2-40B4-BE49-F238E27FC236}">
                  <a16:creationId xmlns:a16="http://schemas.microsoft.com/office/drawing/2014/main" id="{983315EA-CEFD-48C6-BFEB-A1A12D649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08" name="Oval 470">
              <a:extLst>
                <a:ext uri="{FF2B5EF4-FFF2-40B4-BE49-F238E27FC236}">
                  <a16:creationId xmlns:a16="http://schemas.microsoft.com/office/drawing/2014/main" id="{BE5C3605-9113-4704-8E97-7F5D095AA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09" name="Oval 471">
              <a:extLst>
                <a:ext uri="{FF2B5EF4-FFF2-40B4-BE49-F238E27FC236}">
                  <a16:creationId xmlns:a16="http://schemas.microsoft.com/office/drawing/2014/main" id="{C88518B6-47DF-40E4-B16B-8A0CE176F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10" name="Oval 472">
              <a:extLst>
                <a:ext uri="{FF2B5EF4-FFF2-40B4-BE49-F238E27FC236}">
                  <a16:creationId xmlns:a16="http://schemas.microsoft.com/office/drawing/2014/main" id="{7CAD9128-9EDC-4F54-A153-9AB50E511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11" name="Oval 473">
              <a:extLst>
                <a:ext uri="{FF2B5EF4-FFF2-40B4-BE49-F238E27FC236}">
                  <a16:creationId xmlns:a16="http://schemas.microsoft.com/office/drawing/2014/main" id="{573C46DD-C19A-4A9A-8CA7-B07530BBC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12" name="Oval 474">
              <a:extLst>
                <a:ext uri="{FF2B5EF4-FFF2-40B4-BE49-F238E27FC236}">
                  <a16:creationId xmlns:a16="http://schemas.microsoft.com/office/drawing/2014/main" id="{2366A324-C251-46A0-A7F7-CA428EA8A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13" name="Oval 475">
              <a:extLst>
                <a:ext uri="{FF2B5EF4-FFF2-40B4-BE49-F238E27FC236}">
                  <a16:creationId xmlns:a16="http://schemas.microsoft.com/office/drawing/2014/main" id="{E1625D1C-C71C-42AF-B01A-FD326E7DC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14" name="Oval 476">
              <a:extLst>
                <a:ext uri="{FF2B5EF4-FFF2-40B4-BE49-F238E27FC236}">
                  <a16:creationId xmlns:a16="http://schemas.microsoft.com/office/drawing/2014/main" id="{E5972DD5-9D8F-460C-A98E-5C9B1169D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15" name="Oval 477">
              <a:extLst>
                <a:ext uri="{FF2B5EF4-FFF2-40B4-BE49-F238E27FC236}">
                  <a16:creationId xmlns:a16="http://schemas.microsoft.com/office/drawing/2014/main" id="{EB2ED6F9-DB5F-4A78-B603-0E7624C8A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16" name="Oval 478">
              <a:extLst>
                <a:ext uri="{FF2B5EF4-FFF2-40B4-BE49-F238E27FC236}">
                  <a16:creationId xmlns:a16="http://schemas.microsoft.com/office/drawing/2014/main" id="{7AAD4B78-3C6D-4AEB-80E6-0AF2698BB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17" name="Oval 479">
              <a:extLst>
                <a:ext uri="{FF2B5EF4-FFF2-40B4-BE49-F238E27FC236}">
                  <a16:creationId xmlns:a16="http://schemas.microsoft.com/office/drawing/2014/main" id="{3527D9F3-2D39-4D30-B94A-4B75864CA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18" name="Oval 480">
              <a:extLst>
                <a:ext uri="{FF2B5EF4-FFF2-40B4-BE49-F238E27FC236}">
                  <a16:creationId xmlns:a16="http://schemas.microsoft.com/office/drawing/2014/main" id="{03FA7CA6-2FA6-4E07-955F-ED3661006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19" name="Oval 481">
              <a:extLst>
                <a:ext uri="{FF2B5EF4-FFF2-40B4-BE49-F238E27FC236}">
                  <a16:creationId xmlns:a16="http://schemas.microsoft.com/office/drawing/2014/main" id="{726EFD48-2F10-4A91-8BDF-0ED64C5E6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20" name="Oval 482">
              <a:extLst>
                <a:ext uri="{FF2B5EF4-FFF2-40B4-BE49-F238E27FC236}">
                  <a16:creationId xmlns:a16="http://schemas.microsoft.com/office/drawing/2014/main" id="{B675200F-E610-4CB8-8F5D-041E822CA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21" name="Oval 483">
              <a:extLst>
                <a:ext uri="{FF2B5EF4-FFF2-40B4-BE49-F238E27FC236}">
                  <a16:creationId xmlns:a16="http://schemas.microsoft.com/office/drawing/2014/main" id="{32FF4BCE-9B7E-4C36-A241-A3A077A6F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76" name="Group 484">
            <a:extLst>
              <a:ext uri="{FF2B5EF4-FFF2-40B4-BE49-F238E27FC236}">
                <a16:creationId xmlns:a16="http://schemas.microsoft.com/office/drawing/2014/main" id="{312AA72E-2794-48F1-885E-1BE1FD0E0A04}"/>
              </a:ext>
            </a:extLst>
          </p:cNvPr>
          <p:cNvGrpSpPr>
            <a:grpSpLocks/>
          </p:cNvGrpSpPr>
          <p:nvPr/>
        </p:nvGrpSpPr>
        <p:grpSpPr bwMode="auto">
          <a:xfrm>
            <a:off x="4619625" y="1519238"/>
            <a:ext cx="152400" cy="4419600"/>
            <a:chOff x="1392" y="480"/>
            <a:chExt cx="96" cy="2784"/>
          </a:xfrm>
        </p:grpSpPr>
        <p:sp>
          <p:nvSpPr>
            <p:cNvPr id="88192" name="Oval 485">
              <a:extLst>
                <a:ext uri="{FF2B5EF4-FFF2-40B4-BE49-F238E27FC236}">
                  <a16:creationId xmlns:a16="http://schemas.microsoft.com/office/drawing/2014/main" id="{812F0307-F9D2-4FD5-84D2-D637F5F37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93" name="Oval 486">
              <a:extLst>
                <a:ext uri="{FF2B5EF4-FFF2-40B4-BE49-F238E27FC236}">
                  <a16:creationId xmlns:a16="http://schemas.microsoft.com/office/drawing/2014/main" id="{7062F029-CA29-4E2C-A535-2480E6499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94" name="Oval 487">
              <a:extLst>
                <a:ext uri="{FF2B5EF4-FFF2-40B4-BE49-F238E27FC236}">
                  <a16:creationId xmlns:a16="http://schemas.microsoft.com/office/drawing/2014/main" id="{7116C978-7C7B-430F-B52A-9129F206A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95" name="Oval 488">
              <a:extLst>
                <a:ext uri="{FF2B5EF4-FFF2-40B4-BE49-F238E27FC236}">
                  <a16:creationId xmlns:a16="http://schemas.microsoft.com/office/drawing/2014/main" id="{56A51241-3FFE-42ED-B87B-2E40D4BBB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96" name="Oval 489">
              <a:extLst>
                <a:ext uri="{FF2B5EF4-FFF2-40B4-BE49-F238E27FC236}">
                  <a16:creationId xmlns:a16="http://schemas.microsoft.com/office/drawing/2014/main" id="{55178B95-73CE-47DB-90E1-44F2724B4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97" name="Oval 490">
              <a:extLst>
                <a:ext uri="{FF2B5EF4-FFF2-40B4-BE49-F238E27FC236}">
                  <a16:creationId xmlns:a16="http://schemas.microsoft.com/office/drawing/2014/main" id="{BBC35E52-0AE6-4321-B94C-0BFA35837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98" name="Oval 491">
              <a:extLst>
                <a:ext uri="{FF2B5EF4-FFF2-40B4-BE49-F238E27FC236}">
                  <a16:creationId xmlns:a16="http://schemas.microsoft.com/office/drawing/2014/main" id="{E8AF00A6-9FD5-445F-B56E-DECC63FF7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99" name="Oval 492">
              <a:extLst>
                <a:ext uri="{FF2B5EF4-FFF2-40B4-BE49-F238E27FC236}">
                  <a16:creationId xmlns:a16="http://schemas.microsoft.com/office/drawing/2014/main" id="{5455D232-59FE-454D-824A-1036A92B5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00" name="Oval 493">
              <a:extLst>
                <a:ext uri="{FF2B5EF4-FFF2-40B4-BE49-F238E27FC236}">
                  <a16:creationId xmlns:a16="http://schemas.microsoft.com/office/drawing/2014/main" id="{E8A651BE-9BD0-434C-BCBE-0E3FF9ECE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01" name="Oval 494">
              <a:extLst>
                <a:ext uri="{FF2B5EF4-FFF2-40B4-BE49-F238E27FC236}">
                  <a16:creationId xmlns:a16="http://schemas.microsoft.com/office/drawing/2014/main" id="{56CC0FE6-1C17-4398-A9AB-7739AC3D2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02" name="Oval 495">
              <a:extLst>
                <a:ext uri="{FF2B5EF4-FFF2-40B4-BE49-F238E27FC236}">
                  <a16:creationId xmlns:a16="http://schemas.microsoft.com/office/drawing/2014/main" id="{33959177-DC67-4621-A8A3-9CF5B935C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03" name="Oval 496">
              <a:extLst>
                <a:ext uri="{FF2B5EF4-FFF2-40B4-BE49-F238E27FC236}">
                  <a16:creationId xmlns:a16="http://schemas.microsoft.com/office/drawing/2014/main" id="{C6365E59-C306-466F-AA81-8A45B45DC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04" name="Oval 497">
              <a:extLst>
                <a:ext uri="{FF2B5EF4-FFF2-40B4-BE49-F238E27FC236}">
                  <a16:creationId xmlns:a16="http://schemas.microsoft.com/office/drawing/2014/main" id="{3660B198-1827-4D03-86A5-B30714F1C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05" name="Oval 498">
              <a:extLst>
                <a:ext uri="{FF2B5EF4-FFF2-40B4-BE49-F238E27FC236}">
                  <a16:creationId xmlns:a16="http://schemas.microsoft.com/office/drawing/2014/main" id="{4EA451B4-EB01-44F7-BDB9-C51926756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06" name="Oval 499">
              <a:extLst>
                <a:ext uri="{FF2B5EF4-FFF2-40B4-BE49-F238E27FC236}">
                  <a16:creationId xmlns:a16="http://schemas.microsoft.com/office/drawing/2014/main" id="{26298352-9F6C-4856-8EC2-BCB50C610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77" name="Group 500">
            <a:extLst>
              <a:ext uri="{FF2B5EF4-FFF2-40B4-BE49-F238E27FC236}">
                <a16:creationId xmlns:a16="http://schemas.microsoft.com/office/drawing/2014/main" id="{6AC667EB-C142-44CC-83F4-82D7D0717715}"/>
              </a:ext>
            </a:extLst>
          </p:cNvPr>
          <p:cNvGrpSpPr>
            <a:grpSpLocks/>
          </p:cNvGrpSpPr>
          <p:nvPr/>
        </p:nvGrpSpPr>
        <p:grpSpPr bwMode="auto">
          <a:xfrm>
            <a:off x="4924425" y="1519238"/>
            <a:ext cx="152400" cy="4419600"/>
            <a:chOff x="1392" y="480"/>
            <a:chExt cx="96" cy="2784"/>
          </a:xfrm>
        </p:grpSpPr>
        <p:sp>
          <p:nvSpPr>
            <p:cNvPr id="88177" name="Oval 501">
              <a:extLst>
                <a:ext uri="{FF2B5EF4-FFF2-40B4-BE49-F238E27FC236}">
                  <a16:creationId xmlns:a16="http://schemas.microsoft.com/office/drawing/2014/main" id="{4DB84218-CD28-4EE8-B58E-EA7DC36AE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78" name="Oval 502">
              <a:extLst>
                <a:ext uri="{FF2B5EF4-FFF2-40B4-BE49-F238E27FC236}">
                  <a16:creationId xmlns:a16="http://schemas.microsoft.com/office/drawing/2014/main" id="{ED614DB2-9418-429A-A210-A770ED5B9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79" name="Oval 503">
              <a:extLst>
                <a:ext uri="{FF2B5EF4-FFF2-40B4-BE49-F238E27FC236}">
                  <a16:creationId xmlns:a16="http://schemas.microsoft.com/office/drawing/2014/main" id="{7CA7615E-BF68-4EFF-995C-A78209B03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80" name="Oval 504">
              <a:extLst>
                <a:ext uri="{FF2B5EF4-FFF2-40B4-BE49-F238E27FC236}">
                  <a16:creationId xmlns:a16="http://schemas.microsoft.com/office/drawing/2014/main" id="{FF601BAE-4F71-4073-8BCA-6C3535E47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81" name="Oval 505">
              <a:extLst>
                <a:ext uri="{FF2B5EF4-FFF2-40B4-BE49-F238E27FC236}">
                  <a16:creationId xmlns:a16="http://schemas.microsoft.com/office/drawing/2014/main" id="{8FC3FDA7-6797-4128-A26C-FD9755944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82" name="Oval 506">
              <a:extLst>
                <a:ext uri="{FF2B5EF4-FFF2-40B4-BE49-F238E27FC236}">
                  <a16:creationId xmlns:a16="http://schemas.microsoft.com/office/drawing/2014/main" id="{CED75E5C-732B-428F-8583-55B679D6A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83" name="Oval 507">
              <a:extLst>
                <a:ext uri="{FF2B5EF4-FFF2-40B4-BE49-F238E27FC236}">
                  <a16:creationId xmlns:a16="http://schemas.microsoft.com/office/drawing/2014/main" id="{769C4EF3-0B16-4F14-B875-262D9DC5B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84" name="Oval 508">
              <a:extLst>
                <a:ext uri="{FF2B5EF4-FFF2-40B4-BE49-F238E27FC236}">
                  <a16:creationId xmlns:a16="http://schemas.microsoft.com/office/drawing/2014/main" id="{596F0064-2C2D-4E5A-8160-D0F66B7AA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85" name="Oval 509">
              <a:extLst>
                <a:ext uri="{FF2B5EF4-FFF2-40B4-BE49-F238E27FC236}">
                  <a16:creationId xmlns:a16="http://schemas.microsoft.com/office/drawing/2014/main" id="{8ADC7998-C42F-48A7-9437-39342BAB7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86" name="Oval 510">
              <a:extLst>
                <a:ext uri="{FF2B5EF4-FFF2-40B4-BE49-F238E27FC236}">
                  <a16:creationId xmlns:a16="http://schemas.microsoft.com/office/drawing/2014/main" id="{9A1B85B8-9A56-46FF-8BAF-4CD14D307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87" name="Oval 511">
              <a:extLst>
                <a:ext uri="{FF2B5EF4-FFF2-40B4-BE49-F238E27FC236}">
                  <a16:creationId xmlns:a16="http://schemas.microsoft.com/office/drawing/2014/main" id="{D9B0D9DE-7110-4455-BFBB-EAF0501E2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88" name="Oval 512">
              <a:extLst>
                <a:ext uri="{FF2B5EF4-FFF2-40B4-BE49-F238E27FC236}">
                  <a16:creationId xmlns:a16="http://schemas.microsoft.com/office/drawing/2014/main" id="{F89AC9DC-783D-4D4B-B893-C94A7803C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89" name="Oval 513">
              <a:extLst>
                <a:ext uri="{FF2B5EF4-FFF2-40B4-BE49-F238E27FC236}">
                  <a16:creationId xmlns:a16="http://schemas.microsoft.com/office/drawing/2014/main" id="{B1016A81-1298-40B8-974E-A9837CA55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90" name="Oval 514">
              <a:extLst>
                <a:ext uri="{FF2B5EF4-FFF2-40B4-BE49-F238E27FC236}">
                  <a16:creationId xmlns:a16="http://schemas.microsoft.com/office/drawing/2014/main" id="{F4C9FC20-767E-49BE-B87D-1AE6F9B4A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91" name="Oval 515">
              <a:extLst>
                <a:ext uri="{FF2B5EF4-FFF2-40B4-BE49-F238E27FC236}">
                  <a16:creationId xmlns:a16="http://schemas.microsoft.com/office/drawing/2014/main" id="{9A994762-BF73-4585-BBBB-FB4BC18B7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88078" name="Oval 516">
            <a:extLst>
              <a:ext uri="{FF2B5EF4-FFF2-40B4-BE49-F238E27FC236}">
                <a16:creationId xmlns:a16="http://schemas.microsoft.com/office/drawing/2014/main" id="{4AD79C9A-317E-488D-8891-818BF8A04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15192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79" name="Oval 517">
            <a:extLst>
              <a:ext uri="{FF2B5EF4-FFF2-40B4-BE49-F238E27FC236}">
                <a16:creationId xmlns:a16="http://schemas.microsoft.com/office/drawing/2014/main" id="{AF76A4AA-E855-43B3-831C-90822C722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18240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80" name="Oval 518">
            <a:extLst>
              <a:ext uri="{FF2B5EF4-FFF2-40B4-BE49-F238E27FC236}">
                <a16:creationId xmlns:a16="http://schemas.microsoft.com/office/drawing/2014/main" id="{14D30E0F-FA69-4E6E-86C7-E5FA9149F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21288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81" name="Oval 519">
            <a:extLst>
              <a:ext uri="{FF2B5EF4-FFF2-40B4-BE49-F238E27FC236}">
                <a16:creationId xmlns:a16="http://schemas.microsoft.com/office/drawing/2014/main" id="{D3EE5FB7-9121-48B1-BAFC-2A73D4F96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24336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82" name="Oval 520">
            <a:extLst>
              <a:ext uri="{FF2B5EF4-FFF2-40B4-BE49-F238E27FC236}">
                <a16:creationId xmlns:a16="http://schemas.microsoft.com/office/drawing/2014/main" id="{7B237A25-7CEF-47D9-8A8D-098238E8F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27384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83" name="Oval 521">
            <a:extLst>
              <a:ext uri="{FF2B5EF4-FFF2-40B4-BE49-F238E27FC236}">
                <a16:creationId xmlns:a16="http://schemas.microsoft.com/office/drawing/2014/main" id="{E3351B8E-AD9B-420C-8800-262808D6E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30432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84" name="Oval 522">
            <a:extLst>
              <a:ext uri="{FF2B5EF4-FFF2-40B4-BE49-F238E27FC236}">
                <a16:creationId xmlns:a16="http://schemas.microsoft.com/office/drawing/2014/main" id="{D869673F-B8A7-4B7B-A8C8-F2E92D83E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33480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85" name="Oval 523">
            <a:extLst>
              <a:ext uri="{FF2B5EF4-FFF2-40B4-BE49-F238E27FC236}">
                <a16:creationId xmlns:a16="http://schemas.microsoft.com/office/drawing/2014/main" id="{DAE880FE-A6EC-4515-B8DF-9D6E0B18A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36528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86" name="Oval 524">
            <a:extLst>
              <a:ext uri="{FF2B5EF4-FFF2-40B4-BE49-F238E27FC236}">
                <a16:creationId xmlns:a16="http://schemas.microsoft.com/office/drawing/2014/main" id="{C6B14DE7-5607-4FE2-86A6-6A2E60902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39576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87" name="Oval 525">
            <a:extLst>
              <a:ext uri="{FF2B5EF4-FFF2-40B4-BE49-F238E27FC236}">
                <a16:creationId xmlns:a16="http://schemas.microsoft.com/office/drawing/2014/main" id="{8AB85872-7C0E-41C6-B635-B25D4B38F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42624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88" name="Oval 526">
            <a:extLst>
              <a:ext uri="{FF2B5EF4-FFF2-40B4-BE49-F238E27FC236}">
                <a16:creationId xmlns:a16="http://schemas.microsoft.com/office/drawing/2014/main" id="{D4C5F501-D606-49F7-9B81-7ADF23C3A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45672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89" name="Oval 527">
            <a:extLst>
              <a:ext uri="{FF2B5EF4-FFF2-40B4-BE49-F238E27FC236}">
                <a16:creationId xmlns:a16="http://schemas.microsoft.com/office/drawing/2014/main" id="{8D4160F2-F2E3-448A-98C0-B3D58A213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48720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90" name="Oval 528">
            <a:extLst>
              <a:ext uri="{FF2B5EF4-FFF2-40B4-BE49-F238E27FC236}">
                <a16:creationId xmlns:a16="http://schemas.microsoft.com/office/drawing/2014/main" id="{3DBE8E2D-FD7E-402C-B192-82FD52029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51768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91" name="Oval 529">
            <a:extLst>
              <a:ext uri="{FF2B5EF4-FFF2-40B4-BE49-F238E27FC236}">
                <a16:creationId xmlns:a16="http://schemas.microsoft.com/office/drawing/2014/main" id="{C94D5AAB-8E98-4771-A594-2562F42F0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5481638"/>
            <a:ext cx="152400" cy="152400"/>
          </a:xfrm>
          <a:prstGeom prst="ellipse">
            <a:avLst/>
          </a:prstGeom>
          <a:solidFill>
            <a:srgbClr val="F57B49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92" name="Oval 530">
            <a:extLst>
              <a:ext uri="{FF2B5EF4-FFF2-40B4-BE49-F238E27FC236}">
                <a16:creationId xmlns:a16="http://schemas.microsoft.com/office/drawing/2014/main" id="{797C494C-FB44-40CC-8F09-448DE257C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57864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88093" name="Group 531">
            <a:extLst>
              <a:ext uri="{FF2B5EF4-FFF2-40B4-BE49-F238E27FC236}">
                <a16:creationId xmlns:a16="http://schemas.microsoft.com/office/drawing/2014/main" id="{F5A5B0A2-31F4-4DB4-9491-FB421F1EC3E5}"/>
              </a:ext>
            </a:extLst>
          </p:cNvPr>
          <p:cNvGrpSpPr>
            <a:grpSpLocks/>
          </p:cNvGrpSpPr>
          <p:nvPr/>
        </p:nvGrpSpPr>
        <p:grpSpPr bwMode="auto">
          <a:xfrm>
            <a:off x="5534025" y="1519238"/>
            <a:ext cx="152400" cy="4419600"/>
            <a:chOff x="1392" y="480"/>
            <a:chExt cx="96" cy="2784"/>
          </a:xfrm>
        </p:grpSpPr>
        <p:sp>
          <p:nvSpPr>
            <p:cNvPr id="88162" name="Oval 532">
              <a:extLst>
                <a:ext uri="{FF2B5EF4-FFF2-40B4-BE49-F238E27FC236}">
                  <a16:creationId xmlns:a16="http://schemas.microsoft.com/office/drawing/2014/main" id="{D080CFC9-34E3-4FB4-A8BC-B22011522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63" name="Oval 533">
              <a:extLst>
                <a:ext uri="{FF2B5EF4-FFF2-40B4-BE49-F238E27FC236}">
                  <a16:creationId xmlns:a16="http://schemas.microsoft.com/office/drawing/2014/main" id="{B3D7D42A-8CF6-431E-BCA9-D4DC5FAFB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64" name="Oval 534">
              <a:extLst>
                <a:ext uri="{FF2B5EF4-FFF2-40B4-BE49-F238E27FC236}">
                  <a16:creationId xmlns:a16="http://schemas.microsoft.com/office/drawing/2014/main" id="{F04CAF77-DEE5-45E4-9353-1F4770099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65" name="Oval 535">
              <a:extLst>
                <a:ext uri="{FF2B5EF4-FFF2-40B4-BE49-F238E27FC236}">
                  <a16:creationId xmlns:a16="http://schemas.microsoft.com/office/drawing/2014/main" id="{7D62BA44-AE9D-458E-8EEC-A7C69AFD7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66" name="Oval 536">
              <a:extLst>
                <a:ext uri="{FF2B5EF4-FFF2-40B4-BE49-F238E27FC236}">
                  <a16:creationId xmlns:a16="http://schemas.microsoft.com/office/drawing/2014/main" id="{20EC0204-1C12-453C-BAE5-0A415B00B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67" name="Oval 537">
              <a:extLst>
                <a:ext uri="{FF2B5EF4-FFF2-40B4-BE49-F238E27FC236}">
                  <a16:creationId xmlns:a16="http://schemas.microsoft.com/office/drawing/2014/main" id="{12BC9360-108D-4BBB-AE5B-8C2C8AA0C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68" name="Oval 538">
              <a:extLst>
                <a:ext uri="{FF2B5EF4-FFF2-40B4-BE49-F238E27FC236}">
                  <a16:creationId xmlns:a16="http://schemas.microsoft.com/office/drawing/2014/main" id="{F09327A1-558B-49C8-BBFE-4EE7C5201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69" name="Oval 539">
              <a:extLst>
                <a:ext uri="{FF2B5EF4-FFF2-40B4-BE49-F238E27FC236}">
                  <a16:creationId xmlns:a16="http://schemas.microsoft.com/office/drawing/2014/main" id="{1E07FD9B-A7A7-4743-B7B9-87362B341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70" name="Oval 540">
              <a:extLst>
                <a:ext uri="{FF2B5EF4-FFF2-40B4-BE49-F238E27FC236}">
                  <a16:creationId xmlns:a16="http://schemas.microsoft.com/office/drawing/2014/main" id="{6605DE5C-DC68-4BD4-A685-AD3CFD571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71" name="Oval 541">
              <a:extLst>
                <a:ext uri="{FF2B5EF4-FFF2-40B4-BE49-F238E27FC236}">
                  <a16:creationId xmlns:a16="http://schemas.microsoft.com/office/drawing/2014/main" id="{DDE8165A-A29C-4526-BAF3-F58A9010E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72" name="Oval 542">
              <a:extLst>
                <a:ext uri="{FF2B5EF4-FFF2-40B4-BE49-F238E27FC236}">
                  <a16:creationId xmlns:a16="http://schemas.microsoft.com/office/drawing/2014/main" id="{5DFF38A9-3CD2-498D-B8DE-22524FF32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73" name="Oval 543">
              <a:extLst>
                <a:ext uri="{FF2B5EF4-FFF2-40B4-BE49-F238E27FC236}">
                  <a16:creationId xmlns:a16="http://schemas.microsoft.com/office/drawing/2014/main" id="{11B35887-A75F-4002-AD99-809FB9EBC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74" name="Oval 544">
              <a:extLst>
                <a:ext uri="{FF2B5EF4-FFF2-40B4-BE49-F238E27FC236}">
                  <a16:creationId xmlns:a16="http://schemas.microsoft.com/office/drawing/2014/main" id="{8AB97077-6CF3-498E-A861-4D4FB6BC5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75" name="Oval 545">
              <a:extLst>
                <a:ext uri="{FF2B5EF4-FFF2-40B4-BE49-F238E27FC236}">
                  <a16:creationId xmlns:a16="http://schemas.microsoft.com/office/drawing/2014/main" id="{397DD464-B9B7-411B-A736-CFDCCC4C1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76" name="Oval 546">
              <a:extLst>
                <a:ext uri="{FF2B5EF4-FFF2-40B4-BE49-F238E27FC236}">
                  <a16:creationId xmlns:a16="http://schemas.microsoft.com/office/drawing/2014/main" id="{3BF0B8B3-36C1-4961-BBE4-F2C66E96D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94" name="Group 547">
            <a:extLst>
              <a:ext uri="{FF2B5EF4-FFF2-40B4-BE49-F238E27FC236}">
                <a16:creationId xmlns:a16="http://schemas.microsoft.com/office/drawing/2014/main" id="{625CF4C9-37A9-40BB-B9B9-E0B354200336}"/>
              </a:ext>
            </a:extLst>
          </p:cNvPr>
          <p:cNvGrpSpPr>
            <a:grpSpLocks/>
          </p:cNvGrpSpPr>
          <p:nvPr/>
        </p:nvGrpSpPr>
        <p:grpSpPr bwMode="auto">
          <a:xfrm>
            <a:off x="5838825" y="1519238"/>
            <a:ext cx="152400" cy="4419600"/>
            <a:chOff x="1392" y="480"/>
            <a:chExt cx="96" cy="2784"/>
          </a:xfrm>
        </p:grpSpPr>
        <p:sp>
          <p:nvSpPr>
            <p:cNvPr id="88147" name="Oval 548">
              <a:extLst>
                <a:ext uri="{FF2B5EF4-FFF2-40B4-BE49-F238E27FC236}">
                  <a16:creationId xmlns:a16="http://schemas.microsoft.com/office/drawing/2014/main" id="{C5443759-7764-460E-88D2-74C82584B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48" name="Oval 549">
              <a:extLst>
                <a:ext uri="{FF2B5EF4-FFF2-40B4-BE49-F238E27FC236}">
                  <a16:creationId xmlns:a16="http://schemas.microsoft.com/office/drawing/2014/main" id="{D32D330D-64BA-4715-B237-5A8EDB1F2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49" name="Oval 550">
              <a:extLst>
                <a:ext uri="{FF2B5EF4-FFF2-40B4-BE49-F238E27FC236}">
                  <a16:creationId xmlns:a16="http://schemas.microsoft.com/office/drawing/2014/main" id="{FB5D8521-B431-4975-8D20-9BB70645F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50" name="Oval 551">
              <a:extLst>
                <a:ext uri="{FF2B5EF4-FFF2-40B4-BE49-F238E27FC236}">
                  <a16:creationId xmlns:a16="http://schemas.microsoft.com/office/drawing/2014/main" id="{55EBC11F-EC04-4F90-8512-B594D2EAA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51" name="Oval 552">
              <a:extLst>
                <a:ext uri="{FF2B5EF4-FFF2-40B4-BE49-F238E27FC236}">
                  <a16:creationId xmlns:a16="http://schemas.microsoft.com/office/drawing/2014/main" id="{74E9BE5A-23B9-42B9-AB9D-DB40395DF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52" name="Oval 553">
              <a:extLst>
                <a:ext uri="{FF2B5EF4-FFF2-40B4-BE49-F238E27FC236}">
                  <a16:creationId xmlns:a16="http://schemas.microsoft.com/office/drawing/2014/main" id="{3644796D-13E8-4575-BBEB-64233AC6E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53" name="Oval 554">
              <a:extLst>
                <a:ext uri="{FF2B5EF4-FFF2-40B4-BE49-F238E27FC236}">
                  <a16:creationId xmlns:a16="http://schemas.microsoft.com/office/drawing/2014/main" id="{B1F60F52-5C79-47E7-B325-5DF138A17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54" name="Oval 555">
              <a:extLst>
                <a:ext uri="{FF2B5EF4-FFF2-40B4-BE49-F238E27FC236}">
                  <a16:creationId xmlns:a16="http://schemas.microsoft.com/office/drawing/2014/main" id="{6BEF3888-149E-4187-9D5B-3EB7FF701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55" name="Oval 556">
              <a:extLst>
                <a:ext uri="{FF2B5EF4-FFF2-40B4-BE49-F238E27FC236}">
                  <a16:creationId xmlns:a16="http://schemas.microsoft.com/office/drawing/2014/main" id="{16F21ABD-DA29-4840-BA49-1D2308215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56" name="Oval 557">
              <a:extLst>
                <a:ext uri="{FF2B5EF4-FFF2-40B4-BE49-F238E27FC236}">
                  <a16:creationId xmlns:a16="http://schemas.microsoft.com/office/drawing/2014/main" id="{9EE0F184-669E-469C-B3B7-FE596AB7E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57" name="Oval 558">
              <a:extLst>
                <a:ext uri="{FF2B5EF4-FFF2-40B4-BE49-F238E27FC236}">
                  <a16:creationId xmlns:a16="http://schemas.microsoft.com/office/drawing/2014/main" id="{D8958968-C135-4139-A65B-DAC8A1D94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58" name="Oval 559">
              <a:extLst>
                <a:ext uri="{FF2B5EF4-FFF2-40B4-BE49-F238E27FC236}">
                  <a16:creationId xmlns:a16="http://schemas.microsoft.com/office/drawing/2014/main" id="{A001F8DB-766C-4AA8-B7D3-D0B3813E8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59" name="Oval 560">
              <a:extLst>
                <a:ext uri="{FF2B5EF4-FFF2-40B4-BE49-F238E27FC236}">
                  <a16:creationId xmlns:a16="http://schemas.microsoft.com/office/drawing/2014/main" id="{D86D3CDD-223D-438D-A1F0-437A39743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60" name="Oval 561">
              <a:extLst>
                <a:ext uri="{FF2B5EF4-FFF2-40B4-BE49-F238E27FC236}">
                  <a16:creationId xmlns:a16="http://schemas.microsoft.com/office/drawing/2014/main" id="{FBA4EC6D-F4CF-465A-9EAB-55C167F4A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61" name="Oval 562">
              <a:extLst>
                <a:ext uri="{FF2B5EF4-FFF2-40B4-BE49-F238E27FC236}">
                  <a16:creationId xmlns:a16="http://schemas.microsoft.com/office/drawing/2014/main" id="{7AA9CDAC-B10A-4092-9A5C-400F66E8D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95" name="Group 563">
            <a:extLst>
              <a:ext uri="{FF2B5EF4-FFF2-40B4-BE49-F238E27FC236}">
                <a16:creationId xmlns:a16="http://schemas.microsoft.com/office/drawing/2014/main" id="{D8B63BBA-6096-4EC3-B689-5F2CB228A740}"/>
              </a:ext>
            </a:extLst>
          </p:cNvPr>
          <p:cNvGrpSpPr>
            <a:grpSpLocks/>
          </p:cNvGrpSpPr>
          <p:nvPr/>
        </p:nvGrpSpPr>
        <p:grpSpPr bwMode="auto">
          <a:xfrm>
            <a:off x="6143625" y="1519238"/>
            <a:ext cx="152400" cy="4419600"/>
            <a:chOff x="1392" y="480"/>
            <a:chExt cx="96" cy="2784"/>
          </a:xfrm>
        </p:grpSpPr>
        <p:sp>
          <p:nvSpPr>
            <p:cNvPr id="88132" name="Oval 564">
              <a:extLst>
                <a:ext uri="{FF2B5EF4-FFF2-40B4-BE49-F238E27FC236}">
                  <a16:creationId xmlns:a16="http://schemas.microsoft.com/office/drawing/2014/main" id="{D464BFEE-AE56-435F-AEE3-472938C08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33" name="Oval 565">
              <a:extLst>
                <a:ext uri="{FF2B5EF4-FFF2-40B4-BE49-F238E27FC236}">
                  <a16:creationId xmlns:a16="http://schemas.microsoft.com/office/drawing/2014/main" id="{8A0D8820-C046-47DC-B237-BB5C28E39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34" name="Oval 566">
              <a:extLst>
                <a:ext uri="{FF2B5EF4-FFF2-40B4-BE49-F238E27FC236}">
                  <a16:creationId xmlns:a16="http://schemas.microsoft.com/office/drawing/2014/main" id="{5651676C-CEA3-40C1-A735-2697B1CE9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35" name="Oval 567">
              <a:extLst>
                <a:ext uri="{FF2B5EF4-FFF2-40B4-BE49-F238E27FC236}">
                  <a16:creationId xmlns:a16="http://schemas.microsoft.com/office/drawing/2014/main" id="{555F9FEF-92F6-42DC-AF93-ABFE1212E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36" name="Oval 568">
              <a:extLst>
                <a:ext uri="{FF2B5EF4-FFF2-40B4-BE49-F238E27FC236}">
                  <a16:creationId xmlns:a16="http://schemas.microsoft.com/office/drawing/2014/main" id="{13AFCE7B-1EC8-4BC8-B4D9-08B3A0B41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37" name="Oval 569">
              <a:extLst>
                <a:ext uri="{FF2B5EF4-FFF2-40B4-BE49-F238E27FC236}">
                  <a16:creationId xmlns:a16="http://schemas.microsoft.com/office/drawing/2014/main" id="{BF15BDBF-DDB1-4CC3-90C7-C0553F49C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38" name="Oval 570">
              <a:extLst>
                <a:ext uri="{FF2B5EF4-FFF2-40B4-BE49-F238E27FC236}">
                  <a16:creationId xmlns:a16="http://schemas.microsoft.com/office/drawing/2014/main" id="{5B78F85F-2BE8-47E9-819E-B354C37C6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39" name="Oval 571">
              <a:extLst>
                <a:ext uri="{FF2B5EF4-FFF2-40B4-BE49-F238E27FC236}">
                  <a16:creationId xmlns:a16="http://schemas.microsoft.com/office/drawing/2014/main" id="{D5343B7E-1B77-495B-B02B-555CF3913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40" name="Oval 572">
              <a:extLst>
                <a:ext uri="{FF2B5EF4-FFF2-40B4-BE49-F238E27FC236}">
                  <a16:creationId xmlns:a16="http://schemas.microsoft.com/office/drawing/2014/main" id="{078D3E66-0D57-4508-9AEC-BEA41835E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41" name="Oval 573">
              <a:extLst>
                <a:ext uri="{FF2B5EF4-FFF2-40B4-BE49-F238E27FC236}">
                  <a16:creationId xmlns:a16="http://schemas.microsoft.com/office/drawing/2014/main" id="{A864F41C-908B-4C44-A786-2755C32BD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42" name="Oval 574">
              <a:extLst>
                <a:ext uri="{FF2B5EF4-FFF2-40B4-BE49-F238E27FC236}">
                  <a16:creationId xmlns:a16="http://schemas.microsoft.com/office/drawing/2014/main" id="{4F0DDBA5-3DC7-4FD7-82AD-8BC8D0340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43" name="Oval 575">
              <a:extLst>
                <a:ext uri="{FF2B5EF4-FFF2-40B4-BE49-F238E27FC236}">
                  <a16:creationId xmlns:a16="http://schemas.microsoft.com/office/drawing/2014/main" id="{A9E06678-C3CE-406B-ACD9-3C02AA790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44" name="Oval 576">
              <a:extLst>
                <a:ext uri="{FF2B5EF4-FFF2-40B4-BE49-F238E27FC236}">
                  <a16:creationId xmlns:a16="http://schemas.microsoft.com/office/drawing/2014/main" id="{6AB3DCF5-7753-4106-913E-AC11DD0AB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45" name="Oval 577">
              <a:extLst>
                <a:ext uri="{FF2B5EF4-FFF2-40B4-BE49-F238E27FC236}">
                  <a16:creationId xmlns:a16="http://schemas.microsoft.com/office/drawing/2014/main" id="{45090FCE-95CB-47B2-87E3-F87F4FA2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46" name="Oval 578">
              <a:extLst>
                <a:ext uri="{FF2B5EF4-FFF2-40B4-BE49-F238E27FC236}">
                  <a16:creationId xmlns:a16="http://schemas.microsoft.com/office/drawing/2014/main" id="{F6AA58FC-3583-4E89-8BA0-3790F7D52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96" name="Group 579">
            <a:extLst>
              <a:ext uri="{FF2B5EF4-FFF2-40B4-BE49-F238E27FC236}">
                <a16:creationId xmlns:a16="http://schemas.microsoft.com/office/drawing/2014/main" id="{8F12EF0A-3592-4D32-822B-7E9F4CE85632}"/>
              </a:ext>
            </a:extLst>
          </p:cNvPr>
          <p:cNvGrpSpPr>
            <a:grpSpLocks/>
          </p:cNvGrpSpPr>
          <p:nvPr/>
        </p:nvGrpSpPr>
        <p:grpSpPr bwMode="auto">
          <a:xfrm>
            <a:off x="6448425" y="1519238"/>
            <a:ext cx="152400" cy="4419600"/>
            <a:chOff x="1392" y="480"/>
            <a:chExt cx="96" cy="2784"/>
          </a:xfrm>
        </p:grpSpPr>
        <p:sp>
          <p:nvSpPr>
            <p:cNvPr id="88117" name="Oval 580">
              <a:extLst>
                <a:ext uri="{FF2B5EF4-FFF2-40B4-BE49-F238E27FC236}">
                  <a16:creationId xmlns:a16="http://schemas.microsoft.com/office/drawing/2014/main" id="{39205FEF-3999-4415-9C01-794B31518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18" name="Oval 581">
              <a:extLst>
                <a:ext uri="{FF2B5EF4-FFF2-40B4-BE49-F238E27FC236}">
                  <a16:creationId xmlns:a16="http://schemas.microsoft.com/office/drawing/2014/main" id="{5E355ABC-3282-4BC0-93A0-1DDAFE99E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19" name="Oval 582">
              <a:extLst>
                <a:ext uri="{FF2B5EF4-FFF2-40B4-BE49-F238E27FC236}">
                  <a16:creationId xmlns:a16="http://schemas.microsoft.com/office/drawing/2014/main" id="{9F63B4DA-9F26-4420-89BC-7ABCDA604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20" name="Oval 583">
              <a:extLst>
                <a:ext uri="{FF2B5EF4-FFF2-40B4-BE49-F238E27FC236}">
                  <a16:creationId xmlns:a16="http://schemas.microsoft.com/office/drawing/2014/main" id="{3D69850C-49B7-4BA9-B84F-57A2BE585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21" name="Oval 584">
              <a:extLst>
                <a:ext uri="{FF2B5EF4-FFF2-40B4-BE49-F238E27FC236}">
                  <a16:creationId xmlns:a16="http://schemas.microsoft.com/office/drawing/2014/main" id="{3E0D825B-EACB-45BB-9258-8B8D034BC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22" name="Oval 585">
              <a:extLst>
                <a:ext uri="{FF2B5EF4-FFF2-40B4-BE49-F238E27FC236}">
                  <a16:creationId xmlns:a16="http://schemas.microsoft.com/office/drawing/2014/main" id="{405D55E3-A6F0-42F0-BF48-43939DBE1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23" name="Oval 586">
              <a:extLst>
                <a:ext uri="{FF2B5EF4-FFF2-40B4-BE49-F238E27FC236}">
                  <a16:creationId xmlns:a16="http://schemas.microsoft.com/office/drawing/2014/main" id="{42A5A179-3574-4963-BD78-696E8C21B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24" name="Oval 587">
              <a:extLst>
                <a:ext uri="{FF2B5EF4-FFF2-40B4-BE49-F238E27FC236}">
                  <a16:creationId xmlns:a16="http://schemas.microsoft.com/office/drawing/2014/main" id="{4124ECFF-CA04-47AC-88A7-166C0E2F3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25" name="Oval 588">
              <a:extLst>
                <a:ext uri="{FF2B5EF4-FFF2-40B4-BE49-F238E27FC236}">
                  <a16:creationId xmlns:a16="http://schemas.microsoft.com/office/drawing/2014/main" id="{B98020BA-8F92-4973-917E-0A3173C13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26" name="Oval 589">
              <a:extLst>
                <a:ext uri="{FF2B5EF4-FFF2-40B4-BE49-F238E27FC236}">
                  <a16:creationId xmlns:a16="http://schemas.microsoft.com/office/drawing/2014/main" id="{B3A791A4-DA55-4919-BA87-265857A8E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27" name="Oval 590">
              <a:extLst>
                <a:ext uri="{FF2B5EF4-FFF2-40B4-BE49-F238E27FC236}">
                  <a16:creationId xmlns:a16="http://schemas.microsoft.com/office/drawing/2014/main" id="{6A67718F-9B17-4819-8F2A-5B2F35D31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28" name="Oval 591">
              <a:extLst>
                <a:ext uri="{FF2B5EF4-FFF2-40B4-BE49-F238E27FC236}">
                  <a16:creationId xmlns:a16="http://schemas.microsoft.com/office/drawing/2014/main" id="{76457D9E-8BF6-4154-BDA3-8C8C08BA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29" name="Oval 592">
              <a:extLst>
                <a:ext uri="{FF2B5EF4-FFF2-40B4-BE49-F238E27FC236}">
                  <a16:creationId xmlns:a16="http://schemas.microsoft.com/office/drawing/2014/main" id="{E87015D2-9FA5-4823-9F02-DE7BD681B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30" name="Oval 593">
              <a:extLst>
                <a:ext uri="{FF2B5EF4-FFF2-40B4-BE49-F238E27FC236}">
                  <a16:creationId xmlns:a16="http://schemas.microsoft.com/office/drawing/2014/main" id="{68FFF5E6-B298-4540-916B-B419B8F67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31" name="Oval 594">
              <a:extLst>
                <a:ext uri="{FF2B5EF4-FFF2-40B4-BE49-F238E27FC236}">
                  <a16:creationId xmlns:a16="http://schemas.microsoft.com/office/drawing/2014/main" id="{E570B035-00BF-4691-8B74-5FA448836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88097" name="Rectangle 595">
            <a:extLst>
              <a:ext uri="{FF2B5EF4-FFF2-40B4-BE49-F238E27FC236}">
                <a16:creationId xmlns:a16="http://schemas.microsoft.com/office/drawing/2014/main" id="{FC941130-07C9-4A43-9D47-5F342FE8F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025" y="5405438"/>
            <a:ext cx="304800" cy="304800"/>
          </a:xfrm>
          <a:prstGeom prst="rect">
            <a:avLst/>
          </a:prstGeom>
          <a:noFill/>
          <a:ln w="9525" cap="rnd">
            <a:solidFill>
              <a:srgbClr val="333333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98" name="Text Box 596">
            <a:extLst>
              <a:ext uri="{FF2B5EF4-FFF2-40B4-BE49-F238E27FC236}">
                <a16:creationId xmlns:a16="http://schemas.microsoft.com/office/drawing/2014/main" id="{68450594-F2DE-484F-BD89-C68DC6C1A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8825" y="1212040"/>
            <a:ext cx="49530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  -6  -5 -4  -3 -2  -1   0  1   2   3   4  5   6   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99" name="Text Box 597">
            <a:extLst>
              <a:ext uri="{FF2B5EF4-FFF2-40B4-BE49-F238E27FC236}">
                <a16:creationId xmlns:a16="http://schemas.microsoft.com/office/drawing/2014/main" id="{0EF2021C-E9FB-4C64-9379-5218C3C2F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225" y="1440640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100" name="Text Box 598">
            <a:extLst>
              <a:ext uri="{FF2B5EF4-FFF2-40B4-BE49-F238E27FC236}">
                <a16:creationId xmlns:a16="http://schemas.microsoft.com/office/drawing/2014/main" id="{BE0E6817-F282-40D6-8C21-456D4C3E7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225" y="1745440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-6</a:t>
            </a:r>
          </a:p>
        </p:txBody>
      </p:sp>
      <p:sp>
        <p:nvSpPr>
          <p:cNvPr id="88101" name="Text Box 599">
            <a:extLst>
              <a:ext uri="{FF2B5EF4-FFF2-40B4-BE49-F238E27FC236}">
                <a16:creationId xmlns:a16="http://schemas.microsoft.com/office/drawing/2014/main" id="{E333CB97-8639-49DE-B048-2DEC01987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25" y="2050240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-5</a:t>
            </a:r>
          </a:p>
        </p:txBody>
      </p:sp>
      <p:sp>
        <p:nvSpPr>
          <p:cNvPr id="88102" name="Text Box 600">
            <a:extLst>
              <a:ext uri="{FF2B5EF4-FFF2-40B4-BE49-F238E27FC236}">
                <a16:creationId xmlns:a16="http://schemas.microsoft.com/office/drawing/2014/main" id="{EFB723E1-4F83-4C34-8316-E00AEE89E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225" y="2355040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-4</a:t>
            </a:r>
          </a:p>
        </p:txBody>
      </p:sp>
      <p:sp>
        <p:nvSpPr>
          <p:cNvPr id="88103" name="Text Box 601">
            <a:extLst>
              <a:ext uri="{FF2B5EF4-FFF2-40B4-BE49-F238E27FC236}">
                <a16:creationId xmlns:a16="http://schemas.microsoft.com/office/drawing/2014/main" id="{D0E141DE-64BF-45BC-A980-A358112A4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25" y="2659840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-3</a:t>
            </a:r>
          </a:p>
        </p:txBody>
      </p:sp>
      <p:sp>
        <p:nvSpPr>
          <p:cNvPr id="88104" name="Text Box 602">
            <a:extLst>
              <a:ext uri="{FF2B5EF4-FFF2-40B4-BE49-F238E27FC236}">
                <a16:creationId xmlns:a16="http://schemas.microsoft.com/office/drawing/2014/main" id="{E466B026-CABC-4BC9-B14F-AE4FD121C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25" y="2964640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-2</a:t>
            </a:r>
          </a:p>
        </p:txBody>
      </p:sp>
      <p:sp>
        <p:nvSpPr>
          <p:cNvPr id="88105" name="Text Box 603">
            <a:extLst>
              <a:ext uri="{FF2B5EF4-FFF2-40B4-BE49-F238E27FC236}">
                <a16:creationId xmlns:a16="http://schemas.microsoft.com/office/drawing/2014/main" id="{CE6B36D8-DBAC-4FE9-9BE2-42BEBE6AF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3269440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-1</a:t>
            </a:r>
          </a:p>
        </p:txBody>
      </p:sp>
      <p:sp>
        <p:nvSpPr>
          <p:cNvPr id="88106" name="Text Box 604">
            <a:extLst>
              <a:ext uri="{FF2B5EF4-FFF2-40B4-BE49-F238E27FC236}">
                <a16:creationId xmlns:a16="http://schemas.microsoft.com/office/drawing/2014/main" id="{095ED15A-E523-419B-B279-1A6564FEB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225" y="3574240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88107" name="Text Box 605">
            <a:extLst>
              <a:ext uri="{FF2B5EF4-FFF2-40B4-BE49-F238E27FC236}">
                <a16:creationId xmlns:a16="http://schemas.microsoft.com/office/drawing/2014/main" id="{53056AF9-EAA9-4F8C-B13F-E48360377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225" y="3879040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88108" name="Text Box 606">
            <a:extLst>
              <a:ext uri="{FF2B5EF4-FFF2-40B4-BE49-F238E27FC236}">
                <a16:creationId xmlns:a16="http://schemas.microsoft.com/office/drawing/2014/main" id="{B9A57245-6B03-458B-80DB-2E8148BE0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225" y="4183840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88109" name="Text Box 607">
            <a:extLst>
              <a:ext uri="{FF2B5EF4-FFF2-40B4-BE49-F238E27FC236}">
                <a16:creationId xmlns:a16="http://schemas.microsoft.com/office/drawing/2014/main" id="{7D7EE5D2-E1B1-4BD4-976B-BCA2CE75B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225" y="4488640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88110" name="Text Box 608">
            <a:extLst>
              <a:ext uri="{FF2B5EF4-FFF2-40B4-BE49-F238E27FC236}">
                <a16:creationId xmlns:a16="http://schemas.microsoft.com/office/drawing/2014/main" id="{E437D9B7-1B63-47E3-9422-78C3E9428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25" y="4793440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88111" name="Text Box 609">
            <a:extLst>
              <a:ext uri="{FF2B5EF4-FFF2-40B4-BE49-F238E27FC236}">
                <a16:creationId xmlns:a16="http://schemas.microsoft.com/office/drawing/2014/main" id="{D63EB19B-892B-4EBF-98AA-387A4B33E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25" y="5098240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88112" name="Text Box 610">
            <a:extLst>
              <a:ext uri="{FF2B5EF4-FFF2-40B4-BE49-F238E27FC236}">
                <a16:creationId xmlns:a16="http://schemas.microsoft.com/office/drawing/2014/main" id="{6DAC6363-ED7A-447C-A101-6FD802041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5403040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88113" name="Text Box 611">
            <a:extLst>
              <a:ext uri="{FF2B5EF4-FFF2-40B4-BE49-F238E27FC236}">
                <a16:creationId xmlns:a16="http://schemas.microsoft.com/office/drawing/2014/main" id="{5CDADB97-0DBF-462E-9FCD-B0E1F8E62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5707840"/>
            <a:ext cx="6858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88114" name="Line 612">
            <a:extLst>
              <a:ext uri="{FF2B5EF4-FFF2-40B4-BE49-F238E27FC236}">
                <a16:creationId xmlns:a16="http://schemas.microsoft.com/office/drawing/2014/main" id="{6C650783-0D28-4CD7-907C-D4940E0B1B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1025" y="3729038"/>
            <a:ext cx="9144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1637" name="Text Box 613">
            <a:extLst>
              <a:ext uri="{FF2B5EF4-FFF2-40B4-BE49-F238E27FC236}">
                <a16:creationId xmlns:a16="http://schemas.microsoft.com/office/drawing/2014/main" id="{EB97C19F-F2C2-4A8E-A229-3FB0A84DD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127" y="6213069"/>
            <a:ext cx="5776913" cy="64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Two-Dimensional Full Search Procedure Search Range -7 to +7 Motion Vector (3,6) in this case</a:t>
            </a:r>
          </a:p>
        </p:txBody>
      </p:sp>
      <p:sp>
        <p:nvSpPr>
          <p:cNvPr id="88116" name="投影片編號版面配置區 613">
            <a:extLst>
              <a:ext uri="{FF2B5EF4-FFF2-40B4-BE49-F238E27FC236}">
                <a16:creationId xmlns:a16="http://schemas.microsoft.com/office/drawing/2014/main" id="{1B5CBAE7-CC3A-4576-AD9C-E142DCC9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19FE69F-39B4-4DB4-8CEF-3586705FF2DB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C5B7547A-9870-4186-BDED-7E0F5ABD3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255588"/>
            <a:ext cx="6711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Need for Fast Motion Estimation</a:t>
            </a:r>
          </a:p>
        </p:txBody>
      </p:sp>
      <p:sp>
        <p:nvSpPr>
          <p:cNvPr id="642051" name="Rectangle 3">
            <a:extLst>
              <a:ext uri="{FF2B5EF4-FFF2-40B4-BE49-F238E27FC236}">
                <a16:creationId xmlns:a16="http://schemas.microsoft.com/office/drawing/2014/main" id="{D812FAFB-4455-4AF9-96C9-D9AFF1979D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invGray">
          <a:xfrm>
            <a:off x="1143000" y="1981200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Motion estimation is the most time-consuming operation in a typical video encoder</a:t>
            </a:r>
          </a:p>
        </p:txBody>
      </p:sp>
      <p:sp>
        <p:nvSpPr>
          <p:cNvPr id="89093" name="投影片編號版面配置區 4">
            <a:extLst>
              <a:ext uri="{FF2B5EF4-FFF2-40B4-BE49-F238E27FC236}">
                <a16:creationId xmlns:a16="http://schemas.microsoft.com/office/drawing/2014/main" id="{F4995325-4283-4642-A07D-3E0D8E890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2BD1A49-F9A1-484D-9AEB-BBEC63260028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77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" name="Object 2">
            <a:extLst>
              <a:ext uri="{FF2B5EF4-FFF2-40B4-BE49-F238E27FC236}">
                <a16:creationId xmlns:a16="http://schemas.microsoft.com/office/drawing/2014/main" id="{3A673999-2E02-41B1-A4D1-7114C08D4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8444952"/>
              </p:ext>
            </p:extLst>
          </p:nvPr>
        </p:nvGraphicFramePr>
        <p:xfrm>
          <a:off x="1612900" y="3178175"/>
          <a:ext cx="6832600" cy="2867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6F592E4C-DD91-4741-B044-78E274AEC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285750"/>
            <a:ext cx="6305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Fast Search Methods for BMA</a:t>
            </a:r>
          </a:p>
        </p:txBody>
      </p:sp>
      <p:sp>
        <p:nvSpPr>
          <p:cNvPr id="644099" name="Text Box 3">
            <a:extLst>
              <a:ext uri="{FF2B5EF4-FFF2-40B4-BE49-F238E27FC236}">
                <a16:creationId xmlns:a16="http://schemas.microsoft.com/office/drawing/2014/main" id="{7BDFE3AF-34F6-4C5C-A9F3-301F0BC97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088" y="1577977"/>
            <a:ext cx="3306762" cy="25304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zh-TW" alt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2-</a:t>
            </a: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 logarithmic 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three step 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conjugate direction 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altLang="zh-TW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altLang="zh-TW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altLang="zh-TW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44100" name="Text Box 4">
            <a:extLst>
              <a:ext uri="{FF2B5EF4-FFF2-40B4-BE49-F238E27FC236}">
                <a16:creationId xmlns:a16="http://schemas.microsoft.com/office/drawing/2014/main" id="{CFCDE06F-356B-4CEF-AE9D-F6EC23490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3" y="5605465"/>
            <a:ext cx="6267450" cy="7016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zh-TW" alt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</a:t>
            </a: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greatly reduces the computation load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sub-optimal solution, may be trapped at local minima</a:t>
            </a:r>
          </a:p>
        </p:txBody>
      </p:sp>
      <p:sp>
        <p:nvSpPr>
          <p:cNvPr id="91141" name="Oval 5">
            <a:extLst>
              <a:ext uri="{FF2B5EF4-FFF2-40B4-BE49-F238E27FC236}">
                <a16:creationId xmlns:a16="http://schemas.microsoft.com/office/drawing/2014/main" id="{FF5A09DC-4432-4EAF-BF67-1CDE9D73C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563" y="2100263"/>
            <a:ext cx="76200" cy="7620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42" name="Oval 6">
            <a:extLst>
              <a:ext uri="{FF2B5EF4-FFF2-40B4-BE49-F238E27FC236}">
                <a16:creationId xmlns:a16="http://schemas.microsoft.com/office/drawing/2014/main" id="{EE6E6B60-5703-477E-B64D-F32344C9B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763" y="1490663"/>
            <a:ext cx="76200" cy="7620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43" name="Oval 7">
            <a:extLst>
              <a:ext uri="{FF2B5EF4-FFF2-40B4-BE49-F238E27FC236}">
                <a16:creationId xmlns:a16="http://schemas.microsoft.com/office/drawing/2014/main" id="{D42D7B19-E28F-4824-88DD-268C53067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563" y="1490663"/>
            <a:ext cx="76200" cy="7620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44" name="Oval 8">
            <a:extLst>
              <a:ext uri="{FF2B5EF4-FFF2-40B4-BE49-F238E27FC236}">
                <a16:creationId xmlns:a16="http://schemas.microsoft.com/office/drawing/2014/main" id="{63151203-3222-46C9-9670-31E95E48A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563" y="1795463"/>
            <a:ext cx="76200" cy="7620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45" name="Oval 9">
            <a:extLst>
              <a:ext uri="{FF2B5EF4-FFF2-40B4-BE49-F238E27FC236}">
                <a16:creationId xmlns:a16="http://schemas.microsoft.com/office/drawing/2014/main" id="{FA970E9E-352B-49A9-8AAF-ED02CCD38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763" y="2100263"/>
            <a:ext cx="76200" cy="7620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46" name="Oval 10">
            <a:extLst>
              <a:ext uri="{FF2B5EF4-FFF2-40B4-BE49-F238E27FC236}">
                <a16:creationId xmlns:a16="http://schemas.microsoft.com/office/drawing/2014/main" id="{8FE80381-3B1B-44D8-8C94-18970B1C3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8963" y="1795463"/>
            <a:ext cx="76200" cy="7620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47" name="Oval 11">
            <a:extLst>
              <a:ext uri="{FF2B5EF4-FFF2-40B4-BE49-F238E27FC236}">
                <a16:creationId xmlns:a16="http://schemas.microsoft.com/office/drawing/2014/main" id="{01DADCD1-C1FC-4457-AF8F-8A199FF21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8963" y="2100263"/>
            <a:ext cx="76200" cy="7620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48" name="Oval 12">
            <a:extLst>
              <a:ext uri="{FF2B5EF4-FFF2-40B4-BE49-F238E27FC236}">
                <a16:creationId xmlns:a16="http://schemas.microsoft.com/office/drawing/2014/main" id="{4C27CEB8-18C0-4A40-A599-A4BCE2AB9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8963" y="1490663"/>
            <a:ext cx="76200" cy="7620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49" name="Rectangle 13">
            <a:extLst>
              <a:ext uri="{FF2B5EF4-FFF2-40B4-BE49-F238E27FC236}">
                <a16:creationId xmlns:a16="http://schemas.microsoft.com/office/drawing/2014/main" id="{1287A7A4-B96D-4795-AD68-763E3E1DB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763" y="1795463"/>
            <a:ext cx="76200" cy="762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50" name="Rectangle 14">
            <a:extLst>
              <a:ext uri="{FF2B5EF4-FFF2-40B4-BE49-F238E27FC236}">
                <a16:creationId xmlns:a16="http://schemas.microsoft.com/office/drawing/2014/main" id="{C4161AA2-A6D9-4476-BEDE-15C236005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7563" y="2405063"/>
            <a:ext cx="76200" cy="762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51" name="Rectangle 15">
            <a:extLst>
              <a:ext uri="{FF2B5EF4-FFF2-40B4-BE49-F238E27FC236}">
                <a16:creationId xmlns:a16="http://schemas.microsoft.com/office/drawing/2014/main" id="{44133CAD-E926-443A-B57B-3CC7A3919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3363" y="3014663"/>
            <a:ext cx="76200" cy="762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52" name="Rectangle 16">
            <a:extLst>
              <a:ext uri="{FF2B5EF4-FFF2-40B4-BE49-F238E27FC236}">
                <a16:creationId xmlns:a16="http://schemas.microsoft.com/office/drawing/2014/main" id="{17AAFFF1-5547-4ED4-9C04-6907B0B59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763" y="3014663"/>
            <a:ext cx="76200" cy="762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53" name="Rectangle 17">
            <a:extLst>
              <a:ext uri="{FF2B5EF4-FFF2-40B4-BE49-F238E27FC236}">
                <a16:creationId xmlns:a16="http://schemas.microsoft.com/office/drawing/2014/main" id="{86780947-AA1F-4152-94F1-B153E4A99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3363" y="2405063"/>
            <a:ext cx="76200" cy="762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54" name="Rectangle 18">
            <a:extLst>
              <a:ext uri="{FF2B5EF4-FFF2-40B4-BE49-F238E27FC236}">
                <a16:creationId xmlns:a16="http://schemas.microsoft.com/office/drawing/2014/main" id="{4ADE9CAB-D838-455F-8234-A3AFA0983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3363" y="1795463"/>
            <a:ext cx="76200" cy="762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55" name="Rectangle 19">
            <a:extLst>
              <a:ext uri="{FF2B5EF4-FFF2-40B4-BE49-F238E27FC236}">
                <a16:creationId xmlns:a16="http://schemas.microsoft.com/office/drawing/2014/main" id="{E4606413-1718-4289-8F62-1D6BF06C0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2405063"/>
            <a:ext cx="76200" cy="762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56" name="Rectangle 20">
            <a:extLst>
              <a:ext uri="{FF2B5EF4-FFF2-40B4-BE49-F238E27FC236}">
                <a16:creationId xmlns:a16="http://schemas.microsoft.com/office/drawing/2014/main" id="{76858C8D-00E8-42C6-B71F-B92B837B1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1795463"/>
            <a:ext cx="76200" cy="762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57" name="Rectangle 21">
            <a:extLst>
              <a:ext uri="{FF2B5EF4-FFF2-40B4-BE49-F238E27FC236}">
                <a16:creationId xmlns:a16="http://schemas.microsoft.com/office/drawing/2014/main" id="{84BE75B4-61B6-45A8-AF4A-03A8DA914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3014663"/>
            <a:ext cx="76200" cy="762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58" name="Oval 22">
            <a:extLst>
              <a:ext uri="{FF2B5EF4-FFF2-40B4-BE49-F238E27FC236}">
                <a16:creationId xmlns:a16="http://schemas.microsoft.com/office/drawing/2014/main" id="{665A9C32-E551-4BEF-9BDC-26CFD109C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2328863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59" name="Oval 23">
            <a:extLst>
              <a:ext uri="{FF2B5EF4-FFF2-40B4-BE49-F238E27FC236}">
                <a16:creationId xmlns:a16="http://schemas.microsoft.com/office/drawing/2014/main" id="{32732292-3222-48E4-9A94-AD39F44C8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163" y="2328863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60" name="Oval 24">
            <a:extLst>
              <a:ext uri="{FF2B5EF4-FFF2-40B4-BE49-F238E27FC236}">
                <a16:creationId xmlns:a16="http://schemas.microsoft.com/office/drawing/2014/main" id="{05670047-A873-4498-8B16-DD7957D75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263" y="2328863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61" name="Oval 25">
            <a:extLst>
              <a:ext uri="{FF2B5EF4-FFF2-40B4-BE49-F238E27FC236}">
                <a16:creationId xmlns:a16="http://schemas.microsoft.com/office/drawing/2014/main" id="{6E22D944-5B21-41A9-870B-010E6712B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3700463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62" name="Oval 26">
            <a:extLst>
              <a:ext uri="{FF2B5EF4-FFF2-40B4-BE49-F238E27FC236}">
                <a16:creationId xmlns:a16="http://schemas.microsoft.com/office/drawing/2014/main" id="{8B5D5627-7DBF-4702-901A-A108B72A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163" y="3700463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63" name="Oval 27">
            <a:extLst>
              <a:ext uri="{FF2B5EF4-FFF2-40B4-BE49-F238E27FC236}">
                <a16:creationId xmlns:a16="http://schemas.microsoft.com/office/drawing/2014/main" id="{E1A7D468-ABA6-4B06-B574-41AAE767F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7563" y="3700463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64" name="Oval 28">
            <a:extLst>
              <a:ext uri="{FF2B5EF4-FFF2-40B4-BE49-F238E27FC236}">
                <a16:creationId xmlns:a16="http://schemas.microsoft.com/office/drawing/2014/main" id="{481EAA93-7E98-41C5-9BB7-B0F41D291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5148263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65" name="Oval 29">
            <a:extLst>
              <a:ext uri="{FF2B5EF4-FFF2-40B4-BE49-F238E27FC236}">
                <a16:creationId xmlns:a16="http://schemas.microsoft.com/office/drawing/2014/main" id="{B117BC70-24BB-4B3C-A594-2779E16E8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7563" y="5148263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66" name="Oval 30">
            <a:extLst>
              <a:ext uri="{FF2B5EF4-FFF2-40B4-BE49-F238E27FC236}">
                <a16:creationId xmlns:a16="http://schemas.microsoft.com/office/drawing/2014/main" id="{460D2A28-AC25-4B50-A75B-A59FCA530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163" y="5148263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67" name="Line 31">
            <a:extLst>
              <a:ext uri="{FF2B5EF4-FFF2-40B4-BE49-F238E27FC236}">
                <a16:creationId xmlns:a16="http://schemas.microsoft.com/office/drawing/2014/main" id="{D4283B69-C112-4870-8712-3344F0CAC39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5763" y="3776663"/>
            <a:ext cx="3810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1168" name="Line 32">
            <a:extLst>
              <a:ext uri="{FF2B5EF4-FFF2-40B4-BE49-F238E27FC236}">
                <a16:creationId xmlns:a16="http://schemas.microsoft.com/office/drawing/2014/main" id="{92A6F89B-F223-4D77-9CED-9F851EE056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72163" y="1947863"/>
            <a:ext cx="0" cy="3733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1169" name="Line 33">
            <a:extLst>
              <a:ext uri="{FF2B5EF4-FFF2-40B4-BE49-F238E27FC236}">
                <a16:creationId xmlns:a16="http://schemas.microsoft.com/office/drawing/2014/main" id="{0664B66C-B043-4867-9DB3-8884BE11E8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72163" y="2481263"/>
            <a:ext cx="1295400" cy="1295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1170" name="Line 34">
            <a:extLst>
              <a:ext uri="{FF2B5EF4-FFF2-40B4-BE49-F238E27FC236}">
                <a16:creationId xmlns:a16="http://schemas.microsoft.com/office/drawing/2014/main" id="{E33EF955-08F5-41A9-92E1-B6C8D1A0315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75513" y="1878013"/>
            <a:ext cx="6350" cy="488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1171" name="Line 35">
            <a:extLst>
              <a:ext uri="{FF2B5EF4-FFF2-40B4-BE49-F238E27FC236}">
                <a16:creationId xmlns:a16="http://schemas.microsoft.com/office/drawing/2014/main" id="{6E9C351C-C77C-4003-A439-CCB5C78175D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08813" y="1566863"/>
            <a:ext cx="260350" cy="273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1172" name="Line 36">
            <a:extLst>
              <a:ext uri="{FF2B5EF4-FFF2-40B4-BE49-F238E27FC236}">
                <a16:creationId xmlns:a16="http://schemas.microsoft.com/office/drawing/2014/main" id="{28E419E0-353F-417E-9A40-D8BF9F2524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72163" y="1566863"/>
            <a:ext cx="1066800" cy="2209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4133" name="Text Box 37">
            <a:extLst>
              <a:ext uri="{FF2B5EF4-FFF2-40B4-BE49-F238E27FC236}">
                <a16:creationId xmlns:a16="http://schemas.microsoft.com/office/drawing/2014/main" id="{7737B43B-AC30-422C-8F00-D4114C284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2165" y="2633665"/>
            <a:ext cx="522287" cy="3968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mv</a:t>
            </a:r>
          </a:p>
        </p:txBody>
      </p:sp>
      <p:sp>
        <p:nvSpPr>
          <p:cNvPr id="91174" name="投影片編號版面配置區 37">
            <a:extLst>
              <a:ext uri="{FF2B5EF4-FFF2-40B4-BE49-F238E27FC236}">
                <a16:creationId xmlns:a16="http://schemas.microsoft.com/office/drawing/2014/main" id="{02CC56D2-1DD9-4767-A4D3-4258E796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0415457-12A3-4888-A665-590F7AB1F8A3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78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028378CE-107A-4E87-9C5E-D4CF8FF29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285750"/>
            <a:ext cx="4857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Fast Search: Strategy I</a:t>
            </a:r>
          </a:p>
        </p:txBody>
      </p:sp>
      <p:sp>
        <p:nvSpPr>
          <p:cNvPr id="645147" name="Text Box 27">
            <a:extLst>
              <a:ext uri="{FF2B5EF4-FFF2-40B4-BE49-F238E27FC236}">
                <a16:creationId xmlns:a16="http://schemas.microsoft.com/office/drawing/2014/main" id="{B66252EC-11BC-4FCD-B64D-AB39A0F27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7" y="1905002"/>
            <a:ext cx="2803525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Pick a large step size around the starting point.</a:t>
            </a:r>
          </a:p>
          <a:p>
            <a:pPr marL="342900" indent="-342900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At every stage, reduce the step size and move in the direction of the best match.</a:t>
            </a:r>
          </a:p>
        </p:txBody>
      </p:sp>
      <p:sp>
        <p:nvSpPr>
          <p:cNvPr id="92164" name="Arc 30">
            <a:extLst>
              <a:ext uri="{FF2B5EF4-FFF2-40B4-BE49-F238E27FC236}">
                <a16:creationId xmlns:a16="http://schemas.microsoft.com/office/drawing/2014/main" id="{6E2771F7-B273-4CB6-B593-1DD979BE4ED6}"/>
              </a:ext>
            </a:extLst>
          </p:cNvPr>
          <p:cNvSpPr>
            <a:spLocks/>
          </p:cNvSpPr>
          <p:nvPr/>
        </p:nvSpPr>
        <p:spPr bwMode="auto">
          <a:xfrm flipV="1">
            <a:off x="3581400" y="2133600"/>
            <a:ext cx="4572000" cy="2590800"/>
          </a:xfrm>
          <a:custGeom>
            <a:avLst/>
            <a:gdLst>
              <a:gd name="T0" fmla="*/ 0 w 43194"/>
              <a:gd name="T1" fmla="*/ 2147483646 h 21600"/>
              <a:gd name="T2" fmla="*/ 2147483646 w 43194"/>
              <a:gd name="T3" fmla="*/ 2147483646 h 21600"/>
              <a:gd name="T4" fmla="*/ 2147483646 w 43194"/>
              <a:gd name="T5" fmla="*/ 2147483646 h 21600"/>
              <a:gd name="T6" fmla="*/ 0 60000 65536"/>
              <a:gd name="T7" fmla="*/ 0 60000 65536"/>
              <a:gd name="T8" fmla="*/ 0 60000 65536"/>
              <a:gd name="T9" fmla="*/ 0 w 43194"/>
              <a:gd name="T10" fmla="*/ 0 h 21600"/>
              <a:gd name="T11" fmla="*/ 43194 w 4319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94" h="21600" fill="none" extrusionOk="0">
                <a:moveTo>
                  <a:pt x="0" y="21131"/>
                </a:moveTo>
                <a:cubicBezTo>
                  <a:pt x="255" y="9387"/>
                  <a:pt x="9848" y="-1"/>
                  <a:pt x="21595" y="0"/>
                </a:cubicBezTo>
                <a:cubicBezTo>
                  <a:pt x="33454" y="0"/>
                  <a:pt x="43095" y="9561"/>
                  <a:pt x="43194" y="21419"/>
                </a:cubicBezTo>
              </a:path>
              <a:path w="43194" h="21600" stroke="0" extrusionOk="0">
                <a:moveTo>
                  <a:pt x="0" y="21131"/>
                </a:moveTo>
                <a:cubicBezTo>
                  <a:pt x="255" y="9387"/>
                  <a:pt x="9848" y="-1"/>
                  <a:pt x="21595" y="0"/>
                </a:cubicBezTo>
                <a:cubicBezTo>
                  <a:pt x="33454" y="0"/>
                  <a:pt x="43095" y="9561"/>
                  <a:pt x="43194" y="21419"/>
                </a:cubicBezTo>
                <a:lnTo>
                  <a:pt x="21595" y="21600"/>
                </a:lnTo>
                <a:lnTo>
                  <a:pt x="0" y="2113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31">
            <a:extLst>
              <a:ext uri="{FF2B5EF4-FFF2-40B4-BE49-F238E27FC236}">
                <a16:creationId xmlns:a16="http://schemas.microsoft.com/office/drawing/2014/main" id="{739BE38F-F505-46AB-8AF7-C7383C888C05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4114800"/>
            <a:ext cx="76200" cy="1600200"/>
            <a:chOff x="3024" y="2688"/>
            <a:chExt cx="48" cy="1008"/>
          </a:xfrm>
        </p:grpSpPr>
        <p:sp>
          <p:nvSpPr>
            <p:cNvPr id="92189" name="Oval 32">
              <a:extLst>
                <a:ext uri="{FF2B5EF4-FFF2-40B4-BE49-F238E27FC236}">
                  <a16:creationId xmlns:a16="http://schemas.microsoft.com/office/drawing/2014/main" id="{3E9A7555-4660-4D17-93B0-2C40D1B51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688"/>
              <a:ext cx="48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2190" name="Line 33">
              <a:extLst>
                <a:ext uri="{FF2B5EF4-FFF2-40B4-BE49-F238E27FC236}">
                  <a16:creationId xmlns:a16="http://schemas.microsoft.com/office/drawing/2014/main" id="{94BDDB10-EE90-42DE-831F-80DD9C53F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2734"/>
              <a:ext cx="0" cy="962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34">
            <a:extLst>
              <a:ext uri="{FF2B5EF4-FFF2-40B4-BE49-F238E27FC236}">
                <a16:creationId xmlns:a16="http://schemas.microsoft.com/office/drawing/2014/main" id="{965879D5-5A27-4C97-9BE0-389A64DC502C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2895600"/>
            <a:ext cx="1600200" cy="2819400"/>
            <a:chOff x="2544" y="1920"/>
            <a:chExt cx="1008" cy="1776"/>
          </a:xfrm>
        </p:grpSpPr>
        <p:sp>
          <p:nvSpPr>
            <p:cNvPr id="92185" name="Oval 35">
              <a:extLst>
                <a:ext uri="{FF2B5EF4-FFF2-40B4-BE49-F238E27FC236}">
                  <a16:creationId xmlns:a16="http://schemas.microsoft.com/office/drawing/2014/main" id="{ED1F40CA-752C-46C1-9CAF-8527A743E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9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2186" name="Oval 36">
              <a:extLst>
                <a:ext uri="{FF2B5EF4-FFF2-40B4-BE49-F238E27FC236}">
                  <a16:creationId xmlns:a16="http://schemas.microsoft.com/office/drawing/2014/main" id="{DD3628E4-4B11-436F-8286-B2576392D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2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2187" name="Line 37">
              <a:extLst>
                <a:ext uri="{FF2B5EF4-FFF2-40B4-BE49-F238E27FC236}">
                  <a16:creationId xmlns:a16="http://schemas.microsoft.com/office/drawing/2014/main" id="{5B6D5241-DD4A-490F-BC81-51A43AB266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968"/>
              <a:ext cx="0" cy="1728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188" name="Line 38">
              <a:extLst>
                <a:ext uri="{FF2B5EF4-FFF2-40B4-BE49-F238E27FC236}">
                  <a16:creationId xmlns:a16="http://schemas.microsoft.com/office/drawing/2014/main" id="{5F383D2D-DC41-426D-A18C-3BE73110F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024"/>
              <a:ext cx="0" cy="672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2167" name="Line 39">
            <a:extLst>
              <a:ext uri="{FF2B5EF4-FFF2-40B4-BE49-F238E27FC236}">
                <a16:creationId xmlns:a16="http://schemas.microsoft.com/office/drawing/2014/main" id="{D2AC8443-157C-4750-AFCE-4E87F8F325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1828800"/>
            <a:ext cx="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2168" name="Line 40">
            <a:extLst>
              <a:ext uri="{FF2B5EF4-FFF2-40B4-BE49-F238E27FC236}">
                <a16:creationId xmlns:a16="http://schemas.microsoft.com/office/drawing/2014/main" id="{AB9DC263-CE13-4972-948E-D71C2A8DE4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5715000"/>
            <a:ext cx="548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161" name="Rectangle 41">
            <a:extLst>
              <a:ext uri="{FF2B5EF4-FFF2-40B4-BE49-F238E27FC236}">
                <a16:creationId xmlns:a16="http://schemas.microsoft.com/office/drawing/2014/main" id="{B40F866B-DB4F-453F-969D-AAB8828CD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648200"/>
            <a:ext cx="76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4" name="Group 42">
            <a:extLst>
              <a:ext uri="{FF2B5EF4-FFF2-40B4-BE49-F238E27FC236}">
                <a16:creationId xmlns:a16="http://schemas.microsoft.com/office/drawing/2014/main" id="{FA2B55DF-81F8-4DB4-8488-3DD6EAB7E4C5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4419600"/>
            <a:ext cx="838200" cy="1295400"/>
            <a:chOff x="2304" y="2880"/>
            <a:chExt cx="528" cy="816"/>
          </a:xfrm>
        </p:grpSpPr>
        <p:sp>
          <p:nvSpPr>
            <p:cNvPr id="92181" name="Oval 43">
              <a:extLst>
                <a:ext uri="{FF2B5EF4-FFF2-40B4-BE49-F238E27FC236}">
                  <a16:creationId xmlns:a16="http://schemas.microsoft.com/office/drawing/2014/main" id="{1CF17287-D8C2-45D5-BD07-92FDDB799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02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2182" name="Oval 44">
              <a:extLst>
                <a:ext uri="{FF2B5EF4-FFF2-40B4-BE49-F238E27FC236}">
                  <a16:creationId xmlns:a16="http://schemas.microsoft.com/office/drawing/2014/main" id="{DE93343C-AB56-4A4B-9A64-CFB00E4A5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88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2183" name="Line 45">
              <a:extLst>
                <a:ext uri="{FF2B5EF4-FFF2-40B4-BE49-F238E27FC236}">
                  <a16:creationId xmlns:a16="http://schemas.microsoft.com/office/drawing/2014/main" id="{75B61DD9-71F6-464F-8222-1BCC0714F0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880"/>
              <a:ext cx="0" cy="816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184" name="Line 46">
              <a:extLst>
                <a:ext uri="{FF2B5EF4-FFF2-40B4-BE49-F238E27FC236}">
                  <a16:creationId xmlns:a16="http://schemas.microsoft.com/office/drawing/2014/main" id="{F69085CB-4AD3-4F5A-9272-BB6C4C2002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072"/>
              <a:ext cx="0" cy="624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45167" name="Oval 47">
            <a:extLst>
              <a:ext uri="{FF2B5EF4-FFF2-40B4-BE49-F238E27FC236}">
                <a16:creationId xmlns:a16="http://schemas.microsoft.com/office/drawing/2014/main" id="{6C4963B0-B111-4CFF-92C2-F9077021E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5720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45168" name="Oval 48">
            <a:extLst>
              <a:ext uri="{FF2B5EF4-FFF2-40B4-BE49-F238E27FC236}">
                <a16:creationId xmlns:a16="http://schemas.microsoft.com/office/drawing/2014/main" id="{08E1F374-821C-4E51-9CBB-7DBCE68C4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648200"/>
            <a:ext cx="76200" cy="76200"/>
          </a:xfrm>
          <a:prstGeom prst="ellipse">
            <a:avLst/>
          </a:prstGeom>
          <a:solidFill>
            <a:srgbClr val="CC3300"/>
          </a:solidFill>
          <a:ln w="9525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5" name="Group 49">
            <a:extLst>
              <a:ext uri="{FF2B5EF4-FFF2-40B4-BE49-F238E27FC236}">
                <a16:creationId xmlns:a16="http://schemas.microsoft.com/office/drawing/2014/main" id="{1043CAFD-437D-42A6-B7D5-3F2114ADE65A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4648200"/>
            <a:ext cx="381000" cy="1066800"/>
            <a:chOff x="2208" y="3024"/>
            <a:chExt cx="240" cy="672"/>
          </a:xfrm>
        </p:grpSpPr>
        <p:sp>
          <p:nvSpPr>
            <p:cNvPr id="92177" name="Oval 50">
              <a:extLst>
                <a:ext uri="{FF2B5EF4-FFF2-40B4-BE49-F238E27FC236}">
                  <a16:creationId xmlns:a16="http://schemas.microsoft.com/office/drawing/2014/main" id="{15DD2CB5-E853-48DD-90A0-FC13763B2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024"/>
              <a:ext cx="48" cy="48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2178" name="Oval 51">
              <a:extLst>
                <a:ext uri="{FF2B5EF4-FFF2-40B4-BE49-F238E27FC236}">
                  <a16:creationId xmlns:a16="http://schemas.microsoft.com/office/drawing/2014/main" id="{DC340293-1D1D-4062-9F77-49158FC03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024"/>
              <a:ext cx="48" cy="48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2179" name="Line 52">
              <a:extLst>
                <a:ext uri="{FF2B5EF4-FFF2-40B4-BE49-F238E27FC236}">
                  <a16:creationId xmlns:a16="http://schemas.microsoft.com/office/drawing/2014/main" id="{4C76CF3D-1F9A-4445-B2BF-203D45B55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3072"/>
              <a:ext cx="0" cy="624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180" name="Line 53">
              <a:extLst>
                <a:ext uri="{FF2B5EF4-FFF2-40B4-BE49-F238E27FC236}">
                  <a16:creationId xmlns:a16="http://schemas.microsoft.com/office/drawing/2014/main" id="{B04485E6-49EE-453A-B9BD-696729E4E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072"/>
              <a:ext cx="0" cy="624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2174" name="Text Box 54">
            <a:extLst>
              <a:ext uri="{FF2B5EF4-FFF2-40B4-BE49-F238E27FC236}">
                <a16:creationId xmlns:a16="http://schemas.microsoft.com/office/drawing/2014/main" id="{F4D92278-1BE4-4B43-97DC-DFD5342C532B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366169" y="3055144"/>
            <a:ext cx="15414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Error Surface</a:t>
            </a:r>
          </a:p>
        </p:txBody>
      </p:sp>
      <p:sp>
        <p:nvSpPr>
          <p:cNvPr id="92175" name="Text Box 55">
            <a:extLst>
              <a:ext uri="{FF2B5EF4-FFF2-40B4-BE49-F238E27FC236}">
                <a16:creationId xmlns:a16="http://schemas.microsoft.com/office/drawing/2014/main" id="{EC6E66DC-A9CD-49E9-A9E0-DA8946B49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25" y="5943600"/>
            <a:ext cx="1682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Displacement</a:t>
            </a:r>
          </a:p>
        </p:txBody>
      </p:sp>
      <p:sp>
        <p:nvSpPr>
          <p:cNvPr id="92176" name="投影片編號版面配置區 29">
            <a:extLst>
              <a:ext uri="{FF2B5EF4-FFF2-40B4-BE49-F238E27FC236}">
                <a16:creationId xmlns:a16="http://schemas.microsoft.com/office/drawing/2014/main" id="{CFCB5D73-963A-4DE9-97BA-D603BD7F4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FC4430D-751F-4AD7-8857-9FB66E9D8401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79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1" grpId="0" animBg="1"/>
      <p:bldP spid="645167" grpId="0" animBg="1"/>
      <p:bldP spid="6451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2">
            <a:extLst>
              <a:ext uri="{FF2B5EF4-FFF2-40B4-BE49-F238E27FC236}">
                <a16:creationId xmlns:a16="http://schemas.microsoft.com/office/drawing/2014/main" id="{F2EA2301-5C45-4B80-8296-153FA18C4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75" y="306388"/>
            <a:ext cx="7067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Quantizer: Midtreader vs. Midrizer</a:t>
            </a:r>
          </a:p>
        </p:txBody>
      </p:sp>
      <p:sp>
        <p:nvSpPr>
          <p:cNvPr id="573443" name="Rectangle 3">
            <a:extLst>
              <a:ext uri="{FF2B5EF4-FFF2-40B4-BE49-F238E27FC236}">
                <a16:creationId xmlns:a16="http://schemas.microsoft.com/office/drawing/2014/main" id="{4D5C03E6-D84D-4FDA-B026-DB4892ECB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790700"/>
            <a:ext cx="2592056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Midtreader Quantizer</a:t>
            </a:r>
          </a:p>
        </p:txBody>
      </p:sp>
      <p:sp>
        <p:nvSpPr>
          <p:cNvPr id="573444" name="Rectangle 4">
            <a:extLst>
              <a:ext uri="{FF2B5EF4-FFF2-40B4-BE49-F238E27FC236}">
                <a16:creationId xmlns:a16="http://schemas.microsoft.com/office/drawing/2014/main" id="{C043C846-A48C-46BC-AAC3-72F057EAC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1833563"/>
            <a:ext cx="2350002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Midriser  Quantizer</a:t>
            </a:r>
          </a:p>
        </p:txBody>
      </p:sp>
      <p:grpSp>
        <p:nvGrpSpPr>
          <p:cNvPr id="12293" name="Group 5">
            <a:extLst>
              <a:ext uri="{FF2B5EF4-FFF2-40B4-BE49-F238E27FC236}">
                <a16:creationId xmlns:a16="http://schemas.microsoft.com/office/drawing/2014/main" id="{2206E266-A0EB-4AD9-B5B4-03E364B7FD23}"/>
              </a:ext>
            </a:extLst>
          </p:cNvPr>
          <p:cNvGrpSpPr>
            <a:grpSpLocks/>
          </p:cNvGrpSpPr>
          <p:nvPr/>
        </p:nvGrpSpPr>
        <p:grpSpPr bwMode="auto">
          <a:xfrm>
            <a:off x="606425" y="2398715"/>
            <a:ext cx="3360738" cy="3355975"/>
            <a:chOff x="382" y="1511"/>
            <a:chExt cx="2117" cy="2114"/>
          </a:xfrm>
        </p:grpSpPr>
        <p:sp>
          <p:nvSpPr>
            <p:cNvPr id="12350" name="Rectangle 6">
              <a:extLst>
                <a:ext uri="{FF2B5EF4-FFF2-40B4-BE49-F238E27FC236}">
                  <a16:creationId xmlns:a16="http://schemas.microsoft.com/office/drawing/2014/main" id="{4400B4DF-AA2E-48CA-9B04-E7BEE5FA0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" y="1511"/>
              <a:ext cx="601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FFFFFF"/>
                  </a:solidFill>
                  <a:ea typeface="新細明體" panose="02020500000000000000" pitchFamily="18" charset="-120"/>
                </a:rPr>
                <a:t>Output</a:t>
              </a:r>
            </a:p>
            <a:p>
              <a:pPr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FFFFFF"/>
                  </a:solidFill>
                  <a:ea typeface="新細明體" panose="02020500000000000000" pitchFamily="18" charset="-120"/>
                </a:rPr>
                <a:t>values</a:t>
              </a:r>
            </a:p>
          </p:txBody>
        </p:sp>
        <p:sp>
          <p:nvSpPr>
            <p:cNvPr id="12351" name="Rectangle 7">
              <a:extLst>
                <a:ext uri="{FF2B5EF4-FFF2-40B4-BE49-F238E27FC236}">
                  <a16:creationId xmlns:a16="http://schemas.microsoft.com/office/drawing/2014/main" id="{6955EF13-2ED0-4050-8783-53FA78680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6" y="2980"/>
              <a:ext cx="85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FFFFFF"/>
                  </a:solidFill>
                  <a:ea typeface="新細明體" panose="02020500000000000000" pitchFamily="18" charset="-120"/>
                </a:rPr>
                <a:t>Input level</a:t>
              </a:r>
            </a:p>
          </p:txBody>
        </p:sp>
        <p:sp>
          <p:nvSpPr>
            <p:cNvPr id="12352" name="Line 8">
              <a:extLst>
                <a:ext uri="{FF2B5EF4-FFF2-40B4-BE49-F238E27FC236}">
                  <a16:creationId xmlns:a16="http://schemas.microsoft.com/office/drawing/2014/main" id="{8302F367-6968-4014-B71D-514C786F48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" y="2862"/>
              <a:ext cx="21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53" name="Line 9">
              <a:extLst>
                <a:ext uri="{FF2B5EF4-FFF2-40B4-BE49-F238E27FC236}">
                  <a16:creationId xmlns:a16="http://schemas.microsoft.com/office/drawing/2014/main" id="{257A197E-64AC-4C45-A7E5-B719323CA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3" y="2000"/>
              <a:ext cx="0" cy="1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54" name="Line 10">
              <a:extLst>
                <a:ext uri="{FF2B5EF4-FFF2-40B4-BE49-F238E27FC236}">
                  <a16:creationId xmlns:a16="http://schemas.microsoft.com/office/drawing/2014/main" id="{F030AAC7-69D3-4215-B2CA-6C5A5E23BA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9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55" name="Line 11">
              <a:extLst>
                <a:ext uri="{FF2B5EF4-FFF2-40B4-BE49-F238E27FC236}">
                  <a16:creationId xmlns:a16="http://schemas.microsoft.com/office/drawing/2014/main" id="{38F6F48F-6D6E-44FB-898F-ADBF440C6C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8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56" name="Line 12">
              <a:extLst>
                <a:ext uri="{FF2B5EF4-FFF2-40B4-BE49-F238E27FC236}">
                  <a16:creationId xmlns:a16="http://schemas.microsoft.com/office/drawing/2014/main" id="{B9188D02-4E66-4338-BC6D-2C4C3DE626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7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57" name="Line 13">
              <a:extLst>
                <a:ext uri="{FF2B5EF4-FFF2-40B4-BE49-F238E27FC236}">
                  <a16:creationId xmlns:a16="http://schemas.microsoft.com/office/drawing/2014/main" id="{2CD01E96-F0CF-438A-B830-5A358D498A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7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58" name="Line 14">
              <a:extLst>
                <a:ext uri="{FF2B5EF4-FFF2-40B4-BE49-F238E27FC236}">
                  <a16:creationId xmlns:a16="http://schemas.microsoft.com/office/drawing/2014/main" id="{0E95D2C5-3BF3-46D0-B1DF-24BFD334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5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59" name="Line 15">
              <a:extLst>
                <a:ext uri="{FF2B5EF4-FFF2-40B4-BE49-F238E27FC236}">
                  <a16:creationId xmlns:a16="http://schemas.microsoft.com/office/drawing/2014/main" id="{A5AF82AC-1082-4FB6-8665-32EDCBD2B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5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60" name="Line 16">
              <a:extLst>
                <a:ext uri="{FF2B5EF4-FFF2-40B4-BE49-F238E27FC236}">
                  <a16:creationId xmlns:a16="http://schemas.microsoft.com/office/drawing/2014/main" id="{F02B83AF-4132-41B5-87E7-DA56C8E3BB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1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61" name="Line 17">
              <a:extLst>
                <a:ext uri="{FF2B5EF4-FFF2-40B4-BE49-F238E27FC236}">
                  <a16:creationId xmlns:a16="http://schemas.microsoft.com/office/drawing/2014/main" id="{26204C56-8407-4C4B-835B-DDB11A232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0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62" name="Line 18">
              <a:extLst>
                <a:ext uri="{FF2B5EF4-FFF2-40B4-BE49-F238E27FC236}">
                  <a16:creationId xmlns:a16="http://schemas.microsoft.com/office/drawing/2014/main" id="{8A6D1CD2-9B40-489D-B325-2AD7A4F178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63" name="Line 19">
              <a:extLst>
                <a:ext uri="{FF2B5EF4-FFF2-40B4-BE49-F238E27FC236}">
                  <a16:creationId xmlns:a16="http://schemas.microsoft.com/office/drawing/2014/main" id="{958ADB25-7042-423C-ACA1-578E0EBF5D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9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64" name="Line 20">
              <a:extLst>
                <a:ext uri="{FF2B5EF4-FFF2-40B4-BE49-F238E27FC236}">
                  <a16:creationId xmlns:a16="http://schemas.microsoft.com/office/drawing/2014/main" id="{CA1B79C4-1C92-47CF-9494-B11FD7BC61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7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65" name="Line 21">
              <a:extLst>
                <a:ext uri="{FF2B5EF4-FFF2-40B4-BE49-F238E27FC236}">
                  <a16:creationId xmlns:a16="http://schemas.microsoft.com/office/drawing/2014/main" id="{4415C2D3-7D73-40A2-A80B-3790E7C77C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66" name="Line 22">
              <a:extLst>
                <a:ext uri="{FF2B5EF4-FFF2-40B4-BE49-F238E27FC236}">
                  <a16:creationId xmlns:a16="http://schemas.microsoft.com/office/drawing/2014/main" id="{C36B151A-4FDE-458E-9904-0F8E667243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5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67" name="Line 23">
              <a:extLst>
                <a:ext uri="{FF2B5EF4-FFF2-40B4-BE49-F238E27FC236}">
                  <a16:creationId xmlns:a16="http://schemas.microsoft.com/office/drawing/2014/main" id="{B49E95FA-435B-4037-8243-69FB445C4B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68" name="Line 24">
              <a:extLst>
                <a:ext uri="{FF2B5EF4-FFF2-40B4-BE49-F238E27FC236}">
                  <a16:creationId xmlns:a16="http://schemas.microsoft.com/office/drawing/2014/main" id="{F6AB70E1-3DC0-4550-ABD4-9C8C0064ED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4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69" name="Line 25">
              <a:extLst>
                <a:ext uri="{FF2B5EF4-FFF2-40B4-BE49-F238E27FC236}">
                  <a16:creationId xmlns:a16="http://schemas.microsoft.com/office/drawing/2014/main" id="{F0220701-F690-4510-8DFA-00F5D7D849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3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70" name="Line 26">
              <a:extLst>
                <a:ext uri="{FF2B5EF4-FFF2-40B4-BE49-F238E27FC236}">
                  <a16:creationId xmlns:a16="http://schemas.microsoft.com/office/drawing/2014/main" id="{5D14D9F1-3A3A-4B1B-9EDD-2DEA788075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3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71" name="Line 27">
              <a:extLst>
                <a:ext uri="{FF2B5EF4-FFF2-40B4-BE49-F238E27FC236}">
                  <a16:creationId xmlns:a16="http://schemas.microsoft.com/office/drawing/2014/main" id="{7ED6E894-EF7B-4257-A3ED-7AD05CCF56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72" name="Line 28">
              <a:extLst>
                <a:ext uri="{FF2B5EF4-FFF2-40B4-BE49-F238E27FC236}">
                  <a16:creationId xmlns:a16="http://schemas.microsoft.com/office/drawing/2014/main" id="{68809BC9-50CD-4B71-8D92-7E176378C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7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73" name="Line 29">
              <a:extLst>
                <a:ext uri="{FF2B5EF4-FFF2-40B4-BE49-F238E27FC236}">
                  <a16:creationId xmlns:a16="http://schemas.microsoft.com/office/drawing/2014/main" id="{F6E6C5F5-C864-4B49-8815-3D35D5805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7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74" name="Line 30">
              <a:extLst>
                <a:ext uri="{FF2B5EF4-FFF2-40B4-BE49-F238E27FC236}">
                  <a16:creationId xmlns:a16="http://schemas.microsoft.com/office/drawing/2014/main" id="{E8C7A101-3F4C-46AE-8397-A3CDFA79BC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6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75" name="Line 31">
              <a:extLst>
                <a:ext uri="{FF2B5EF4-FFF2-40B4-BE49-F238E27FC236}">
                  <a16:creationId xmlns:a16="http://schemas.microsoft.com/office/drawing/2014/main" id="{6BBC6587-FE5A-41D9-B640-CBB05A3F3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5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76" name="Line 32">
              <a:extLst>
                <a:ext uri="{FF2B5EF4-FFF2-40B4-BE49-F238E27FC236}">
                  <a16:creationId xmlns:a16="http://schemas.microsoft.com/office/drawing/2014/main" id="{EF27EA1F-23DF-46A2-86D0-194853674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5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77" name="Line 33">
              <a:extLst>
                <a:ext uri="{FF2B5EF4-FFF2-40B4-BE49-F238E27FC236}">
                  <a16:creationId xmlns:a16="http://schemas.microsoft.com/office/drawing/2014/main" id="{887D5C48-371A-413C-A891-7EDAD75D7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3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78" name="Line 34">
              <a:extLst>
                <a:ext uri="{FF2B5EF4-FFF2-40B4-BE49-F238E27FC236}">
                  <a16:creationId xmlns:a16="http://schemas.microsoft.com/office/drawing/2014/main" id="{CBAF3CDB-B0C0-49A1-BE0E-4CDE1D6583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1" y="2862"/>
              <a:ext cx="1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79" name="Line 35">
              <a:extLst>
                <a:ext uri="{FF2B5EF4-FFF2-40B4-BE49-F238E27FC236}">
                  <a16:creationId xmlns:a16="http://schemas.microsoft.com/office/drawing/2014/main" id="{5E7166B3-AC88-4D21-8395-780876387B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9" y="2728"/>
              <a:ext cx="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80" name="Line 36">
              <a:extLst>
                <a:ext uri="{FF2B5EF4-FFF2-40B4-BE49-F238E27FC236}">
                  <a16:creationId xmlns:a16="http://schemas.microsoft.com/office/drawing/2014/main" id="{45B46594-A654-4751-AB00-F6A9943BB5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9" y="2991"/>
              <a:ext cx="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81" name="Line 37">
              <a:extLst>
                <a:ext uri="{FF2B5EF4-FFF2-40B4-BE49-F238E27FC236}">
                  <a16:creationId xmlns:a16="http://schemas.microsoft.com/office/drawing/2014/main" id="{1507A869-5B52-40CC-965B-F459F59DB1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9" y="3124"/>
              <a:ext cx="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82" name="Line 38">
              <a:extLst>
                <a:ext uri="{FF2B5EF4-FFF2-40B4-BE49-F238E27FC236}">
                  <a16:creationId xmlns:a16="http://schemas.microsoft.com/office/drawing/2014/main" id="{CDFFEB69-CB9D-4B9F-9C54-8E2E63D0E5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9" y="3388"/>
              <a:ext cx="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83" name="Line 39">
              <a:extLst>
                <a:ext uri="{FF2B5EF4-FFF2-40B4-BE49-F238E27FC236}">
                  <a16:creationId xmlns:a16="http://schemas.microsoft.com/office/drawing/2014/main" id="{D35C2E1A-211E-44BB-8910-1F9790D9EB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9" y="3259"/>
              <a:ext cx="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84" name="Line 40">
              <a:extLst>
                <a:ext uri="{FF2B5EF4-FFF2-40B4-BE49-F238E27FC236}">
                  <a16:creationId xmlns:a16="http://schemas.microsoft.com/office/drawing/2014/main" id="{D42FA091-C695-4EA2-83BD-0CECD9705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9" y="3516"/>
              <a:ext cx="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85" name="Line 41">
              <a:extLst>
                <a:ext uri="{FF2B5EF4-FFF2-40B4-BE49-F238E27FC236}">
                  <a16:creationId xmlns:a16="http://schemas.microsoft.com/office/drawing/2014/main" id="{BFD0A1F9-4D51-407E-AFE2-BA8D803A85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9" y="2176"/>
              <a:ext cx="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86" name="Line 42">
              <a:extLst>
                <a:ext uri="{FF2B5EF4-FFF2-40B4-BE49-F238E27FC236}">
                  <a16:creationId xmlns:a16="http://schemas.microsoft.com/office/drawing/2014/main" id="{672EB664-F238-4458-A77C-CF3B298D62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9" y="2309"/>
              <a:ext cx="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87" name="Line 43">
              <a:extLst>
                <a:ext uri="{FF2B5EF4-FFF2-40B4-BE49-F238E27FC236}">
                  <a16:creationId xmlns:a16="http://schemas.microsoft.com/office/drawing/2014/main" id="{E0D88A04-38A0-464F-85DD-F6AC5D8046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9" y="2572"/>
              <a:ext cx="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88" name="Line 44">
              <a:extLst>
                <a:ext uri="{FF2B5EF4-FFF2-40B4-BE49-F238E27FC236}">
                  <a16:creationId xmlns:a16="http://schemas.microsoft.com/office/drawing/2014/main" id="{F40B323D-CC1C-434B-9EAF-DBF5DEC2DB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9" y="2444"/>
              <a:ext cx="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89" name="Line 45">
              <a:extLst>
                <a:ext uri="{FF2B5EF4-FFF2-40B4-BE49-F238E27FC236}">
                  <a16:creationId xmlns:a16="http://schemas.microsoft.com/office/drawing/2014/main" id="{689B6DA0-4A79-43D9-9BBF-D640AB933B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66" y="2735"/>
              <a:ext cx="2" cy="1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90" name="Line 46">
              <a:extLst>
                <a:ext uri="{FF2B5EF4-FFF2-40B4-BE49-F238E27FC236}">
                  <a16:creationId xmlns:a16="http://schemas.microsoft.com/office/drawing/2014/main" id="{7533A4DC-247E-48ED-9402-6AAB88873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66" y="2729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91" name="Line 47">
              <a:extLst>
                <a:ext uri="{FF2B5EF4-FFF2-40B4-BE49-F238E27FC236}">
                  <a16:creationId xmlns:a16="http://schemas.microsoft.com/office/drawing/2014/main" id="{69976A7F-5B12-414A-BA7C-3D55C3B94B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2" y="2579"/>
              <a:ext cx="0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92" name="Line 48">
              <a:extLst>
                <a:ext uri="{FF2B5EF4-FFF2-40B4-BE49-F238E27FC236}">
                  <a16:creationId xmlns:a16="http://schemas.microsoft.com/office/drawing/2014/main" id="{237E155B-94F7-4F22-AAB8-48A7D0E149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8" y="2573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93" name="Line 49">
              <a:extLst>
                <a:ext uri="{FF2B5EF4-FFF2-40B4-BE49-F238E27FC236}">
                  <a16:creationId xmlns:a16="http://schemas.microsoft.com/office/drawing/2014/main" id="{23779529-ED37-4B5A-8E72-323CE09500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4" y="2441"/>
              <a:ext cx="0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94" name="Line 50">
              <a:extLst>
                <a:ext uri="{FF2B5EF4-FFF2-40B4-BE49-F238E27FC236}">
                  <a16:creationId xmlns:a16="http://schemas.microsoft.com/office/drawing/2014/main" id="{39B754E2-3448-4C6F-A729-1E31A86C14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6" y="2441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95" name="Line 51">
              <a:extLst>
                <a:ext uri="{FF2B5EF4-FFF2-40B4-BE49-F238E27FC236}">
                  <a16:creationId xmlns:a16="http://schemas.microsoft.com/office/drawing/2014/main" id="{DC6A0C81-E312-4015-91C8-B6268E1356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2" y="2297"/>
              <a:ext cx="0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96" name="Line 52">
              <a:extLst>
                <a:ext uri="{FF2B5EF4-FFF2-40B4-BE49-F238E27FC236}">
                  <a16:creationId xmlns:a16="http://schemas.microsoft.com/office/drawing/2014/main" id="{354B7B90-72E0-4DA1-B650-B8155FECA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8" y="2297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97" name="Line 53">
              <a:extLst>
                <a:ext uri="{FF2B5EF4-FFF2-40B4-BE49-F238E27FC236}">
                  <a16:creationId xmlns:a16="http://schemas.microsoft.com/office/drawing/2014/main" id="{1DAFECBC-6408-407D-B8D8-A3271899B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2" y="2867"/>
              <a:ext cx="2" cy="1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98" name="Line 54">
              <a:extLst>
                <a:ext uri="{FF2B5EF4-FFF2-40B4-BE49-F238E27FC236}">
                  <a16:creationId xmlns:a16="http://schemas.microsoft.com/office/drawing/2014/main" id="{EE6CA876-3A21-4EE5-ABE0-FCFD8380FD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0" y="2987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99" name="Line 55">
              <a:extLst>
                <a:ext uri="{FF2B5EF4-FFF2-40B4-BE49-F238E27FC236}">
                  <a16:creationId xmlns:a16="http://schemas.microsoft.com/office/drawing/2014/main" id="{74255AEC-3EDE-4917-8DFD-911FCE44EE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0" y="2987"/>
              <a:ext cx="0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400" name="Line 56">
              <a:extLst>
                <a:ext uri="{FF2B5EF4-FFF2-40B4-BE49-F238E27FC236}">
                  <a16:creationId xmlns:a16="http://schemas.microsoft.com/office/drawing/2014/main" id="{029F70B6-2C1C-4C9A-84F1-B45BE5DA50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8" y="3119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401" name="Line 57">
              <a:extLst>
                <a:ext uri="{FF2B5EF4-FFF2-40B4-BE49-F238E27FC236}">
                  <a16:creationId xmlns:a16="http://schemas.microsoft.com/office/drawing/2014/main" id="{FF6B45D2-907A-4E8B-AE8E-243302F56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3119"/>
              <a:ext cx="0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402" name="Line 58">
              <a:extLst>
                <a:ext uri="{FF2B5EF4-FFF2-40B4-BE49-F238E27FC236}">
                  <a16:creationId xmlns:a16="http://schemas.microsoft.com/office/drawing/2014/main" id="{8402F864-9852-478F-A730-06A316247B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0" y="3251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403" name="Line 59">
              <a:extLst>
                <a:ext uri="{FF2B5EF4-FFF2-40B4-BE49-F238E27FC236}">
                  <a16:creationId xmlns:a16="http://schemas.microsoft.com/office/drawing/2014/main" id="{FCAD23E3-A5E5-4BFA-AA37-7A861D8454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4" y="3251"/>
              <a:ext cx="0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404" name="Line 60">
              <a:extLst>
                <a:ext uri="{FF2B5EF4-FFF2-40B4-BE49-F238E27FC236}">
                  <a16:creationId xmlns:a16="http://schemas.microsoft.com/office/drawing/2014/main" id="{FC426BB6-F88E-480D-9646-54F3E3E7A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8" y="3389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2294" name="Rectangle 61">
            <a:extLst>
              <a:ext uri="{FF2B5EF4-FFF2-40B4-BE49-F238E27FC236}">
                <a16:creationId xmlns:a16="http://schemas.microsoft.com/office/drawing/2014/main" id="{7466BB2D-6DD4-4704-9370-A150C1784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00" y="2386015"/>
            <a:ext cx="952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Output</a:t>
            </a:r>
          </a:p>
          <a:p>
            <a:pPr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values</a:t>
            </a:r>
          </a:p>
        </p:txBody>
      </p:sp>
      <p:sp>
        <p:nvSpPr>
          <p:cNvPr id="12295" name="Rectangle 62">
            <a:extLst>
              <a:ext uri="{FF2B5EF4-FFF2-40B4-BE49-F238E27FC236}">
                <a16:creationId xmlns:a16="http://schemas.microsoft.com/office/drawing/2014/main" id="{495367CE-7C58-44C9-893B-EDCFAC49D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25" y="4718050"/>
            <a:ext cx="135453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Input level</a:t>
            </a:r>
          </a:p>
        </p:txBody>
      </p:sp>
      <p:sp>
        <p:nvSpPr>
          <p:cNvPr id="12296" name="Line 63">
            <a:extLst>
              <a:ext uri="{FF2B5EF4-FFF2-40B4-BE49-F238E27FC236}">
                <a16:creationId xmlns:a16="http://schemas.microsoft.com/office/drawing/2014/main" id="{7D25F1E1-80F9-45A7-AB0B-724FF15DE1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8025" y="4530725"/>
            <a:ext cx="3333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297" name="Line 64">
            <a:extLst>
              <a:ext uri="{FF2B5EF4-FFF2-40B4-BE49-F238E27FC236}">
                <a16:creationId xmlns:a16="http://schemas.microsoft.com/office/drawing/2014/main" id="{9A3A2431-7426-43D6-B9E5-2A3BD74C31A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8863" y="3162300"/>
            <a:ext cx="0" cy="2579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298" name="Line 65">
            <a:extLst>
              <a:ext uri="{FF2B5EF4-FFF2-40B4-BE49-F238E27FC236}">
                <a16:creationId xmlns:a16="http://schemas.microsoft.com/office/drawing/2014/main" id="{AEF73E2A-7649-4023-9E63-220F2B4EB0F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363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299" name="Line 66">
            <a:extLst>
              <a:ext uri="{FF2B5EF4-FFF2-40B4-BE49-F238E27FC236}">
                <a16:creationId xmlns:a16="http://schemas.microsoft.com/office/drawing/2014/main" id="{10DCD60A-65D1-446B-94E0-BAA28C74780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3175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00" name="Line 67">
            <a:extLst>
              <a:ext uri="{FF2B5EF4-FFF2-40B4-BE49-F238E27FC236}">
                <a16:creationId xmlns:a16="http://schemas.microsoft.com/office/drawing/2014/main" id="{EE228C2F-718B-48CA-BADC-56A23B5BB9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2713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01" name="Line 68">
            <a:extLst>
              <a:ext uri="{FF2B5EF4-FFF2-40B4-BE49-F238E27FC236}">
                <a16:creationId xmlns:a16="http://schemas.microsoft.com/office/drawing/2014/main" id="{B5C8E864-00A3-425F-9EE2-108AB51053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383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02" name="Line 69">
            <a:extLst>
              <a:ext uri="{FF2B5EF4-FFF2-40B4-BE49-F238E27FC236}">
                <a16:creationId xmlns:a16="http://schemas.microsoft.com/office/drawing/2014/main" id="{0FA54B39-9395-4748-9BCE-00B9DBF1E23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178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03" name="Line 70">
            <a:extLst>
              <a:ext uri="{FF2B5EF4-FFF2-40B4-BE49-F238E27FC236}">
                <a16:creationId xmlns:a16="http://schemas.microsoft.com/office/drawing/2014/main" id="{2EAD2F4C-4621-4239-A26B-A0D092EEC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2913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04" name="Line 71">
            <a:extLst>
              <a:ext uri="{FF2B5EF4-FFF2-40B4-BE49-F238E27FC236}">
                <a16:creationId xmlns:a16="http://schemas.microsoft.com/office/drawing/2014/main" id="{E397F529-807F-4035-8626-2DF887F4D15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768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05" name="Line 72">
            <a:extLst>
              <a:ext uri="{FF2B5EF4-FFF2-40B4-BE49-F238E27FC236}">
                <a16:creationId xmlns:a16="http://schemas.microsoft.com/office/drawing/2014/main" id="{72610A0D-534D-4198-AA63-72A22E0E2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7225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06" name="Line 73">
            <a:extLst>
              <a:ext uri="{FF2B5EF4-FFF2-40B4-BE49-F238E27FC236}">
                <a16:creationId xmlns:a16="http://schemas.microsoft.com/office/drawing/2014/main" id="{814090D2-5359-4A62-AA43-095516C4F51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6763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07" name="Line 74">
            <a:extLst>
              <a:ext uri="{FF2B5EF4-FFF2-40B4-BE49-F238E27FC236}">
                <a16:creationId xmlns:a16="http://schemas.microsoft.com/office/drawing/2014/main" id="{D4A82F2E-C4A2-4E5E-A651-89141777B9F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788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08" name="Line 75">
            <a:extLst>
              <a:ext uri="{FF2B5EF4-FFF2-40B4-BE49-F238E27FC236}">
                <a16:creationId xmlns:a16="http://schemas.microsoft.com/office/drawing/2014/main" id="{20826827-D433-4A5B-9C11-B1FB66C66B5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3583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09" name="Line 76">
            <a:extLst>
              <a:ext uri="{FF2B5EF4-FFF2-40B4-BE49-F238E27FC236}">
                <a16:creationId xmlns:a16="http://schemas.microsoft.com/office/drawing/2014/main" id="{7CCEACC7-A04C-4E14-B1D5-726021AA759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6963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10" name="Line 77">
            <a:extLst>
              <a:ext uri="{FF2B5EF4-FFF2-40B4-BE49-F238E27FC236}">
                <a16:creationId xmlns:a16="http://schemas.microsoft.com/office/drawing/2014/main" id="{D1284C8E-7931-4A08-AC6F-6C4CF7A509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11" name="Line 78">
            <a:extLst>
              <a:ext uri="{FF2B5EF4-FFF2-40B4-BE49-F238E27FC236}">
                <a16:creationId xmlns:a16="http://schemas.microsoft.com/office/drawing/2014/main" id="{C574565E-4BD0-4669-901F-76866912A9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553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12" name="Line 79">
            <a:extLst>
              <a:ext uri="{FF2B5EF4-FFF2-40B4-BE49-F238E27FC236}">
                <a16:creationId xmlns:a16="http://schemas.microsoft.com/office/drawing/2014/main" id="{23CFD41F-4EE8-4C34-BDDC-EDF235D68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5075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13" name="Line 80">
            <a:extLst>
              <a:ext uri="{FF2B5EF4-FFF2-40B4-BE49-F238E27FC236}">
                <a16:creationId xmlns:a16="http://schemas.microsoft.com/office/drawing/2014/main" id="{B057C886-E9A6-4D61-A51A-4A14AD5F41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4613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14" name="Line 81">
            <a:extLst>
              <a:ext uri="{FF2B5EF4-FFF2-40B4-BE49-F238E27FC236}">
                <a16:creationId xmlns:a16="http://schemas.microsoft.com/office/drawing/2014/main" id="{019815E9-0CB3-4595-84C9-FE4BEA74B1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573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15" name="Line 82">
            <a:extLst>
              <a:ext uri="{FF2B5EF4-FFF2-40B4-BE49-F238E27FC236}">
                <a16:creationId xmlns:a16="http://schemas.microsoft.com/office/drawing/2014/main" id="{CBAE5F85-DD8D-42B4-B560-BDB2B3785B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368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16" name="Line 83">
            <a:extLst>
              <a:ext uri="{FF2B5EF4-FFF2-40B4-BE49-F238E27FC236}">
                <a16:creationId xmlns:a16="http://schemas.microsoft.com/office/drawing/2014/main" id="{5ABBDDE4-D312-4D88-82F7-1FB4685FBDA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8463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17" name="Line 84">
            <a:extLst>
              <a:ext uri="{FF2B5EF4-FFF2-40B4-BE49-F238E27FC236}">
                <a16:creationId xmlns:a16="http://schemas.microsoft.com/office/drawing/2014/main" id="{F3C2F1C1-B3C1-4808-BB3F-D15D5E3ED78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958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18" name="Line 85">
            <a:extLst>
              <a:ext uri="{FF2B5EF4-FFF2-40B4-BE49-F238E27FC236}">
                <a16:creationId xmlns:a16="http://schemas.microsoft.com/office/drawing/2014/main" id="{86D61ED9-6289-41DF-857B-25C97C0044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25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19" name="Line 86">
            <a:extLst>
              <a:ext uri="{FF2B5EF4-FFF2-40B4-BE49-F238E27FC236}">
                <a16:creationId xmlns:a16="http://schemas.microsoft.com/office/drawing/2014/main" id="{F387A8B7-4F47-4E56-90AF-FB922D91B7E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8663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20" name="Line 87">
            <a:extLst>
              <a:ext uri="{FF2B5EF4-FFF2-40B4-BE49-F238E27FC236}">
                <a16:creationId xmlns:a16="http://schemas.microsoft.com/office/drawing/2014/main" id="{0E8E1546-63FC-4351-B952-1929890014E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978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21" name="Line 88">
            <a:extLst>
              <a:ext uri="{FF2B5EF4-FFF2-40B4-BE49-F238E27FC236}">
                <a16:creationId xmlns:a16="http://schemas.microsoft.com/office/drawing/2014/main" id="{6B64029F-4E21-4EEE-B641-42224CE13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773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22" name="Line 89">
            <a:extLst>
              <a:ext uri="{FF2B5EF4-FFF2-40B4-BE49-F238E27FC236}">
                <a16:creationId xmlns:a16="http://schemas.microsoft.com/office/drawing/2014/main" id="{3589114B-092E-45AB-8D2D-AE091993DF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0763" y="4318000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23" name="Line 90">
            <a:extLst>
              <a:ext uri="{FF2B5EF4-FFF2-40B4-BE49-F238E27FC236}">
                <a16:creationId xmlns:a16="http://schemas.microsoft.com/office/drawing/2014/main" id="{3ACAF51D-D9D4-4E72-A332-467DC14528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0763" y="4735513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24" name="Line 91">
            <a:extLst>
              <a:ext uri="{FF2B5EF4-FFF2-40B4-BE49-F238E27FC236}">
                <a16:creationId xmlns:a16="http://schemas.microsoft.com/office/drawing/2014/main" id="{F1B53A4B-8DAD-4AE9-956E-B1FE216EF7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0763" y="4946650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25" name="Line 92">
            <a:extLst>
              <a:ext uri="{FF2B5EF4-FFF2-40B4-BE49-F238E27FC236}">
                <a16:creationId xmlns:a16="http://schemas.microsoft.com/office/drawing/2014/main" id="{F831399F-254C-4BB2-9D5A-542C1D4744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0763" y="5365750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26" name="Line 93">
            <a:extLst>
              <a:ext uri="{FF2B5EF4-FFF2-40B4-BE49-F238E27FC236}">
                <a16:creationId xmlns:a16="http://schemas.microsoft.com/office/drawing/2014/main" id="{1D960C1B-8294-4BA4-A60C-7CF2C48006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0763" y="5160963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27" name="Line 94">
            <a:extLst>
              <a:ext uri="{FF2B5EF4-FFF2-40B4-BE49-F238E27FC236}">
                <a16:creationId xmlns:a16="http://schemas.microsoft.com/office/drawing/2014/main" id="{EE72655A-0FF8-4D21-BA36-D11126D43B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0763" y="5568950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28" name="Line 95">
            <a:extLst>
              <a:ext uri="{FF2B5EF4-FFF2-40B4-BE49-F238E27FC236}">
                <a16:creationId xmlns:a16="http://schemas.microsoft.com/office/drawing/2014/main" id="{9C80E574-2160-4326-9352-47F62D55FF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0763" y="3441700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29" name="Line 96">
            <a:extLst>
              <a:ext uri="{FF2B5EF4-FFF2-40B4-BE49-F238E27FC236}">
                <a16:creationId xmlns:a16="http://schemas.microsoft.com/office/drawing/2014/main" id="{098656FE-47CB-4C31-92F7-8EFC5D8658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0763" y="3652838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30" name="Line 97">
            <a:extLst>
              <a:ext uri="{FF2B5EF4-FFF2-40B4-BE49-F238E27FC236}">
                <a16:creationId xmlns:a16="http://schemas.microsoft.com/office/drawing/2014/main" id="{D05AAD49-A01E-4DC6-A137-FCC20BE50F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0763" y="4070350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31" name="Line 98">
            <a:extLst>
              <a:ext uri="{FF2B5EF4-FFF2-40B4-BE49-F238E27FC236}">
                <a16:creationId xmlns:a16="http://schemas.microsoft.com/office/drawing/2014/main" id="{26F62783-0FE3-4E1A-8D9B-862266B731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0763" y="3867150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32" name="Line 99">
            <a:extLst>
              <a:ext uri="{FF2B5EF4-FFF2-40B4-BE49-F238E27FC236}">
                <a16:creationId xmlns:a16="http://schemas.microsoft.com/office/drawing/2014/main" id="{9F658F9C-CA9A-49FF-A598-CDA59AA283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49977" y="4329115"/>
            <a:ext cx="3175" cy="200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12333" name="Group 100">
            <a:extLst>
              <a:ext uri="{FF2B5EF4-FFF2-40B4-BE49-F238E27FC236}">
                <a16:creationId xmlns:a16="http://schemas.microsoft.com/office/drawing/2014/main" id="{98AD26DB-99BC-4129-875C-ED774332A0B3}"/>
              </a:ext>
            </a:extLst>
          </p:cNvPr>
          <p:cNvGrpSpPr>
            <a:grpSpLocks/>
          </p:cNvGrpSpPr>
          <p:nvPr/>
        </p:nvGrpSpPr>
        <p:grpSpPr bwMode="auto">
          <a:xfrm>
            <a:off x="6162677" y="3633788"/>
            <a:ext cx="860425" cy="692150"/>
            <a:chOff x="3930" y="2289"/>
            <a:chExt cx="542" cy="436"/>
          </a:xfrm>
        </p:grpSpPr>
        <p:sp>
          <p:nvSpPr>
            <p:cNvPr id="12343" name="Line 101">
              <a:extLst>
                <a:ext uri="{FF2B5EF4-FFF2-40B4-BE49-F238E27FC236}">
                  <a16:creationId xmlns:a16="http://schemas.microsoft.com/office/drawing/2014/main" id="{00A84197-18CB-4B7C-B9C1-DFFEB95F98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0" y="2721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44" name="Line 102">
              <a:extLst>
                <a:ext uri="{FF2B5EF4-FFF2-40B4-BE49-F238E27FC236}">
                  <a16:creationId xmlns:a16="http://schemas.microsoft.com/office/drawing/2014/main" id="{662AE2E9-7894-418D-9876-538AE4AB1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6" y="2571"/>
              <a:ext cx="0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45" name="Line 103">
              <a:extLst>
                <a:ext uri="{FF2B5EF4-FFF2-40B4-BE49-F238E27FC236}">
                  <a16:creationId xmlns:a16="http://schemas.microsoft.com/office/drawing/2014/main" id="{02A856B8-343A-4E79-AC4E-396021CC3D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2" y="2565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46" name="Line 104">
              <a:extLst>
                <a:ext uri="{FF2B5EF4-FFF2-40B4-BE49-F238E27FC236}">
                  <a16:creationId xmlns:a16="http://schemas.microsoft.com/office/drawing/2014/main" id="{FF6FBDDB-8AE6-423C-985D-B0F0083FD9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8" y="2433"/>
              <a:ext cx="0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47" name="Line 105">
              <a:extLst>
                <a:ext uri="{FF2B5EF4-FFF2-40B4-BE49-F238E27FC236}">
                  <a16:creationId xmlns:a16="http://schemas.microsoft.com/office/drawing/2014/main" id="{8E40F024-DEDF-4C27-874D-CB978335E7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00" y="2433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48" name="Line 106">
              <a:extLst>
                <a:ext uri="{FF2B5EF4-FFF2-40B4-BE49-F238E27FC236}">
                  <a16:creationId xmlns:a16="http://schemas.microsoft.com/office/drawing/2014/main" id="{EACB774A-8C6B-4717-9E5A-500C500E4A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6" y="2289"/>
              <a:ext cx="0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49" name="Line 107">
              <a:extLst>
                <a:ext uri="{FF2B5EF4-FFF2-40B4-BE49-F238E27FC236}">
                  <a16:creationId xmlns:a16="http://schemas.microsoft.com/office/drawing/2014/main" id="{0B5B4DE6-F832-41D2-A485-9CD33C881E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2" y="2289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2334" name="Line 108">
            <a:extLst>
              <a:ext uri="{FF2B5EF4-FFF2-40B4-BE49-F238E27FC236}">
                <a16:creationId xmlns:a16="http://schemas.microsoft.com/office/drawing/2014/main" id="{F938506F-B843-4353-A216-3713511275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49977" y="4525965"/>
            <a:ext cx="3175" cy="200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35" name="Line 109">
            <a:extLst>
              <a:ext uri="{FF2B5EF4-FFF2-40B4-BE49-F238E27FC236}">
                <a16:creationId xmlns:a16="http://schemas.microsoft.com/office/drawing/2014/main" id="{7BFAD7B4-3345-4DC3-8CF3-5B289AC62A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89625" y="4741863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36" name="Line 110">
            <a:extLst>
              <a:ext uri="{FF2B5EF4-FFF2-40B4-BE49-F238E27FC236}">
                <a16:creationId xmlns:a16="http://schemas.microsoft.com/office/drawing/2014/main" id="{C94EBBDD-D1F5-49AB-84AC-1FA06C0081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5500" y="4741863"/>
            <a:ext cx="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37" name="Line 111">
            <a:extLst>
              <a:ext uri="{FF2B5EF4-FFF2-40B4-BE49-F238E27FC236}">
                <a16:creationId xmlns:a16="http://schemas.microsoft.com/office/drawing/2014/main" id="{DF714D8B-8AFE-40DD-A3C7-42851F4A9A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0075" y="4951413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38" name="Line 112">
            <a:extLst>
              <a:ext uri="{FF2B5EF4-FFF2-40B4-BE49-F238E27FC236}">
                <a16:creationId xmlns:a16="http://schemas.microsoft.com/office/drawing/2014/main" id="{401F6BA9-4BB0-4818-AE1E-2E332FEBD3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76900" y="4951413"/>
            <a:ext cx="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39" name="Line 113">
            <a:extLst>
              <a:ext uri="{FF2B5EF4-FFF2-40B4-BE49-F238E27FC236}">
                <a16:creationId xmlns:a16="http://schemas.microsoft.com/office/drawing/2014/main" id="{D312C8EB-5AC8-4121-99D9-056C79186D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1000" y="5160963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40" name="Line 114">
            <a:extLst>
              <a:ext uri="{FF2B5EF4-FFF2-40B4-BE49-F238E27FC236}">
                <a16:creationId xmlns:a16="http://schemas.microsoft.com/office/drawing/2014/main" id="{A63BCF4E-4430-4CDA-AE3D-DFF7B39A65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7350" y="5160963"/>
            <a:ext cx="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41" name="Line 115">
            <a:extLst>
              <a:ext uri="{FF2B5EF4-FFF2-40B4-BE49-F238E27FC236}">
                <a16:creationId xmlns:a16="http://schemas.microsoft.com/office/drawing/2014/main" id="{F3479EDD-4618-4B1E-92B9-4849B62437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1450" y="5380038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42" name="投影片編號版面配置區 117">
            <a:extLst>
              <a:ext uri="{FF2B5EF4-FFF2-40B4-BE49-F238E27FC236}">
                <a16:creationId xmlns:a16="http://schemas.microsoft.com/office/drawing/2014/main" id="{739C17C8-31C3-44A9-A465-C16971FE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5EAE8CA-160E-4A1D-8170-9AB1D7A3DC0A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BB2CDDA1-F5CA-445B-80BB-A7B2B02C1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285750"/>
            <a:ext cx="4984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Fast Search: Strategy II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3F908587-9F27-48D2-926C-D464109DE3D6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3810000"/>
            <a:ext cx="762000" cy="1905000"/>
            <a:chOff x="3744" y="2400"/>
            <a:chExt cx="480" cy="1200"/>
          </a:xfrm>
        </p:grpSpPr>
        <p:sp>
          <p:nvSpPr>
            <p:cNvPr id="93217" name="Oval 4">
              <a:extLst>
                <a:ext uri="{FF2B5EF4-FFF2-40B4-BE49-F238E27FC236}">
                  <a16:creationId xmlns:a16="http://schemas.microsoft.com/office/drawing/2014/main" id="{47F29E26-7A59-4D3E-ADFD-9D89481CA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78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3218" name="Oval 5">
              <a:extLst>
                <a:ext uri="{FF2B5EF4-FFF2-40B4-BE49-F238E27FC236}">
                  <a16:creationId xmlns:a16="http://schemas.microsoft.com/office/drawing/2014/main" id="{E7F18D5A-14C0-4911-9DE2-E1CAF6AE3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240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3219" name="Line 6">
              <a:extLst>
                <a:ext uri="{FF2B5EF4-FFF2-40B4-BE49-F238E27FC236}">
                  <a16:creationId xmlns:a16="http://schemas.microsoft.com/office/drawing/2014/main" id="{BC65322A-4713-4C4A-A0C2-EB907CC9B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2832"/>
              <a:ext cx="0" cy="768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3220" name="Line 7">
              <a:extLst>
                <a:ext uri="{FF2B5EF4-FFF2-40B4-BE49-F238E27FC236}">
                  <a16:creationId xmlns:a16="http://schemas.microsoft.com/office/drawing/2014/main" id="{C32EC6F0-F484-4915-A73D-0202DA1705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2448"/>
              <a:ext cx="0" cy="1152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3188" name="Arc 8">
            <a:extLst>
              <a:ext uri="{FF2B5EF4-FFF2-40B4-BE49-F238E27FC236}">
                <a16:creationId xmlns:a16="http://schemas.microsoft.com/office/drawing/2014/main" id="{5071FF7A-5BE6-4940-A87B-4794BE6B0114}"/>
              </a:ext>
            </a:extLst>
          </p:cNvPr>
          <p:cNvSpPr>
            <a:spLocks/>
          </p:cNvSpPr>
          <p:nvPr/>
        </p:nvSpPr>
        <p:spPr bwMode="auto">
          <a:xfrm flipV="1">
            <a:off x="3733800" y="2133600"/>
            <a:ext cx="4572000" cy="2590800"/>
          </a:xfrm>
          <a:custGeom>
            <a:avLst/>
            <a:gdLst>
              <a:gd name="T0" fmla="*/ 0 w 43194"/>
              <a:gd name="T1" fmla="*/ 2147483646 h 21600"/>
              <a:gd name="T2" fmla="*/ 2147483646 w 43194"/>
              <a:gd name="T3" fmla="*/ 2147483646 h 21600"/>
              <a:gd name="T4" fmla="*/ 2147483646 w 43194"/>
              <a:gd name="T5" fmla="*/ 2147483646 h 21600"/>
              <a:gd name="T6" fmla="*/ 0 60000 65536"/>
              <a:gd name="T7" fmla="*/ 0 60000 65536"/>
              <a:gd name="T8" fmla="*/ 0 60000 65536"/>
              <a:gd name="T9" fmla="*/ 0 w 43194"/>
              <a:gd name="T10" fmla="*/ 0 h 21600"/>
              <a:gd name="T11" fmla="*/ 43194 w 4319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94" h="21600" fill="none" extrusionOk="0">
                <a:moveTo>
                  <a:pt x="0" y="21131"/>
                </a:moveTo>
                <a:cubicBezTo>
                  <a:pt x="255" y="9387"/>
                  <a:pt x="9848" y="-1"/>
                  <a:pt x="21595" y="0"/>
                </a:cubicBezTo>
                <a:cubicBezTo>
                  <a:pt x="33454" y="0"/>
                  <a:pt x="43095" y="9561"/>
                  <a:pt x="43194" y="21419"/>
                </a:cubicBezTo>
              </a:path>
              <a:path w="43194" h="21600" stroke="0" extrusionOk="0">
                <a:moveTo>
                  <a:pt x="0" y="21131"/>
                </a:moveTo>
                <a:cubicBezTo>
                  <a:pt x="255" y="9387"/>
                  <a:pt x="9848" y="-1"/>
                  <a:pt x="21595" y="0"/>
                </a:cubicBezTo>
                <a:cubicBezTo>
                  <a:pt x="33454" y="0"/>
                  <a:pt x="43095" y="9561"/>
                  <a:pt x="43194" y="21419"/>
                </a:cubicBezTo>
                <a:lnTo>
                  <a:pt x="21595" y="21600"/>
                </a:lnTo>
                <a:lnTo>
                  <a:pt x="0" y="2113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3189" name="Line 9">
            <a:extLst>
              <a:ext uri="{FF2B5EF4-FFF2-40B4-BE49-F238E27FC236}">
                <a16:creationId xmlns:a16="http://schemas.microsoft.com/office/drawing/2014/main" id="{D07DF932-715F-44A2-B57C-03CD2DA38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828800"/>
            <a:ext cx="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3190" name="Line 10">
            <a:extLst>
              <a:ext uri="{FF2B5EF4-FFF2-40B4-BE49-F238E27FC236}">
                <a16:creationId xmlns:a16="http://schemas.microsoft.com/office/drawing/2014/main" id="{98429F9C-93DA-4530-A5D2-3BBBA918C9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5715000"/>
            <a:ext cx="548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6155" name="Rectangle 11">
            <a:extLst>
              <a:ext uri="{FF2B5EF4-FFF2-40B4-BE49-F238E27FC236}">
                <a16:creationId xmlns:a16="http://schemas.microsoft.com/office/drawing/2014/main" id="{3665D848-C5CB-4055-958C-B8E7891B3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648200"/>
            <a:ext cx="76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46156" name="Oval 12">
            <a:extLst>
              <a:ext uri="{FF2B5EF4-FFF2-40B4-BE49-F238E27FC236}">
                <a16:creationId xmlns:a16="http://schemas.microsoft.com/office/drawing/2014/main" id="{C5F7316F-632C-4399-90E8-4EAB2DF01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4419600"/>
            <a:ext cx="76200" cy="76200"/>
          </a:xfrm>
          <a:prstGeom prst="ellipse">
            <a:avLst/>
          </a:prstGeom>
          <a:solidFill>
            <a:srgbClr val="CC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3" name="Group 13">
            <a:extLst>
              <a:ext uri="{FF2B5EF4-FFF2-40B4-BE49-F238E27FC236}">
                <a16:creationId xmlns:a16="http://schemas.microsoft.com/office/drawing/2014/main" id="{42D6301D-4FA4-471C-920A-F8FB498488AE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4114800"/>
            <a:ext cx="76200" cy="1600200"/>
            <a:chOff x="3984" y="2592"/>
            <a:chExt cx="48" cy="1008"/>
          </a:xfrm>
        </p:grpSpPr>
        <p:sp>
          <p:nvSpPr>
            <p:cNvPr id="93215" name="Oval 14">
              <a:extLst>
                <a:ext uri="{FF2B5EF4-FFF2-40B4-BE49-F238E27FC236}">
                  <a16:creationId xmlns:a16="http://schemas.microsoft.com/office/drawing/2014/main" id="{D81B3439-C98C-4EDB-BB8D-ED9B6D4DD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59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3216" name="Line 15">
              <a:extLst>
                <a:ext uri="{FF2B5EF4-FFF2-40B4-BE49-F238E27FC236}">
                  <a16:creationId xmlns:a16="http://schemas.microsoft.com/office/drawing/2014/main" id="{276CAC84-350E-4FF2-BB2F-9DA922E874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2640"/>
              <a:ext cx="0" cy="960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oup 16">
            <a:extLst>
              <a:ext uri="{FF2B5EF4-FFF2-40B4-BE49-F238E27FC236}">
                <a16:creationId xmlns:a16="http://schemas.microsoft.com/office/drawing/2014/main" id="{47C7FB87-4A36-456E-9907-9730F201E79F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4572000"/>
            <a:ext cx="76200" cy="1143000"/>
            <a:chOff x="3504" y="2880"/>
            <a:chExt cx="48" cy="720"/>
          </a:xfrm>
        </p:grpSpPr>
        <p:sp>
          <p:nvSpPr>
            <p:cNvPr id="93213" name="Oval 17">
              <a:extLst>
                <a:ext uri="{FF2B5EF4-FFF2-40B4-BE49-F238E27FC236}">
                  <a16:creationId xmlns:a16="http://schemas.microsoft.com/office/drawing/2014/main" id="{31B22900-E0A5-4513-963A-FFA6A8BA8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880"/>
              <a:ext cx="48" cy="48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3214" name="Line 18">
              <a:extLst>
                <a:ext uri="{FF2B5EF4-FFF2-40B4-BE49-F238E27FC236}">
                  <a16:creationId xmlns:a16="http://schemas.microsoft.com/office/drawing/2014/main" id="{A673B09E-CBB2-43C4-96AB-08197619EB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928"/>
              <a:ext cx="0" cy="672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46163" name="Oval 19">
            <a:extLst>
              <a:ext uri="{FF2B5EF4-FFF2-40B4-BE49-F238E27FC236}">
                <a16:creationId xmlns:a16="http://schemas.microsoft.com/office/drawing/2014/main" id="{4A3E4C81-D8F2-4202-A853-480467976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572000"/>
            <a:ext cx="76200" cy="76200"/>
          </a:xfrm>
          <a:prstGeom prst="ellipse">
            <a:avLst/>
          </a:prstGeom>
          <a:solidFill>
            <a:srgbClr val="263D7E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5" name="Group 20">
            <a:extLst>
              <a:ext uri="{FF2B5EF4-FFF2-40B4-BE49-F238E27FC236}">
                <a16:creationId xmlns:a16="http://schemas.microsoft.com/office/drawing/2014/main" id="{C8A3F65E-C71B-40D0-9C16-85F61A8A4F00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4648200"/>
            <a:ext cx="76200" cy="1066800"/>
            <a:chOff x="3264" y="2928"/>
            <a:chExt cx="48" cy="672"/>
          </a:xfrm>
        </p:grpSpPr>
        <p:sp>
          <p:nvSpPr>
            <p:cNvPr id="93211" name="Oval 21">
              <a:extLst>
                <a:ext uri="{FF2B5EF4-FFF2-40B4-BE49-F238E27FC236}">
                  <a16:creationId xmlns:a16="http://schemas.microsoft.com/office/drawing/2014/main" id="{E18FBE72-15F0-47CA-A507-5E3F92064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928"/>
              <a:ext cx="48" cy="48"/>
            </a:xfrm>
            <a:prstGeom prst="ellipse">
              <a:avLst/>
            </a:prstGeom>
            <a:solidFill>
              <a:srgbClr val="263D7E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3212" name="Line 22">
              <a:extLst>
                <a:ext uri="{FF2B5EF4-FFF2-40B4-BE49-F238E27FC236}">
                  <a16:creationId xmlns:a16="http://schemas.microsoft.com/office/drawing/2014/main" id="{0E81D83F-BC1F-4120-AD7F-41395FCD9B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976"/>
              <a:ext cx="0" cy="624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46167" name="Oval 23">
            <a:extLst>
              <a:ext uri="{FF2B5EF4-FFF2-40B4-BE49-F238E27FC236}">
                <a16:creationId xmlns:a16="http://schemas.microsoft.com/office/drawing/2014/main" id="{4C769115-D7E4-43FF-84BE-F6CA32010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6482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6" name="Group 24">
            <a:extLst>
              <a:ext uri="{FF2B5EF4-FFF2-40B4-BE49-F238E27FC236}">
                <a16:creationId xmlns:a16="http://schemas.microsoft.com/office/drawing/2014/main" id="{70D87B1B-FF8F-426B-81BE-B9F635D45A79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4648200"/>
            <a:ext cx="76200" cy="1066800"/>
            <a:chOff x="3024" y="2928"/>
            <a:chExt cx="48" cy="672"/>
          </a:xfrm>
        </p:grpSpPr>
        <p:sp>
          <p:nvSpPr>
            <p:cNvPr id="93209" name="Oval 25">
              <a:extLst>
                <a:ext uri="{FF2B5EF4-FFF2-40B4-BE49-F238E27FC236}">
                  <a16:creationId xmlns:a16="http://schemas.microsoft.com/office/drawing/2014/main" id="{0033D5FF-A86B-4E9C-949F-1818DB3B9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92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3210" name="Line 26">
              <a:extLst>
                <a:ext uri="{FF2B5EF4-FFF2-40B4-BE49-F238E27FC236}">
                  <a16:creationId xmlns:a16="http://schemas.microsoft.com/office/drawing/2014/main" id="{B1ABC02F-F77A-417E-9BD3-E003A170B5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2976"/>
              <a:ext cx="0" cy="624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46171" name="Oval 27">
            <a:extLst>
              <a:ext uri="{FF2B5EF4-FFF2-40B4-BE49-F238E27FC236}">
                <a16:creationId xmlns:a16="http://schemas.microsoft.com/office/drawing/2014/main" id="{E41E83C0-E090-43AD-9548-B6D74054D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648200"/>
            <a:ext cx="76200" cy="76200"/>
          </a:xfrm>
          <a:prstGeom prst="ellipse">
            <a:avLst/>
          </a:prstGeom>
          <a:solidFill>
            <a:srgbClr val="8974F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7" name="Group 28">
            <a:extLst>
              <a:ext uri="{FF2B5EF4-FFF2-40B4-BE49-F238E27FC236}">
                <a16:creationId xmlns:a16="http://schemas.microsoft.com/office/drawing/2014/main" id="{82CFB5B2-7FD4-4743-B914-A743764B1BF5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4648200"/>
            <a:ext cx="533400" cy="1066800"/>
            <a:chOff x="3120" y="2928"/>
            <a:chExt cx="336" cy="672"/>
          </a:xfrm>
        </p:grpSpPr>
        <p:sp>
          <p:nvSpPr>
            <p:cNvPr id="93205" name="Oval 29">
              <a:extLst>
                <a:ext uri="{FF2B5EF4-FFF2-40B4-BE49-F238E27FC236}">
                  <a16:creationId xmlns:a16="http://schemas.microsoft.com/office/drawing/2014/main" id="{46F8636D-F2D9-4C47-B709-010267722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928"/>
              <a:ext cx="48" cy="48"/>
            </a:xfrm>
            <a:prstGeom prst="ellipse">
              <a:avLst/>
            </a:prstGeom>
            <a:solidFill>
              <a:srgbClr val="8974F2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3206" name="Oval 30">
              <a:extLst>
                <a:ext uri="{FF2B5EF4-FFF2-40B4-BE49-F238E27FC236}">
                  <a16:creationId xmlns:a16="http://schemas.microsoft.com/office/drawing/2014/main" id="{9355D1EC-BC44-40A6-87CF-E627FCA9C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928"/>
              <a:ext cx="48" cy="48"/>
            </a:xfrm>
            <a:prstGeom prst="ellipse">
              <a:avLst/>
            </a:prstGeom>
            <a:solidFill>
              <a:srgbClr val="8974F2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3207" name="Line 31">
              <a:extLst>
                <a:ext uri="{FF2B5EF4-FFF2-40B4-BE49-F238E27FC236}">
                  <a16:creationId xmlns:a16="http://schemas.microsoft.com/office/drawing/2014/main" id="{DBC104DB-87E0-47A0-9CEB-85F66704CC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2976"/>
              <a:ext cx="0" cy="624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3208" name="Line 32">
              <a:extLst>
                <a:ext uri="{FF2B5EF4-FFF2-40B4-BE49-F238E27FC236}">
                  <a16:creationId xmlns:a16="http://schemas.microsoft.com/office/drawing/2014/main" id="{AFB8528B-4912-4306-A879-2D4147D319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2976"/>
              <a:ext cx="0" cy="624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3201" name="Rectangle 33">
            <a:extLst>
              <a:ext uri="{FF2B5EF4-FFF2-40B4-BE49-F238E27FC236}">
                <a16:creationId xmlns:a16="http://schemas.microsoft.com/office/drawing/2014/main" id="{C55E499C-A211-4761-B973-1C94C5F161D7}"/>
              </a:ext>
            </a:extLst>
          </p:cNvPr>
          <p:cNvSpPr>
            <a:spLocks noChangeArrowheads="1"/>
          </p:cNvSpPr>
          <p:nvPr/>
        </p:nvSpPr>
        <p:spPr bwMode="auto">
          <a:xfrm rot="16134807">
            <a:off x="2490789" y="3325813"/>
            <a:ext cx="1393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Error Surface</a:t>
            </a:r>
          </a:p>
        </p:txBody>
      </p:sp>
      <p:sp>
        <p:nvSpPr>
          <p:cNvPr id="93202" name="Rectangle 34">
            <a:extLst>
              <a:ext uri="{FF2B5EF4-FFF2-40B4-BE49-F238E27FC236}">
                <a16:creationId xmlns:a16="http://schemas.microsoft.com/office/drawing/2014/main" id="{B4DA09B8-AEB1-4A39-B086-2D392EC51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2" y="5840413"/>
            <a:ext cx="1412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Displacement</a:t>
            </a:r>
          </a:p>
        </p:txBody>
      </p:sp>
      <p:sp>
        <p:nvSpPr>
          <p:cNvPr id="646179" name="Text Box 35">
            <a:extLst>
              <a:ext uri="{FF2B5EF4-FFF2-40B4-BE49-F238E27FC236}">
                <a16:creationId xmlns:a16="http://schemas.microsoft.com/office/drawing/2014/main" id="{5400309E-9370-45C0-A83C-4E86B64D7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40" y="2390775"/>
            <a:ext cx="2528887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Move in direction of best match.</a:t>
            </a:r>
          </a:p>
          <a:p>
            <a:pPr marL="342900" indent="-342900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Reduce step size only on overshoot.</a:t>
            </a:r>
            <a:endParaRPr lang="en-US" altLang="zh-TW" sz="28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93204" name="投影片編號版面配置區 35">
            <a:extLst>
              <a:ext uri="{FF2B5EF4-FFF2-40B4-BE49-F238E27FC236}">
                <a16:creationId xmlns:a16="http://schemas.microsoft.com/office/drawing/2014/main" id="{39DF82ED-118C-44E3-8366-312EA069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76C91A8-4DA4-4E77-BF42-93DD7DA952B7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55" grpId="0" animBg="1"/>
      <p:bldP spid="646156" grpId="0" animBg="1"/>
      <p:bldP spid="646163" grpId="0" animBg="1"/>
      <p:bldP spid="646167" grpId="0" animBg="1"/>
      <p:bldP spid="64617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EF57EE67-0AD8-4BD9-A3B5-A93D548E7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285750"/>
            <a:ext cx="511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Fast Search: Strategy III</a:t>
            </a:r>
          </a:p>
        </p:txBody>
      </p:sp>
      <p:sp>
        <p:nvSpPr>
          <p:cNvPr id="94211" name="Arc 3">
            <a:extLst>
              <a:ext uri="{FF2B5EF4-FFF2-40B4-BE49-F238E27FC236}">
                <a16:creationId xmlns:a16="http://schemas.microsoft.com/office/drawing/2014/main" id="{23BF1F08-F34C-4F1D-801E-4C83C65A945F}"/>
              </a:ext>
            </a:extLst>
          </p:cNvPr>
          <p:cNvSpPr>
            <a:spLocks/>
          </p:cNvSpPr>
          <p:nvPr/>
        </p:nvSpPr>
        <p:spPr bwMode="auto">
          <a:xfrm flipV="1">
            <a:off x="3733800" y="2133600"/>
            <a:ext cx="4572000" cy="2590800"/>
          </a:xfrm>
          <a:custGeom>
            <a:avLst/>
            <a:gdLst>
              <a:gd name="T0" fmla="*/ 0 w 43194"/>
              <a:gd name="T1" fmla="*/ 2147483646 h 21600"/>
              <a:gd name="T2" fmla="*/ 2147483646 w 43194"/>
              <a:gd name="T3" fmla="*/ 2147483646 h 21600"/>
              <a:gd name="T4" fmla="*/ 2147483646 w 43194"/>
              <a:gd name="T5" fmla="*/ 2147483646 h 21600"/>
              <a:gd name="T6" fmla="*/ 0 60000 65536"/>
              <a:gd name="T7" fmla="*/ 0 60000 65536"/>
              <a:gd name="T8" fmla="*/ 0 60000 65536"/>
              <a:gd name="T9" fmla="*/ 0 w 43194"/>
              <a:gd name="T10" fmla="*/ 0 h 21600"/>
              <a:gd name="T11" fmla="*/ 43194 w 4319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94" h="21600" fill="none" extrusionOk="0">
                <a:moveTo>
                  <a:pt x="0" y="21131"/>
                </a:moveTo>
                <a:cubicBezTo>
                  <a:pt x="255" y="9387"/>
                  <a:pt x="9848" y="-1"/>
                  <a:pt x="21595" y="0"/>
                </a:cubicBezTo>
                <a:cubicBezTo>
                  <a:pt x="33454" y="0"/>
                  <a:pt x="43095" y="9561"/>
                  <a:pt x="43194" y="21419"/>
                </a:cubicBezTo>
              </a:path>
              <a:path w="43194" h="21600" stroke="0" extrusionOk="0">
                <a:moveTo>
                  <a:pt x="0" y="21131"/>
                </a:moveTo>
                <a:cubicBezTo>
                  <a:pt x="255" y="9387"/>
                  <a:pt x="9848" y="-1"/>
                  <a:pt x="21595" y="0"/>
                </a:cubicBezTo>
                <a:cubicBezTo>
                  <a:pt x="33454" y="0"/>
                  <a:pt x="43095" y="9561"/>
                  <a:pt x="43194" y="21419"/>
                </a:cubicBezTo>
                <a:lnTo>
                  <a:pt x="21595" y="21600"/>
                </a:lnTo>
                <a:lnTo>
                  <a:pt x="0" y="2113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4212" name="Line 4">
            <a:extLst>
              <a:ext uri="{FF2B5EF4-FFF2-40B4-BE49-F238E27FC236}">
                <a16:creationId xmlns:a16="http://schemas.microsoft.com/office/drawing/2014/main" id="{AD5403CF-9FF0-409A-B8D8-09E518B51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828800"/>
            <a:ext cx="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4213" name="Line 5">
            <a:extLst>
              <a:ext uri="{FF2B5EF4-FFF2-40B4-BE49-F238E27FC236}">
                <a16:creationId xmlns:a16="http://schemas.microsoft.com/office/drawing/2014/main" id="{8F956BE8-F6AB-4F86-AA19-66F733D2F9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5715000"/>
            <a:ext cx="548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1D9A2D70-E68A-4E55-898B-BEE93C70769D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2895600"/>
            <a:ext cx="4419600" cy="2819400"/>
            <a:chOff x="1728" y="1824"/>
            <a:chExt cx="2784" cy="1776"/>
          </a:xfrm>
        </p:grpSpPr>
        <p:sp>
          <p:nvSpPr>
            <p:cNvPr id="94220" name="Line 7">
              <a:extLst>
                <a:ext uri="{FF2B5EF4-FFF2-40B4-BE49-F238E27FC236}">
                  <a16:creationId xmlns:a16="http://schemas.microsoft.com/office/drawing/2014/main" id="{CB726B76-6780-4CAB-93B8-C1FD7A098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016"/>
              <a:ext cx="0" cy="1584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221" name="Oval 8">
              <a:extLst>
                <a:ext uri="{FF2B5EF4-FFF2-40B4-BE49-F238E27FC236}">
                  <a16:creationId xmlns:a16="http://schemas.microsoft.com/office/drawing/2014/main" id="{5A788D45-0F7B-4493-B330-375D84019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92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4222" name="Line 9">
              <a:extLst>
                <a:ext uri="{FF2B5EF4-FFF2-40B4-BE49-F238E27FC236}">
                  <a16:creationId xmlns:a16="http://schemas.microsoft.com/office/drawing/2014/main" id="{2210DE53-79B4-4CAD-94B9-3C4829647B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016"/>
              <a:ext cx="0" cy="1584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223" name="Line 10">
              <a:extLst>
                <a:ext uri="{FF2B5EF4-FFF2-40B4-BE49-F238E27FC236}">
                  <a16:creationId xmlns:a16="http://schemas.microsoft.com/office/drawing/2014/main" id="{DEFAA9D2-5E61-4214-BF26-C6ACCDFE4F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2016"/>
              <a:ext cx="0" cy="1584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224" name="Line 11">
              <a:extLst>
                <a:ext uri="{FF2B5EF4-FFF2-40B4-BE49-F238E27FC236}">
                  <a16:creationId xmlns:a16="http://schemas.microsoft.com/office/drawing/2014/main" id="{429F315A-19AC-4019-930F-F2FFE33D8C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016"/>
              <a:ext cx="0" cy="1584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225" name="Oval 12">
              <a:extLst>
                <a:ext uri="{FF2B5EF4-FFF2-40B4-BE49-F238E27FC236}">
                  <a16:creationId xmlns:a16="http://schemas.microsoft.com/office/drawing/2014/main" id="{9185FD5F-B866-43B9-B2F0-2226B8EF4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64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4226" name="Oval 13">
              <a:extLst>
                <a:ext uri="{FF2B5EF4-FFF2-40B4-BE49-F238E27FC236}">
                  <a16:creationId xmlns:a16="http://schemas.microsoft.com/office/drawing/2014/main" id="{A6F4C153-4AFD-45C3-A3D0-2642F98AD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64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4227" name="Oval 14">
              <a:extLst>
                <a:ext uri="{FF2B5EF4-FFF2-40B4-BE49-F238E27FC236}">
                  <a16:creationId xmlns:a16="http://schemas.microsoft.com/office/drawing/2014/main" id="{0A20823D-267C-4D9B-B9A4-2D9159111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82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4228" name="Oval 15">
              <a:extLst>
                <a:ext uri="{FF2B5EF4-FFF2-40B4-BE49-F238E27FC236}">
                  <a16:creationId xmlns:a16="http://schemas.microsoft.com/office/drawing/2014/main" id="{C184C7C5-78C6-4D34-92D0-DB2025104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87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647184" name="Arc 16">
            <a:extLst>
              <a:ext uri="{FF2B5EF4-FFF2-40B4-BE49-F238E27FC236}">
                <a16:creationId xmlns:a16="http://schemas.microsoft.com/office/drawing/2014/main" id="{AD4B9065-7E44-4790-9975-6D2844D522FA}"/>
              </a:ext>
            </a:extLst>
          </p:cNvPr>
          <p:cNvSpPr>
            <a:spLocks/>
          </p:cNvSpPr>
          <p:nvPr/>
        </p:nvSpPr>
        <p:spPr bwMode="auto">
          <a:xfrm flipV="1">
            <a:off x="5334002" y="4572002"/>
            <a:ext cx="1368425" cy="168275"/>
          </a:xfrm>
          <a:custGeom>
            <a:avLst/>
            <a:gdLst>
              <a:gd name="T0" fmla="*/ 0 w 43104"/>
              <a:gd name="T1" fmla="*/ 9252624 h 21600"/>
              <a:gd name="T2" fmla="*/ 1379201918 w 43104"/>
              <a:gd name="T3" fmla="*/ 10212953 h 21600"/>
              <a:gd name="T4" fmla="*/ 688065449 w 43104"/>
              <a:gd name="T5" fmla="*/ 10212953 h 21600"/>
              <a:gd name="T6" fmla="*/ 0 60000 65536"/>
              <a:gd name="T7" fmla="*/ 0 60000 65536"/>
              <a:gd name="T8" fmla="*/ 0 60000 65536"/>
              <a:gd name="T9" fmla="*/ 0 w 43104"/>
              <a:gd name="T10" fmla="*/ 0 h 21600"/>
              <a:gd name="T11" fmla="*/ 43104 w 4310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04" h="21600" fill="none" extrusionOk="0">
                <a:moveTo>
                  <a:pt x="-1" y="19568"/>
                </a:moveTo>
                <a:cubicBezTo>
                  <a:pt x="1047" y="8475"/>
                  <a:pt x="10361" y="-1"/>
                  <a:pt x="21504" y="0"/>
                </a:cubicBezTo>
                <a:cubicBezTo>
                  <a:pt x="33433" y="0"/>
                  <a:pt x="43104" y="9670"/>
                  <a:pt x="43104" y="21600"/>
                </a:cubicBezTo>
              </a:path>
              <a:path w="43104" h="21600" stroke="0" extrusionOk="0">
                <a:moveTo>
                  <a:pt x="-1" y="19568"/>
                </a:moveTo>
                <a:cubicBezTo>
                  <a:pt x="1047" y="8475"/>
                  <a:pt x="10361" y="-1"/>
                  <a:pt x="21504" y="0"/>
                </a:cubicBezTo>
                <a:cubicBezTo>
                  <a:pt x="33433" y="0"/>
                  <a:pt x="43104" y="9670"/>
                  <a:pt x="43104" y="21600"/>
                </a:cubicBezTo>
                <a:lnTo>
                  <a:pt x="21504" y="21600"/>
                </a:lnTo>
                <a:lnTo>
                  <a:pt x="-1" y="19568"/>
                </a:lnTo>
                <a:close/>
              </a:path>
            </a:pathLst>
          </a:custGeom>
          <a:noFill/>
          <a:ln w="762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4216" name="Rectangle 17">
            <a:extLst>
              <a:ext uri="{FF2B5EF4-FFF2-40B4-BE49-F238E27FC236}">
                <a16:creationId xmlns:a16="http://schemas.microsoft.com/office/drawing/2014/main" id="{881F3BE0-CB54-4F88-905C-2E1650EA5AB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490789" y="3325813"/>
            <a:ext cx="1393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Error Surface</a:t>
            </a:r>
          </a:p>
        </p:txBody>
      </p:sp>
      <p:sp>
        <p:nvSpPr>
          <p:cNvPr id="94217" name="Rectangle 18">
            <a:extLst>
              <a:ext uri="{FF2B5EF4-FFF2-40B4-BE49-F238E27FC236}">
                <a16:creationId xmlns:a16="http://schemas.microsoft.com/office/drawing/2014/main" id="{40BE725B-A9BF-4CE1-9583-0925F126A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2" y="5916613"/>
            <a:ext cx="1412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Displacement</a:t>
            </a:r>
          </a:p>
        </p:txBody>
      </p:sp>
      <p:sp>
        <p:nvSpPr>
          <p:cNvPr id="647187" name="Text Box 19">
            <a:extLst>
              <a:ext uri="{FF2B5EF4-FFF2-40B4-BE49-F238E27FC236}">
                <a16:creationId xmlns:a16="http://schemas.microsoft.com/office/drawing/2014/main" id="{6A08FFBE-147E-4BA2-A3D5-8F88D62F1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62200"/>
            <a:ext cx="2971800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Divide search space into many regions.</a:t>
            </a:r>
          </a:p>
          <a:p>
            <a:pPr marL="342900" indent="-342900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Pick a center point for each region. </a:t>
            </a:r>
          </a:p>
          <a:p>
            <a:pPr marL="342900" indent="-342900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Do a full search over region with best center.</a:t>
            </a:r>
          </a:p>
        </p:txBody>
      </p:sp>
      <p:sp>
        <p:nvSpPr>
          <p:cNvPr id="94219" name="投影片編號版面配置區 19">
            <a:extLst>
              <a:ext uri="{FF2B5EF4-FFF2-40B4-BE49-F238E27FC236}">
                <a16:creationId xmlns:a16="http://schemas.microsoft.com/office/drawing/2014/main" id="{B1D39670-FF6F-400A-8C87-F9A72F00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6CC63D3-C697-4559-9828-D4BBA037ACA2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81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4" name="Group 2">
            <a:extLst>
              <a:ext uri="{FF2B5EF4-FFF2-40B4-BE49-F238E27FC236}">
                <a16:creationId xmlns:a16="http://schemas.microsoft.com/office/drawing/2014/main" id="{08301336-1DAA-4494-85EF-941E535F5B0D}"/>
              </a:ext>
            </a:extLst>
          </p:cNvPr>
          <p:cNvGrpSpPr>
            <a:grpSpLocks/>
          </p:cNvGrpSpPr>
          <p:nvPr/>
        </p:nvGrpSpPr>
        <p:grpSpPr bwMode="auto">
          <a:xfrm>
            <a:off x="2330450" y="1568450"/>
            <a:ext cx="4267200" cy="4267200"/>
            <a:chOff x="1488" y="1296"/>
            <a:chExt cx="2688" cy="2688"/>
          </a:xfrm>
        </p:grpSpPr>
        <p:grpSp>
          <p:nvGrpSpPr>
            <p:cNvPr id="95311" name="Group 3">
              <a:extLst>
                <a:ext uri="{FF2B5EF4-FFF2-40B4-BE49-F238E27FC236}">
                  <a16:creationId xmlns:a16="http://schemas.microsoft.com/office/drawing/2014/main" id="{ADD6A690-79F8-4941-9297-F76359199E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296"/>
              <a:ext cx="2688" cy="768"/>
              <a:chOff x="1488" y="1296"/>
              <a:chExt cx="2688" cy="768"/>
            </a:xfrm>
          </p:grpSpPr>
          <p:grpSp>
            <p:nvGrpSpPr>
              <p:cNvPr id="95563" name="Group 4">
                <a:extLst>
                  <a:ext uri="{FF2B5EF4-FFF2-40B4-BE49-F238E27FC236}">
                    <a16:creationId xmlns:a16="http://schemas.microsoft.com/office/drawing/2014/main" id="{9F5352B4-30DE-40A7-B9A8-19F76CCC8A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95639" name="Group 5">
                  <a:extLst>
                    <a:ext uri="{FF2B5EF4-FFF2-40B4-BE49-F238E27FC236}">
                      <a16:creationId xmlns:a16="http://schemas.microsoft.com/office/drawing/2014/main" id="{ABC5264C-BCB7-474A-BF45-9CFAE89745C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5649" name="Group 6">
                    <a:extLst>
                      <a:ext uri="{FF2B5EF4-FFF2-40B4-BE49-F238E27FC236}">
                        <a16:creationId xmlns:a16="http://schemas.microsoft.com/office/drawing/2014/main" id="{77311609-3D47-48BE-A330-DCF2F20F535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657" name="Group 7">
                      <a:extLst>
                        <a:ext uri="{FF2B5EF4-FFF2-40B4-BE49-F238E27FC236}">
                          <a16:creationId xmlns:a16="http://schemas.microsoft.com/office/drawing/2014/main" id="{912831D1-8CC1-4CE3-BA36-CC1C3AA3A8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61" name="Rectangle 8">
                        <a:extLst>
                          <a:ext uri="{FF2B5EF4-FFF2-40B4-BE49-F238E27FC236}">
                            <a16:creationId xmlns:a16="http://schemas.microsoft.com/office/drawing/2014/main" id="{687EB01D-8B27-4C06-A042-2ECF163F7F9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62" name="Rectangle 9">
                        <a:extLst>
                          <a:ext uri="{FF2B5EF4-FFF2-40B4-BE49-F238E27FC236}">
                            <a16:creationId xmlns:a16="http://schemas.microsoft.com/office/drawing/2014/main" id="{DD4BDD8B-FB43-41D7-933C-C8C0B38EFB2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658" name="Group 10">
                      <a:extLst>
                        <a:ext uri="{FF2B5EF4-FFF2-40B4-BE49-F238E27FC236}">
                          <a16:creationId xmlns:a16="http://schemas.microsoft.com/office/drawing/2014/main" id="{6ACEF010-C778-48D0-8377-F0D09C6D47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59" name="Rectangle 11">
                        <a:extLst>
                          <a:ext uri="{FF2B5EF4-FFF2-40B4-BE49-F238E27FC236}">
                            <a16:creationId xmlns:a16="http://schemas.microsoft.com/office/drawing/2014/main" id="{3A2BE4BE-1C33-4F74-A948-C47A1022F19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60" name="Rectangle 12">
                        <a:extLst>
                          <a:ext uri="{FF2B5EF4-FFF2-40B4-BE49-F238E27FC236}">
                            <a16:creationId xmlns:a16="http://schemas.microsoft.com/office/drawing/2014/main" id="{2A87B186-9A35-4669-BCD4-2C32F1B07A2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5650" name="Group 13">
                    <a:extLst>
                      <a:ext uri="{FF2B5EF4-FFF2-40B4-BE49-F238E27FC236}">
                        <a16:creationId xmlns:a16="http://schemas.microsoft.com/office/drawing/2014/main" id="{2FC2049F-8CFC-436E-8BBE-90C2C91E32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651" name="Group 14">
                      <a:extLst>
                        <a:ext uri="{FF2B5EF4-FFF2-40B4-BE49-F238E27FC236}">
                          <a16:creationId xmlns:a16="http://schemas.microsoft.com/office/drawing/2014/main" id="{7039151E-6DD1-4278-823D-180EC276821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55" name="Rectangle 15">
                        <a:extLst>
                          <a:ext uri="{FF2B5EF4-FFF2-40B4-BE49-F238E27FC236}">
                            <a16:creationId xmlns:a16="http://schemas.microsoft.com/office/drawing/2014/main" id="{2EC007D8-6FE0-4C98-88F3-4EE813B3D77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56" name="Rectangle 16">
                        <a:extLst>
                          <a:ext uri="{FF2B5EF4-FFF2-40B4-BE49-F238E27FC236}">
                            <a16:creationId xmlns:a16="http://schemas.microsoft.com/office/drawing/2014/main" id="{F963444D-B609-4235-9C7A-912AE59FB12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652" name="Group 17">
                      <a:extLst>
                        <a:ext uri="{FF2B5EF4-FFF2-40B4-BE49-F238E27FC236}">
                          <a16:creationId xmlns:a16="http://schemas.microsoft.com/office/drawing/2014/main" id="{F13C937F-241C-42A9-AEBC-C2677B4B436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53" name="Rectangle 18">
                        <a:extLst>
                          <a:ext uri="{FF2B5EF4-FFF2-40B4-BE49-F238E27FC236}">
                            <a16:creationId xmlns:a16="http://schemas.microsoft.com/office/drawing/2014/main" id="{D493CF8F-00F2-4FAA-BECF-78DAF86A5C6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54" name="Rectangle 19">
                        <a:extLst>
                          <a:ext uri="{FF2B5EF4-FFF2-40B4-BE49-F238E27FC236}">
                            <a16:creationId xmlns:a16="http://schemas.microsoft.com/office/drawing/2014/main" id="{673AC2D6-77E6-457D-91B2-131A2B66B87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5640" name="Group 20">
                  <a:extLst>
                    <a:ext uri="{FF2B5EF4-FFF2-40B4-BE49-F238E27FC236}">
                      <a16:creationId xmlns:a16="http://schemas.microsoft.com/office/drawing/2014/main" id="{53512E59-B5D3-45BC-9649-F177A9F45F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647" name="Rectangle 21">
                    <a:extLst>
                      <a:ext uri="{FF2B5EF4-FFF2-40B4-BE49-F238E27FC236}">
                        <a16:creationId xmlns:a16="http://schemas.microsoft.com/office/drawing/2014/main" id="{2452AB9E-A3E6-481C-9176-81604B9043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648" name="Rectangle 22">
                    <a:extLst>
                      <a:ext uri="{FF2B5EF4-FFF2-40B4-BE49-F238E27FC236}">
                        <a16:creationId xmlns:a16="http://schemas.microsoft.com/office/drawing/2014/main" id="{790CC231-D201-4E1F-ABD6-2EB981A3EB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641" name="Group 23">
                  <a:extLst>
                    <a:ext uri="{FF2B5EF4-FFF2-40B4-BE49-F238E27FC236}">
                      <a16:creationId xmlns:a16="http://schemas.microsoft.com/office/drawing/2014/main" id="{2FF009C5-D6AC-4ADD-8A61-E1CFBF2D643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645" name="Rectangle 24">
                    <a:extLst>
                      <a:ext uri="{FF2B5EF4-FFF2-40B4-BE49-F238E27FC236}">
                        <a16:creationId xmlns:a16="http://schemas.microsoft.com/office/drawing/2014/main" id="{6B82F45A-96B9-4C39-B1C2-9A63E83F9A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646" name="Rectangle 25">
                    <a:extLst>
                      <a:ext uri="{FF2B5EF4-FFF2-40B4-BE49-F238E27FC236}">
                        <a16:creationId xmlns:a16="http://schemas.microsoft.com/office/drawing/2014/main" id="{094BF8F1-2B29-45F3-BE42-A90E364580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642" name="Group 26">
                  <a:extLst>
                    <a:ext uri="{FF2B5EF4-FFF2-40B4-BE49-F238E27FC236}">
                      <a16:creationId xmlns:a16="http://schemas.microsoft.com/office/drawing/2014/main" id="{84EF9CC8-3A37-4E15-B296-FFFE1CC16E9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643" name="Rectangle 27">
                    <a:extLst>
                      <a:ext uri="{FF2B5EF4-FFF2-40B4-BE49-F238E27FC236}">
                        <a16:creationId xmlns:a16="http://schemas.microsoft.com/office/drawing/2014/main" id="{DC6BB8C6-C283-4808-A972-E413E809E7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644" name="Rectangle 28">
                    <a:extLst>
                      <a:ext uri="{FF2B5EF4-FFF2-40B4-BE49-F238E27FC236}">
                        <a16:creationId xmlns:a16="http://schemas.microsoft.com/office/drawing/2014/main" id="{9740489D-5267-4F97-93E5-238039CC80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5564" name="Group 29">
                <a:extLst>
                  <a:ext uri="{FF2B5EF4-FFF2-40B4-BE49-F238E27FC236}">
                    <a16:creationId xmlns:a16="http://schemas.microsoft.com/office/drawing/2014/main" id="{AD4B3A25-B016-421F-B1B7-0D74300E3B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95615" name="Group 30">
                  <a:extLst>
                    <a:ext uri="{FF2B5EF4-FFF2-40B4-BE49-F238E27FC236}">
                      <a16:creationId xmlns:a16="http://schemas.microsoft.com/office/drawing/2014/main" id="{5CA2A199-9DA0-4456-8DA9-26E4102CCBA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5625" name="Group 31">
                    <a:extLst>
                      <a:ext uri="{FF2B5EF4-FFF2-40B4-BE49-F238E27FC236}">
                        <a16:creationId xmlns:a16="http://schemas.microsoft.com/office/drawing/2014/main" id="{3D08E0C9-13A1-4676-989D-F13E3AAB589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633" name="Group 32">
                      <a:extLst>
                        <a:ext uri="{FF2B5EF4-FFF2-40B4-BE49-F238E27FC236}">
                          <a16:creationId xmlns:a16="http://schemas.microsoft.com/office/drawing/2014/main" id="{D3DBECDD-4549-4770-AA86-2152B5C903F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37" name="Rectangle 33">
                        <a:extLst>
                          <a:ext uri="{FF2B5EF4-FFF2-40B4-BE49-F238E27FC236}">
                            <a16:creationId xmlns:a16="http://schemas.microsoft.com/office/drawing/2014/main" id="{BFB22FDD-76FD-4884-A524-F6BC9ED1975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38" name="Rectangle 34">
                        <a:extLst>
                          <a:ext uri="{FF2B5EF4-FFF2-40B4-BE49-F238E27FC236}">
                            <a16:creationId xmlns:a16="http://schemas.microsoft.com/office/drawing/2014/main" id="{C65884CF-2709-4DDB-B221-2DC7B191FD7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634" name="Group 35">
                      <a:extLst>
                        <a:ext uri="{FF2B5EF4-FFF2-40B4-BE49-F238E27FC236}">
                          <a16:creationId xmlns:a16="http://schemas.microsoft.com/office/drawing/2014/main" id="{0CC9B33B-FB8D-4148-AF9C-FBBE349CEAE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35" name="Rectangle 36">
                        <a:extLst>
                          <a:ext uri="{FF2B5EF4-FFF2-40B4-BE49-F238E27FC236}">
                            <a16:creationId xmlns:a16="http://schemas.microsoft.com/office/drawing/2014/main" id="{9E1DDA72-8D9E-418C-BA03-FECE0B1F7C5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36" name="Rectangle 37">
                        <a:extLst>
                          <a:ext uri="{FF2B5EF4-FFF2-40B4-BE49-F238E27FC236}">
                            <a16:creationId xmlns:a16="http://schemas.microsoft.com/office/drawing/2014/main" id="{7AB27E5E-98F1-4A25-A85B-C78EF26BB29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5626" name="Group 38">
                    <a:extLst>
                      <a:ext uri="{FF2B5EF4-FFF2-40B4-BE49-F238E27FC236}">
                        <a16:creationId xmlns:a16="http://schemas.microsoft.com/office/drawing/2014/main" id="{B20EC48D-C3F2-4650-8315-EE573E6B42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627" name="Group 39">
                      <a:extLst>
                        <a:ext uri="{FF2B5EF4-FFF2-40B4-BE49-F238E27FC236}">
                          <a16:creationId xmlns:a16="http://schemas.microsoft.com/office/drawing/2014/main" id="{ABF3487E-680D-4E26-AE33-D35F47EDAB4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31" name="Rectangle 40">
                        <a:extLst>
                          <a:ext uri="{FF2B5EF4-FFF2-40B4-BE49-F238E27FC236}">
                            <a16:creationId xmlns:a16="http://schemas.microsoft.com/office/drawing/2014/main" id="{2313F7E5-5F1D-4095-8D2E-F60120FACB7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32" name="Rectangle 41">
                        <a:extLst>
                          <a:ext uri="{FF2B5EF4-FFF2-40B4-BE49-F238E27FC236}">
                            <a16:creationId xmlns:a16="http://schemas.microsoft.com/office/drawing/2014/main" id="{BFD220C9-7F14-4E9D-ADC8-265B8F869A9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628" name="Group 42">
                      <a:extLst>
                        <a:ext uri="{FF2B5EF4-FFF2-40B4-BE49-F238E27FC236}">
                          <a16:creationId xmlns:a16="http://schemas.microsoft.com/office/drawing/2014/main" id="{01DCCD99-CEDD-44EB-998A-EB15A5B36A1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29" name="Rectangle 43">
                        <a:extLst>
                          <a:ext uri="{FF2B5EF4-FFF2-40B4-BE49-F238E27FC236}">
                            <a16:creationId xmlns:a16="http://schemas.microsoft.com/office/drawing/2014/main" id="{8B9F76A8-22D9-4EC4-99C8-384B3B1276F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30" name="Rectangle 44">
                        <a:extLst>
                          <a:ext uri="{FF2B5EF4-FFF2-40B4-BE49-F238E27FC236}">
                            <a16:creationId xmlns:a16="http://schemas.microsoft.com/office/drawing/2014/main" id="{8D0D9B22-1971-448C-A673-654ECDF6A31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5616" name="Group 45">
                  <a:extLst>
                    <a:ext uri="{FF2B5EF4-FFF2-40B4-BE49-F238E27FC236}">
                      <a16:creationId xmlns:a16="http://schemas.microsoft.com/office/drawing/2014/main" id="{B91DD286-1088-479F-B923-947E6AA863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623" name="Rectangle 46">
                    <a:extLst>
                      <a:ext uri="{FF2B5EF4-FFF2-40B4-BE49-F238E27FC236}">
                        <a16:creationId xmlns:a16="http://schemas.microsoft.com/office/drawing/2014/main" id="{1BFCBBD0-073D-4DF3-B310-C89B09B12F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624" name="Rectangle 47">
                    <a:extLst>
                      <a:ext uri="{FF2B5EF4-FFF2-40B4-BE49-F238E27FC236}">
                        <a16:creationId xmlns:a16="http://schemas.microsoft.com/office/drawing/2014/main" id="{4659FCDC-AC29-431A-9920-33FC0121F1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617" name="Group 48">
                  <a:extLst>
                    <a:ext uri="{FF2B5EF4-FFF2-40B4-BE49-F238E27FC236}">
                      <a16:creationId xmlns:a16="http://schemas.microsoft.com/office/drawing/2014/main" id="{32D18BAA-A4EE-4EF3-9E93-33A2487FA5C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621" name="Rectangle 49">
                    <a:extLst>
                      <a:ext uri="{FF2B5EF4-FFF2-40B4-BE49-F238E27FC236}">
                        <a16:creationId xmlns:a16="http://schemas.microsoft.com/office/drawing/2014/main" id="{455E8CF3-68BF-45F2-95F2-4B527D34D0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622" name="Rectangle 50">
                    <a:extLst>
                      <a:ext uri="{FF2B5EF4-FFF2-40B4-BE49-F238E27FC236}">
                        <a16:creationId xmlns:a16="http://schemas.microsoft.com/office/drawing/2014/main" id="{70D73AF4-60D3-48C4-AC75-25E5D5A8DB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618" name="Group 51">
                  <a:extLst>
                    <a:ext uri="{FF2B5EF4-FFF2-40B4-BE49-F238E27FC236}">
                      <a16:creationId xmlns:a16="http://schemas.microsoft.com/office/drawing/2014/main" id="{BFB8E3B7-D94F-4871-BCC3-2FEB491F7E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619" name="Rectangle 52">
                    <a:extLst>
                      <a:ext uri="{FF2B5EF4-FFF2-40B4-BE49-F238E27FC236}">
                        <a16:creationId xmlns:a16="http://schemas.microsoft.com/office/drawing/2014/main" id="{30DAB00D-068E-4E11-850A-A52AFC3077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620" name="Rectangle 53">
                    <a:extLst>
                      <a:ext uri="{FF2B5EF4-FFF2-40B4-BE49-F238E27FC236}">
                        <a16:creationId xmlns:a16="http://schemas.microsoft.com/office/drawing/2014/main" id="{A462A05C-0E79-48AC-9882-AFCA889559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5565" name="Group 54">
                <a:extLst>
                  <a:ext uri="{FF2B5EF4-FFF2-40B4-BE49-F238E27FC236}">
                    <a16:creationId xmlns:a16="http://schemas.microsoft.com/office/drawing/2014/main" id="{ABE4BF82-528E-4DBC-8A9B-E4CA1E2AC8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95591" name="Group 55">
                  <a:extLst>
                    <a:ext uri="{FF2B5EF4-FFF2-40B4-BE49-F238E27FC236}">
                      <a16:creationId xmlns:a16="http://schemas.microsoft.com/office/drawing/2014/main" id="{EFC5439C-64AE-4FDE-A526-FD88DDFE316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5601" name="Group 56">
                    <a:extLst>
                      <a:ext uri="{FF2B5EF4-FFF2-40B4-BE49-F238E27FC236}">
                        <a16:creationId xmlns:a16="http://schemas.microsoft.com/office/drawing/2014/main" id="{45D0D255-F93A-4BF5-BF5D-77BE5282991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609" name="Group 57">
                      <a:extLst>
                        <a:ext uri="{FF2B5EF4-FFF2-40B4-BE49-F238E27FC236}">
                          <a16:creationId xmlns:a16="http://schemas.microsoft.com/office/drawing/2014/main" id="{C23648B7-9558-4A5C-996E-4CCF8A85E68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13" name="Rectangle 58">
                        <a:extLst>
                          <a:ext uri="{FF2B5EF4-FFF2-40B4-BE49-F238E27FC236}">
                            <a16:creationId xmlns:a16="http://schemas.microsoft.com/office/drawing/2014/main" id="{716AA752-73C9-467C-BBA7-E18F80AAF66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14" name="Rectangle 59">
                        <a:extLst>
                          <a:ext uri="{FF2B5EF4-FFF2-40B4-BE49-F238E27FC236}">
                            <a16:creationId xmlns:a16="http://schemas.microsoft.com/office/drawing/2014/main" id="{995BC18F-36FB-441C-AF08-7731CC6B5BE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610" name="Group 60">
                      <a:extLst>
                        <a:ext uri="{FF2B5EF4-FFF2-40B4-BE49-F238E27FC236}">
                          <a16:creationId xmlns:a16="http://schemas.microsoft.com/office/drawing/2014/main" id="{1D7D55F0-4E19-4933-9AEF-8644255CD5C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11" name="Rectangle 61">
                        <a:extLst>
                          <a:ext uri="{FF2B5EF4-FFF2-40B4-BE49-F238E27FC236}">
                            <a16:creationId xmlns:a16="http://schemas.microsoft.com/office/drawing/2014/main" id="{0EB905F2-4C09-454D-9A93-CD5FE283E77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12" name="Rectangle 62">
                        <a:extLst>
                          <a:ext uri="{FF2B5EF4-FFF2-40B4-BE49-F238E27FC236}">
                            <a16:creationId xmlns:a16="http://schemas.microsoft.com/office/drawing/2014/main" id="{1BE61FEF-CA15-4359-BF99-B0BC16DB4B8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5602" name="Group 63">
                    <a:extLst>
                      <a:ext uri="{FF2B5EF4-FFF2-40B4-BE49-F238E27FC236}">
                        <a16:creationId xmlns:a16="http://schemas.microsoft.com/office/drawing/2014/main" id="{93DF6493-0130-46FB-92E7-B6CBCC92A36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603" name="Group 64">
                      <a:extLst>
                        <a:ext uri="{FF2B5EF4-FFF2-40B4-BE49-F238E27FC236}">
                          <a16:creationId xmlns:a16="http://schemas.microsoft.com/office/drawing/2014/main" id="{4B91D22D-014A-4D88-A78D-97723656303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07" name="Rectangle 65">
                        <a:extLst>
                          <a:ext uri="{FF2B5EF4-FFF2-40B4-BE49-F238E27FC236}">
                            <a16:creationId xmlns:a16="http://schemas.microsoft.com/office/drawing/2014/main" id="{B7A6F297-AAD5-4EA0-B897-0646354878E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08" name="Rectangle 66">
                        <a:extLst>
                          <a:ext uri="{FF2B5EF4-FFF2-40B4-BE49-F238E27FC236}">
                            <a16:creationId xmlns:a16="http://schemas.microsoft.com/office/drawing/2014/main" id="{F8D6A557-0712-46BB-B3D0-928D0383EBB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604" name="Group 67">
                      <a:extLst>
                        <a:ext uri="{FF2B5EF4-FFF2-40B4-BE49-F238E27FC236}">
                          <a16:creationId xmlns:a16="http://schemas.microsoft.com/office/drawing/2014/main" id="{5FF68A73-AB42-4E2F-9597-6B3927ABE8C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05" name="Rectangle 68">
                        <a:extLst>
                          <a:ext uri="{FF2B5EF4-FFF2-40B4-BE49-F238E27FC236}">
                            <a16:creationId xmlns:a16="http://schemas.microsoft.com/office/drawing/2014/main" id="{9B1189B2-79A9-45AB-BAFC-B5E35D50AA3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06" name="Rectangle 69">
                        <a:extLst>
                          <a:ext uri="{FF2B5EF4-FFF2-40B4-BE49-F238E27FC236}">
                            <a16:creationId xmlns:a16="http://schemas.microsoft.com/office/drawing/2014/main" id="{8B3B52C3-2059-4EA9-9AE1-B91C03BEE57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5592" name="Group 70">
                  <a:extLst>
                    <a:ext uri="{FF2B5EF4-FFF2-40B4-BE49-F238E27FC236}">
                      <a16:creationId xmlns:a16="http://schemas.microsoft.com/office/drawing/2014/main" id="{E84BDC86-8154-4891-9AC1-BF2D4EC3AE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99" name="Rectangle 71">
                    <a:extLst>
                      <a:ext uri="{FF2B5EF4-FFF2-40B4-BE49-F238E27FC236}">
                        <a16:creationId xmlns:a16="http://schemas.microsoft.com/office/drawing/2014/main" id="{2620297A-FCA6-4571-AEB2-75F075D593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600" name="Rectangle 72">
                    <a:extLst>
                      <a:ext uri="{FF2B5EF4-FFF2-40B4-BE49-F238E27FC236}">
                        <a16:creationId xmlns:a16="http://schemas.microsoft.com/office/drawing/2014/main" id="{6329BC68-865A-4F14-9E92-B8BC935B64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593" name="Group 73">
                  <a:extLst>
                    <a:ext uri="{FF2B5EF4-FFF2-40B4-BE49-F238E27FC236}">
                      <a16:creationId xmlns:a16="http://schemas.microsoft.com/office/drawing/2014/main" id="{3CD39A99-5E68-4F9E-9FF0-00CFA41C773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97" name="Rectangle 74">
                    <a:extLst>
                      <a:ext uri="{FF2B5EF4-FFF2-40B4-BE49-F238E27FC236}">
                        <a16:creationId xmlns:a16="http://schemas.microsoft.com/office/drawing/2014/main" id="{25C2B1BF-2EC7-40D2-B7F9-61A8E3A2B7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98" name="Rectangle 75">
                    <a:extLst>
                      <a:ext uri="{FF2B5EF4-FFF2-40B4-BE49-F238E27FC236}">
                        <a16:creationId xmlns:a16="http://schemas.microsoft.com/office/drawing/2014/main" id="{31BF201E-8618-4086-A584-9887E6B5D1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594" name="Group 76">
                  <a:extLst>
                    <a:ext uri="{FF2B5EF4-FFF2-40B4-BE49-F238E27FC236}">
                      <a16:creationId xmlns:a16="http://schemas.microsoft.com/office/drawing/2014/main" id="{29607434-CD65-4304-A4F3-4E604B960D2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95" name="Rectangle 77">
                    <a:extLst>
                      <a:ext uri="{FF2B5EF4-FFF2-40B4-BE49-F238E27FC236}">
                        <a16:creationId xmlns:a16="http://schemas.microsoft.com/office/drawing/2014/main" id="{FE313F60-C01D-42CD-8580-92A1708C70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96" name="Rectangle 78">
                    <a:extLst>
                      <a:ext uri="{FF2B5EF4-FFF2-40B4-BE49-F238E27FC236}">
                        <a16:creationId xmlns:a16="http://schemas.microsoft.com/office/drawing/2014/main" id="{6FF7A0B0-31B1-43F2-83EA-DB35A419F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5566" name="Group 79">
                <a:extLst>
                  <a:ext uri="{FF2B5EF4-FFF2-40B4-BE49-F238E27FC236}">
                    <a16:creationId xmlns:a16="http://schemas.microsoft.com/office/drawing/2014/main" id="{351E6169-D79A-45E0-9477-6A35F0F23A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95567" name="Group 80">
                  <a:extLst>
                    <a:ext uri="{FF2B5EF4-FFF2-40B4-BE49-F238E27FC236}">
                      <a16:creationId xmlns:a16="http://schemas.microsoft.com/office/drawing/2014/main" id="{517F100F-939F-48D2-827A-32F11251F7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5577" name="Group 81">
                    <a:extLst>
                      <a:ext uri="{FF2B5EF4-FFF2-40B4-BE49-F238E27FC236}">
                        <a16:creationId xmlns:a16="http://schemas.microsoft.com/office/drawing/2014/main" id="{EBA1D546-43BA-4984-AFE3-6ACCBE82C32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585" name="Group 82">
                      <a:extLst>
                        <a:ext uri="{FF2B5EF4-FFF2-40B4-BE49-F238E27FC236}">
                          <a16:creationId xmlns:a16="http://schemas.microsoft.com/office/drawing/2014/main" id="{FADBB9AD-A170-41DC-9CCC-A7EA77466E1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89" name="Rectangle 83">
                        <a:extLst>
                          <a:ext uri="{FF2B5EF4-FFF2-40B4-BE49-F238E27FC236}">
                            <a16:creationId xmlns:a16="http://schemas.microsoft.com/office/drawing/2014/main" id="{5566433B-5A26-4BFC-8B0D-F4071B95404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90" name="Rectangle 84">
                        <a:extLst>
                          <a:ext uri="{FF2B5EF4-FFF2-40B4-BE49-F238E27FC236}">
                            <a16:creationId xmlns:a16="http://schemas.microsoft.com/office/drawing/2014/main" id="{48348A69-BF23-4C33-992B-1FF41F89FB9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586" name="Group 85">
                      <a:extLst>
                        <a:ext uri="{FF2B5EF4-FFF2-40B4-BE49-F238E27FC236}">
                          <a16:creationId xmlns:a16="http://schemas.microsoft.com/office/drawing/2014/main" id="{33597B42-C93D-4BD2-95D1-2331EE083A8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87" name="Rectangle 86">
                        <a:extLst>
                          <a:ext uri="{FF2B5EF4-FFF2-40B4-BE49-F238E27FC236}">
                            <a16:creationId xmlns:a16="http://schemas.microsoft.com/office/drawing/2014/main" id="{6E5C0E84-074E-4B29-8B9C-591A76705B3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88" name="Rectangle 87">
                        <a:extLst>
                          <a:ext uri="{FF2B5EF4-FFF2-40B4-BE49-F238E27FC236}">
                            <a16:creationId xmlns:a16="http://schemas.microsoft.com/office/drawing/2014/main" id="{E09DCEB9-0308-4DB6-8AB9-D42104BE960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5578" name="Group 88">
                    <a:extLst>
                      <a:ext uri="{FF2B5EF4-FFF2-40B4-BE49-F238E27FC236}">
                        <a16:creationId xmlns:a16="http://schemas.microsoft.com/office/drawing/2014/main" id="{62D32257-013E-4F3B-91A6-4AE1FA4B958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579" name="Group 89">
                      <a:extLst>
                        <a:ext uri="{FF2B5EF4-FFF2-40B4-BE49-F238E27FC236}">
                          <a16:creationId xmlns:a16="http://schemas.microsoft.com/office/drawing/2014/main" id="{636D84BA-F2B2-4757-B02B-74AF9E78CD8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83" name="Rectangle 90">
                        <a:extLst>
                          <a:ext uri="{FF2B5EF4-FFF2-40B4-BE49-F238E27FC236}">
                            <a16:creationId xmlns:a16="http://schemas.microsoft.com/office/drawing/2014/main" id="{7A6833F3-6453-427C-AD32-416EF128686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84" name="Rectangle 91">
                        <a:extLst>
                          <a:ext uri="{FF2B5EF4-FFF2-40B4-BE49-F238E27FC236}">
                            <a16:creationId xmlns:a16="http://schemas.microsoft.com/office/drawing/2014/main" id="{862E99EC-EFB1-48EA-90FD-0AE4FA29BEE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580" name="Group 92">
                      <a:extLst>
                        <a:ext uri="{FF2B5EF4-FFF2-40B4-BE49-F238E27FC236}">
                          <a16:creationId xmlns:a16="http://schemas.microsoft.com/office/drawing/2014/main" id="{A5AE3EC4-2D63-4D88-9DD4-9FBCC7F871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81" name="Rectangle 93">
                        <a:extLst>
                          <a:ext uri="{FF2B5EF4-FFF2-40B4-BE49-F238E27FC236}">
                            <a16:creationId xmlns:a16="http://schemas.microsoft.com/office/drawing/2014/main" id="{B77D08C7-A34D-4822-AA4A-2B1C0D78620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82" name="Rectangle 94">
                        <a:extLst>
                          <a:ext uri="{FF2B5EF4-FFF2-40B4-BE49-F238E27FC236}">
                            <a16:creationId xmlns:a16="http://schemas.microsoft.com/office/drawing/2014/main" id="{FBE468C2-42D1-4B11-BC51-4DCF957FD2D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5568" name="Group 95">
                  <a:extLst>
                    <a:ext uri="{FF2B5EF4-FFF2-40B4-BE49-F238E27FC236}">
                      <a16:creationId xmlns:a16="http://schemas.microsoft.com/office/drawing/2014/main" id="{79FA44DB-16DB-410E-A47D-00AEDDBF713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75" name="Rectangle 96">
                    <a:extLst>
                      <a:ext uri="{FF2B5EF4-FFF2-40B4-BE49-F238E27FC236}">
                        <a16:creationId xmlns:a16="http://schemas.microsoft.com/office/drawing/2014/main" id="{774C5F91-06FA-46FB-BF74-49C372FDC9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76" name="Rectangle 97">
                    <a:extLst>
                      <a:ext uri="{FF2B5EF4-FFF2-40B4-BE49-F238E27FC236}">
                        <a16:creationId xmlns:a16="http://schemas.microsoft.com/office/drawing/2014/main" id="{53CED23B-0C62-4BEB-8A6F-F761521B16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569" name="Group 98">
                  <a:extLst>
                    <a:ext uri="{FF2B5EF4-FFF2-40B4-BE49-F238E27FC236}">
                      <a16:creationId xmlns:a16="http://schemas.microsoft.com/office/drawing/2014/main" id="{CE4C8E50-51EC-447E-81F9-BF21B8986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73" name="Rectangle 99">
                    <a:extLst>
                      <a:ext uri="{FF2B5EF4-FFF2-40B4-BE49-F238E27FC236}">
                        <a16:creationId xmlns:a16="http://schemas.microsoft.com/office/drawing/2014/main" id="{555EE618-098B-4F45-881A-9C1F6449B7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74" name="Rectangle 100">
                    <a:extLst>
                      <a:ext uri="{FF2B5EF4-FFF2-40B4-BE49-F238E27FC236}">
                        <a16:creationId xmlns:a16="http://schemas.microsoft.com/office/drawing/2014/main" id="{995F5751-24C6-4D3D-8840-E4DF804B0A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570" name="Group 101">
                  <a:extLst>
                    <a:ext uri="{FF2B5EF4-FFF2-40B4-BE49-F238E27FC236}">
                      <a16:creationId xmlns:a16="http://schemas.microsoft.com/office/drawing/2014/main" id="{000625B7-550C-4D18-A38E-7BB5576C1D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71" name="Rectangle 102">
                    <a:extLst>
                      <a:ext uri="{FF2B5EF4-FFF2-40B4-BE49-F238E27FC236}">
                        <a16:creationId xmlns:a16="http://schemas.microsoft.com/office/drawing/2014/main" id="{AB3EE445-7302-462D-A50A-F88EAB96B2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72" name="Rectangle 103">
                    <a:extLst>
                      <a:ext uri="{FF2B5EF4-FFF2-40B4-BE49-F238E27FC236}">
                        <a16:creationId xmlns:a16="http://schemas.microsoft.com/office/drawing/2014/main" id="{6102D11A-3424-4C5F-95E0-3C62E02CA6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95312" name="Group 104">
              <a:extLst>
                <a:ext uri="{FF2B5EF4-FFF2-40B4-BE49-F238E27FC236}">
                  <a16:creationId xmlns:a16="http://schemas.microsoft.com/office/drawing/2014/main" id="{07CD2ADD-DFCC-4DE9-A1FE-41CEF950E8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064"/>
              <a:ext cx="2688" cy="768"/>
              <a:chOff x="1488" y="1296"/>
              <a:chExt cx="2688" cy="768"/>
            </a:xfrm>
          </p:grpSpPr>
          <p:grpSp>
            <p:nvGrpSpPr>
              <p:cNvPr id="95463" name="Group 105">
                <a:extLst>
                  <a:ext uri="{FF2B5EF4-FFF2-40B4-BE49-F238E27FC236}">
                    <a16:creationId xmlns:a16="http://schemas.microsoft.com/office/drawing/2014/main" id="{7DDA0DED-E6E0-44C6-8FF4-878E262362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95539" name="Group 106">
                  <a:extLst>
                    <a:ext uri="{FF2B5EF4-FFF2-40B4-BE49-F238E27FC236}">
                      <a16:creationId xmlns:a16="http://schemas.microsoft.com/office/drawing/2014/main" id="{F55D24E4-05F5-4F96-8EA7-1D75A871B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5549" name="Group 107">
                    <a:extLst>
                      <a:ext uri="{FF2B5EF4-FFF2-40B4-BE49-F238E27FC236}">
                        <a16:creationId xmlns:a16="http://schemas.microsoft.com/office/drawing/2014/main" id="{B1542496-1C5E-4519-AD94-2DF382D799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557" name="Group 108">
                      <a:extLst>
                        <a:ext uri="{FF2B5EF4-FFF2-40B4-BE49-F238E27FC236}">
                          <a16:creationId xmlns:a16="http://schemas.microsoft.com/office/drawing/2014/main" id="{67EDB134-976B-437D-A383-9552A04404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61" name="Rectangle 109">
                        <a:extLst>
                          <a:ext uri="{FF2B5EF4-FFF2-40B4-BE49-F238E27FC236}">
                            <a16:creationId xmlns:a16="http://schemas.microsoft.com/office/drawing/2014/main" id="{65C1CBA4-655C-4A31-A5DE-0AE2BDD45E2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62" name="Rectangle 110">
                        <a:extLst>
                          <a:ext uri="{FF2B5EF4-FFF2-40B4-BE49-F238E27FC236}">
                            <a16:creationId xmlns:a16="http://schemas.microsoft.com/office/drawing/2014/main" id="{89E57E9A-0F2A-4735-B91F-BF61D98C658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558" name="Group 111">
                      <a:extLst>
                        <a:ext uri="{FF2B5EF4-FFF2-40B4-BE49-F238E27FC236}">
                          <a16:creationId xmlns:a16="http://schemas.microsoft.com/office/drawing/2014/main" id="{C6F48CCD-236F-4675-A880-08677AADA02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59" name="Rectangle 112">
                        <a:extLst>
                          <a:ext uri="{FF2B5EF4-FFF2-40B4-BE49-F238E27FC236}">
                            <a16:creationId xmlns:a16="http://schemas.microsoft.com/office/drawing/2014/main" id="{406E34CE-C093-4DBE-A28B-56BCC96710C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60" name="Rectangle 113">
                        <a:extLst>
                          <a:ext uri="{FF2B5EF4-FFF2-40B4-BE49-F238E27FC236}">
                            <a16:creationId xmlns:a16="http://schemas.microsoft.com/office/drawing/2014/main" id="{30016462-95D7-461B-A96F-77C7F366D92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5550" name="Group 114">
                    <a:extLst>
                      <a:ext uri="{FF2B5EF4-FFF2-40B4-BE49-F238E27FC236}">
                        <a16:creationId xmlns:a16="http://schemas.microsoft.com/office/drawing/2014/main" id="{F3CA895E-FFF5-411C-BD3C-2C5130478EA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551" name="Group 115">
                      <a:extLst>
                        <a:ext uri="{FF2B5EF4-FFF2-40B4-BE49-F238E27FC236}">
                          <a16:creationId xmlns:a16="http://schemas.microsoft.com/office/drawing/2014/main" id="{B0FEAF08-9C5B-45A5-9AF7-9E5A75EF001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55" name="Rectangle 116">
                        <a:extLst>
                          <a:ext uri="{FF2B5EF4-FFF2-40B4-BE49-F238E27FC236}">
                            <a16:creationId xmlns:a16="http://schemas.microsoft.com/office/drawing/2014/main" id="{E4C8E204-1B82-4FAC-AF18-1DFF4543107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56" name="Rectangle 117">
                        <a:extLst>
                          <a:ext uri="{FF2B5EF4-FFF2-40B4-BE49-F238E27FC236}">
                            <a16:creationId xmlns:a16="http://schemas.microsoft.com/office/drawing/2014/main" id="{285AC542-29FC-4DE8-9681-B91D861FB17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552" name="Group 118">
                      <a:extLst>
                        <a:ext uri="{FF2B5EF4-FFF2-40B4-BE49-F238E27FC236}">
                          <a16:creationId xmlns:a16="http://schemas.microsoft.com/office/drawing/2014/main" id="{B0AC5D09-49EC-4177-9D34-2BB044434A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53" name="Rectangle 119">
                        <a:extLst>
                          <a:ext uri="{FF2B5EF4-FFF2-40B4-BE49-F238E27FC236}">
                            <a16:creationId xmlns:a16="http://schemas.microsoft.com/office/drawing/2014/main" id="{67E20168-812A-412E-8081-B5C33CC17CF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54" name="Rectangle 120">
                        <a:extLst>
                          <a:ext uri="{FF2B5EF4-FFF2-40B4-BE49-F238E27FC236}">
                            <a16:creationId xmlns:a16="http://schemas.microsoft.com/office/drawing/2014/main" id="{773BABB9-3629-4108-BFE0-7E79ACD32BC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5540" name="Group 121">
                  <a:extLst>
                    <a:ext uri="{FF2B5EF4-FFF2-40B4-BE49-F238E27FC236}">
                      <a16:creationId xmlns:a16="http://schemas.microsoft.com/office/drawing/2014/main" id="{3977878C-8A2D-40F9-A887-D8AA7BC2C1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47" name="Rectangle 122">
                    <a:extLst>
                      <a:ext uri="{FF2B5EF4-FFF2-40B4-BE49-F238E27FC236}">
                        <a16:creationId xmlns:a16="http://schemas.microsoft.com/office/drawing/2014/main" id="{20114CA0-D0FD-4954-A7A2-B350D45F23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48" name="Rectangle 123">
                    <a:extLst>
                      <a:ext uri="{FF2B5EF4-FFF2-40B4-BE49-F238E27FC236}">
                        <a16:creationId xmlns:a16="http://schemas.microsoft.com/office/drawing/2014/main" id="{DB6D81E8-3A95-4741-85A6-55F820E211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541" name="Group 124">
                  <a:extLst>
                    <a:ext uri="{FF2B5EF4-FFF2-40B4-BE49-F238E27FC236}">
                      <a16:creationId xmlns:a16="http://schemas.microsoft.com/office/drawing/2014/main" id="{EB39AA38-8BD9-4108-94F1-C1A4988DFE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45" name="Rectangle 125">
                    <a:extLst>
                      <a:ext uri="{FF2B5EF4-FFF2-40B4-BE49-F238E27FC236}">
                        <a16:creationId xmlns:a16="http://schemas.microsoft.com/office/drawing/2014/main" id="{DA52A74F-20C9-4A3B-BE28-9FD8E7DF02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46" name="Rectangle 126">
                    <a:extLst>
                      <a:ext uri="{FF2B5EF4-FFF2-40B4-BE49-F238E27FC236}">
                        <a16:creationId xmlns:a16="http://schemas.microsoft.com/office/drawing/2014/main" id="{FB948116-6F33-49FF-A844-F29A92EEE6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542" name="Group 127">
                  <a:extLst>
                    <a:ext uri="{FF2B5EF4-FFF2-40B4-BE49-F238E27FC236}">
                      <a16:creationId xmlns:a16="http://schemas.microsoft.com/office/drawing/2014/main" id="{87B0C707-E303-49CE-A380-87617AF12D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43" name="Rectangle 128">
                    <a:extLst>
                      <a:ext uri="{FF2B5EF4-FFF2-40B4-BE49-F238E27FC236}">
                        <a16:creationId xmlns:a16="http://schemas.microsoft.com/office/drawing/2014/main" id="{53E680AB-5567-479E-BB57-D09346772B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44" name="Rectangle 129">
                    <a:extLst>
                      <a:ext uri="{FF2B5EF4-FFF2-40B4-BE49-F238E27FC236}">
                        <a16:creationId xmlns:a16="http://schemas.microsoft.com/office/drawing/2014/main" id="{851DCA01-069C-49E2-A72F-49C5C2147A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5464" name="Group 130">
                <a:extLst>
                  <a:ext uri="{FF2B5EF4-FFF2-40B4-BE49-F238E27FC236}">
                    <a16:creationId xmlns:a16="http://schemas.microsoft.com/office/drawing/2014/main" id="{2DB933B4-9E74-4D8B-B87F-931D2C785A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95515" name="Group 131">
                  <a:extLst>
                    <a:ext uri="{FF2B5EF4-FFF2-40B4-BE49-F238E27FC236}">
                      <a16:creationId xmlns:a16="http://schemas.microsoft.com/office/drawing/2014/main" id="{18D5C91D-49F0-49F4-A8B9-BD8C7CF69B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5525" name="Group 132">
                    <a:extLst>
                      <a:ext uri="{FF2B5EF4-FFF2-40B4-BE49-F238E27FC236}">
                        <a16:creationId xmlns:a16="http://schemas.microsoft.com/office/drawing/2014/main" id="{F01F8542-28D1-420E-8826-7FB7E08A71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533" name="Group 133">
                      <a:extLst>
                        <a:ext uri="{FF2B5EF4-FFF2-40B4-BE49-F238E27FC236}">
                          <a16:creationId xmlns:a16="http://schemas.microsoft.com/office/drawing/2014/main" id="{98A103E4-8834-4C13-91CE-96A6B22681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37" name="Rectangle 134">
                        <a:extLst>
                          <a:ext uri="{FF2B5EF4-FFF2-40B4-BE49-F238E27FC236}">
                            <a16:creationId xmlns:a16="http://schemas.microsoft.com/office/drawing/2014/main" id="{74A39E11-8644-40BD-9327-06724FADA00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38" name="Rectangle 135">
                        <a:extLst>
                          <a:ext uri="{FF2B5EF4-FFF2-40B4-BE49-F238E27FC236}">
                            <a16:creationId xmlns:a16="http://schemas.microsoft.com/office/drawing/2014/main" id="{821AD682-C1F1-44CD-93C1-724ED04B4B9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534" name="Group 136">
                      <a:extLst>
                        <a:ext uri="{FF2B5EF4-FFF2-40B4-BE49-F238E27FC236}">
                          <a16:creationId xmlns:a16="http://schemas.microsoft.com/office/drawing/2014/main" id="{BC608E16-5FE6-4CC5-9F3A-EFAAE0279C3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35" name="Rectangle 137">
                        <a:extLst>
                          <a:ext uri="{FF2B5EF4-FFF2-40B4-BE49-F238E27FC236}">
                            <a16:creationId xmlns:a16="http://schemas.microsoft.com/office/drawing/2014/main" id="{AD535CA5-F28A-4E67-8EE0-C294DA2E195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36" name="Rectangle 138">
                        <a:extLst>
                          <a:ext uri="{FF2B5EF4-FFF2-40B4-BE49-F238E27FC236}">
                            <a16:creationId xmlns:a16="http://schemas.microsoft.com/office/drawing/2014/main" id="{ABD6E94D-6E4E-4897-87F7-16E73232027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5526" name="Group 139">
                    <a:extLst>
                      <a:ext uri="{FF2B5EF4-FFF2-40B4-BE49-F238E27FC236}">
                        <a16:creationId xmlns:a16="http://schemas.microsoft.com/office/drawing/2014/main" id="{98190C51-D444-4C85-A2B9-85257E30423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527" name="Group 140">
                      <a:extLst>
                        <a:ext uri="{FF2B5EF4-FFF2-40B4-BE49-F238E27FC236}">
                          <a16:creationId xmlns:a16="http://schemas.microsoft.com/office/drawing/2014/main" id="{E42D702B-CD79-40D7-8EDC-11FFA8FAAAF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31" name="Rectangle 141">
                        <a:extLst>
                          <a:ext uri="{FF2B5EF4-FFF2-40B4-BE49-F238E27FC236}">
                            <a16:creationId xmlns:a16="http://schemas.microsoft.com/office/drawing/2014/main" id="{113953B7-42ED-49AB-96E5-5C8EB82C88B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32" name="Rectangle 142">
                        <a:extLst>
                          <a:ext uri="{FF2B5EF4-FFF2-40B4-BE49-F238E27FC236}">
                            <a16:creationId xmlns:a16="http://schemas.microsoft.com/office/drawing/2014/main" id="{EB9A443F-07D5-429D-8B95-9A0A3D269A9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528" name="Group 143">
                      <a:extLst>
                        <a:ext uri="{FF2B5EF4-FFF2-40B4-BE49-F238E27FC236}">
                          <a16:creationId xmlns:a16="http://schemas.microsoft.com/office/drawing/2014/main" id="{B034E03D-1A27-4AD3-80D1-FDDA08EA02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29" name="Rectangle 144">
                        <a:extLst>
                          <a:ext uri="{FF2B5EF4-FFF2-40B4-BE49-F238E27FC236}">
                            <a16:creationId xmlns:a16="http://schemas.microsoft.com/office/drawing/2014/main" id="{9048BF82-CDC3-4DEF-8F57-790DD88BED4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30" name="Rectangle 145">
                        <a:extLst>
                          <a:ext uri="{FF2B5EF4-FFF2-40B4-BE49-F238E27FC236}">
                            <a16:creationId xmlns:a16="http://schemas.microsoft.com/office/drawing/2014/main" id="{750AFF5F-0F82-41E3-8358-443D624CC21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5516" name="Group 146">
                  <a:extLst>
                    <a:ext uri="{FF2B5EF4-FFF2-40B4-BE49-F238E27FC236}">
                      <a16:creationId xmlns:a16="http://schemas.microsoft.com/office/drawing/2014/main" id="{E27091D6-C910-48E1-9089-AB768DAF2A0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23" name="Rectangle 147">
                    <a:extLst>
                      <a:ext uri="{FF2B5EF4-FFF2-40B4-BE49-F238E27FC236}">
                        <a16:creationId xmlns:a16="http://schemas.microsoft.com/office/drawing/2014/main" id="{6D676691-E46F-4FC9-8EDE-189910A60B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24" name="Rectangle 148">
                    <a:extLst>
                      <a:ext uri="{FF2B5EF4-FFF2-40B4-BE49-F238E27FC236}">
                        <a16:creationId xmlns:a16="http://schemas.microsoft.com/office/drawing/2014/main" id="{3C972E11-B90E-4FA4-B0C0-EEE9891F92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517" name="Group 149">
                  <a:extLst>
                    <a:ext uri="{FF2B5EF4-FFF2-40B4-BE49-F238E27FC236}">
                      <a16:creationId xmlns:a16="http://schemas.microsoft.com/office/drawing/2014/main" id="{D0F1EFD0-4396-43AC-9761-DD2AEFA3B1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21" name="Rectangle 150">
                    <a:extLst>
                      <a:ext uri="{FF2B5EF4-FFF2-40B4-BE49-F238E27FC236}">
                        <a16:creationId xmlns:a16="http://schemas.microsoft.com/office/drawing/2014/main" id="{74A6A3B6-334C-4D77-960F-985BB85365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22" name="Rectangle 151">
                    <a:extLst>
                      <a:ext uri="{FF2B5EF4-FFF2-40B4-BE49-F238E27FC236}">
                        <a16:creationId xmlns:a16="http://schemas.microsoft.com/office/drawing/2014/main" id="{8A2D2748-D016-4FF8-A7FB-86C8081AB8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518" name="Group 152">
                  <a:extLst>
                    <a:ext uri="{FF2B5EF4-FFF2-40B4-BE49-F238E27FC236}">
                      <a16:creationId xmlns:a16="http://schemas.microsoft.com/office/drawing/2014/main" id="{F8C2A06A-3A8F-411D-800E-F53F821536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19" name="Rectangle 153">
                    <a:extLst>
                      <a:ext uri="{FF2B5EF4-FFF2-40B4-BE49-F238E27FC236}">
                        <a16:creationId xmlns:a16="http://schemas.microsoft.com/office/drawing/2014/main" id="{0DCCFD15-A566-4B69-A740-686BE08321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20" name="Rectangle 154">
                    <a:extLst>
                      <a:ext uri="{FF2B5EF4-FFF2-40B4-BE49-F238E27FC236}">
                        <a16:creationId xmlns:a16="http://schemas.microsoft.com/office/drawing/2014/main" id="{AAF7A6DD-D1ED-4279-98FE-9A985F31B7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5465" name="Group 155">
                <a:extLst>
                  <a:ext uri="{FF2B5EF4-FFF2-40B4-BE49-F238E27FC236}">
                    <a16:creationId xmlns:a16="http://schemas.microsoft.com/office/drawing/2014/main" id="{76375A87-D52E-4093-9E07-CF9D502E7B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95491" name="Group 156">
                  <a:extLst>
                    <a:ext uri="{FF2B5EF4-FFF2-40B4-BE49-F238E27FC236}">
                      <a16:creationId xmlns:a16="http://schemas.microsoft.com/office/drawing/2014/main" id="{4A306AB0-64DA-4C1F-869B-A2E0C61827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5501" name="Group 157">
                    <a:extLst>
                      <a:ext uri="{FF2B5EF4-FFF2-40B4-BE49-F238E27FC236}">
                        <a16:creationId xmlns:a16="http://schemas.microsoft.com/office/drawing/2014/main" id="{6D7023AC-EF79-41C1-A5A3-1989DB3C447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509" name="Group 158">
                      <a:extLst>
                        <a:ext uri="{FF2B5EF4-FFF2-40B4-BE49-F238E27FC236}">
                          <a16:creationId xmlns:a16="http://schemas.microsoft.com/office/drawing/2014/main" id="{DBCC923D-0753-41D2-BCC7-FDC00023B0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13" name="Rectangle 159">
                        <a:extLst>
                          <a:ext uri="{FF2B5EF4-FFF2-40B4-BE49-F238E27FC236}">
                            <a16:creationId xmlns:a16="http://schemas.microsoft.com/office/drawing/2014/main" id="{BC78ED16-8ACF-4759-B814-BF1D454E6EF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14" name="Rectangle 160">
                        <a:extLst>
                          <a:ext uri="{FF2B5EF4-FFF2-40B4-BE49-F238E27FC236}">
                            <a16:creationId xmlns:a16="http://schemas.microsoft.com/office/drawing/2014/main" id="{281E4F6F-AD1B-4011-AEC8-C577BC93999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510" name="Group 161">
                      <a:extLst>
                        <a:ext uri="{FF2B5EF4-FFF2-40B4-BE49-F238E27FC236}">
                          <a16:creationId xmlns:a16="http://schemas.microsoft.com/office/drawing/2014/main" id="{8604B573-36B8-4870-9565-E46F421291E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11" name="Rectangle 162">
                        <a:extLst>
                          <a:ext uri="{FF2B5EF4-FFF2-40B4-BE49-F238E27FC236}">
                            <a16:creationId xmlns:a16="http://schemas.microsoft.com/office/drawing/2014/main" id="{E609917A-085E-43AB-B074-DAAD8C8A151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12" name="Rectangle 163">
                        <a:extLst>
                          <a:ext uri="{FF2B5EF4-FFF2-40B4-BE49-F238E27FC236}">
                            <a16:creationId xmlns:a16="http://schemas.microsoft.com/office/drawing/2014/main" id="{0531EB3A-66C1-403E-8697-BAD5EBAC0BD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5502" name="Group 164">
                    <a:extLst>
                      <a:ext uri="{FF2B5EF4-FFF2-40B4-BE49-F238E27FC236}">
                        <a16:creationId xmlns:a16="http://schemas.microsoft.com/office/drawing/2014/main" id="{BBDCB0F3-A3E0-4A9C-9078-A1E685FBFA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503" name="Group 165">
                      <a:extLst>
                        <a:ext uri="{FF2B5EF4-FFF2-40B4-BE49-F238E27FC236}">
                          <a16:creationId xmlns:a16="http://schemas.microsoft.com/office/drawing/2014/main" id="{2CD56D0A-0768-491D-81A2-2769E8F8B0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07" name="Rectangle 166">
                        <a:extLst>
                          <a:ext uri="{FF2B5EF4-FFF2-40B4-BE49-F238E27FC236}">
                            <a16:creationId xmlns:a16="http://schemas.microsoft.com/office/drawing/2014/main" id="{E264F1A1-9499-4044-A021-0D10A29B675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08" name="Rectangle 167">
                        <a:extLst>
                          <a:ext uri="{FF2B5EF4-FFF2-40B4-BE49-F238E27FC236}">
                            <a16:creationId xmlns:a16="http://schemas.microsoft.com/office/drawing/2014/main" id="{3A488F71-1664-43CD-A3FA-81059FB8A9B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504" name="Group 168">
                      <a:extLst>
                        <a:ext uri="{FF2B5EF4-FFF2-40B4-BE49-F238E27FC236}">
                          <a16:creationId xmlns:a16="http://schemas.microsoft.com/office/drawing/2014/main" id="{64DD929F-472C-4526-8852-2FDA4767D70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05" name="Rectangle 169">
                        <a:extLst>
                          <a:ext uri="{FF2B5EF4-FFF2-40B4-BE49-F238E27FC236}">
                            <a16:creationId xmlns:a16="http://schemas.microsoft.com/office/drawing/2014/main" id="{0897E195-13B3-4A87-82EA-54FBDF5FD99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06" name="Rectangle 170">
                        <a:extLst>
                          <a:ext uri="{FF2B5EF4-FFF2-40B4-BE49-F238E27FC236}">
                            <a16:creationId xmlns:a16="http://schemas.microsoft.com/office/drawing/2014/main" id="{13417D55-295A-4254-9DF2-1FB4D313FCA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5492" name="Group 171">
                  <a:extLst>
                    <a:ext uri="{FF2B5EF4-FFF2-40B4-BE49-F238E27FC236}">
                      <a16:creationId xmlns:a16="http://schemas.microsoft.com/office/drawing/2014/main" id="{6DE5FF84-E58B-483F-8D16-A4661D7D453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499" name="Rectangle 172">
                    <a:extLst>
                      <a:ext uri="{FF2B5EF4-FFF2-40B4-BE49-F238E27FC236}">
                        <a16:creationId xmlns:a16="http://schemas.microsoft.com/office/drawing/2014/main" id="{B2772E8C-62CD-46AD-BFCD-9A51618B819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00" name="Rectangle 173">
                    <a:extLst>
                      <a:ext uri="{FF2B5EF4-FFF2-40B4-BE49-F238E27FC236}">
                        <a16:creationId xmlns:a16="http://schemas.microsoft.com/office/drawing/2014/main" id="{247B2682-E4A1-44FD-B30B-D767BADAC89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493" name="Group 174">
                  <a:extLst>
                    <a:ext uri="{FF2B5EF4-FFF2-40B4-BE49-F238E27FC236}">
                      <a16:creationId xmlns:a16="http://schemas.microsoft.com/office/drawing/2014/main" id="{989FDBE7-4353-403C-8A9B-920B9A3812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497" name="Rectangle 175">
                    <a:extLst>
                      <a:ext uri="{FF2B5EF4-FFF2-40B4-BE49-F238E27FC236}">
                        <a16:creationId xmlns:a16="http://schemas.microsoft.com/office/drawing/2014/main" id="{DE935077-1B01-472D-9DF1-5B311778A9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498" name="Rectangle 176">
                    <a:extLst>
                      <a:ext uri="{FF2B5EF4-FFF2-40B4-BE49-F238E27FC236}">
                        <a16:creationId xmlns:a16="http://schemas.microsoft.com/office/drawing/2014/main" id="{BAC6F308-5EC9-4AC2-A1EE-A9CF427C24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494" name="Group 177">
                  <a:extLst>
                    <a:ext uri="{FF2B5EF4-FFF2-40B4-BE49-F238E27FC236}">
                      <a16:creationId xmlns:a16="http://schemas.microsoft.com/office/drawing/2014/main" id="{13C5CA12-83BF-46FD-80A6-DB27A07D12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495" name="Rectangle 178">
                    <a:extLst>
                      <a:ext uri="{FF2B5EF4-FFF2-40B4-BE49-F238E27FC236}">
                        <a16:creationId xmlns:a16="http://schemas.microsoft.com/office/drawing/2014/main" id="{FF516112-7E7E-44C5-BE92-B8BC914FA5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496" name="Rectangle 179">
                    <a:extLst>
                      <a:ext uri="{FF2B5EF4-FFF2-40B4-BE49-F238E27FC236}">
                        <a16:creationId xmlns:a16="http://schemas.microsoft.com/office/drawing/2014/main" id="{1C9C40DE-8252-466A-BB3C-55FC82F5EA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5466" name="Group 180">
                <a:extLst>
                  <a:ext uri="{FF2B5EF4-FFF2-40B4-BE49-F238E27FC236}">
                    <a16:creationId xmlns:a16="http://schemas.microsoft.com/office/drawing/2014/main" id="{FD9EED38-246C-44D4-8B00-E01ECCA784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95467" name="Group 181">
                  <a:extLst>
                    <a:ext uri="{FF2B5EF4-FFF2-40B4-BE49-F238E27FC236}">
                      <a16:creationId xmlns:a16="http://schemas.microsoft.com/office/drawing/2014/main" id="{C275FE50-0907-45F2-B3A9-460768EC598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5477" name="Group 182">
                    <a:extLst>
                      <a:ext uri="{FF2B5EF4-FFF2-40B4-BE49-F238E27FC236}">
                        <a16:creationId xmlns:a16="http://schemas.microsoft.com/office/drawing/2014/main" id="{9D8CFC95-CC3A-466E-BC0C-F3C0EE5B0F1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485" name="Group 183">
                      <a:extLst>
                        <a:ext uri="{FF2B5EF4-FFF2-40B4-BE49-F238E27FC236}">
                          <a16:creationId xmlns:a16="http://schemas.microsoft.com/office/drawing/2014/main" id="{391DF5CD-33BD-45BD-9817-845A16D822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489" name="Rectangle 184">
                        <a:extLst>
                          <a:ext uri="{FF2B5EF4-FFF2-40B4-BE49-F238E27FC236}">
                            <a16:creationId xmlns:a16="http://schemas.microsoft.com/office/drawing/2014/main" id="{AFECF614-8435-488A-9E85-2BFAB13E650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490" name="Rectangle 185">
                        <a:extLst>
                          <a:ext uri="{FF2B5EF4-FFF2-40B4-BE49-F238E27FC236}">
                            <a16:creationId xmlns:a16="http://schemas.microsoft.com/office/drawing/2014/main" id="{77D91DA7-E493-4E0E-8838-0F65A474577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486" name="Group 186">
                      <a:extLst>
                        <a:ext uri="{FF2B5EF4-FFF2-40B4-BE49-F238E27FC236}">
                          <a16:creationId xmlns:a16="http://schemas.microsoft.com/office/drawing/2014/main" id="{40275184-38D0-4356-9205-B78A8EFD999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487" name="Rectangle 187">
                        <a:extLst>
                          <a:ext uri="{FF2B5EF4-FFF2-40B4-BE49-F238E27FC236}">
                            <a16:creationId xmlns:a16="http://schemas.microsoft.com/office/drawing/2014/main" id="{038571B4-7F23-46EB-A160-13093F4CB1C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488" name="Rectangle 188">
                        <a:extLst>
                          <a:ext uri="{FF2B5EF4-FFF2-40B4-BE49-F238E27FC236}">
                            <a16:creationId xmlns:a16="http://schemas.microsoft.com/office/drawing/2014/main" id="{8FEE8B75-2014-4186-8ACA-4E8350547DA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5478" name="Group 189">
                    <a:extLst>
                      <a:ext uri="{FF2B5EF4-FFF2-40B4-BE49-F238E27FC236}">
                        <a16:creationId xmlns:a16="http://schemas.microsoft.com/office/drawing/2014/main" id="{A7A3A5C2-9DD0-4D7F-BB5D-800C733EA0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479" name="Group 190">
                      <a:extLst>
                        <a:ext uri="{FF2B5EF4-FFF2-40B4-BE49-F238E27FC236}">
                          <a16:creationId xmlns:a16="http://schemas.microsoft.com/office/drawing/2014/main" id="{50254A6B-7E50-481F-AE3B-56D741A6675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483" name="Rectangle 191">
                        <a:extLst>
                          <a:ext uri="{FF2B5EF4-FFF2-40B4-BE49-F238E27FC236}">
                            <a16:creationId xmlns:a16="http://schemas.microsoft.com/office/drawing/2014/main" id="{BEB49AB5-ACDE-4F8B-8C65-3E1992E6BC5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484" name="Rectangle 192">
                        <a:extLst>
                          <a:ext uri="{FF2B5EF4-FFF2-40B4-BE49-F238E27FC236}">
                            <a16:creationId xmlns:a16="http://schemas.microsoft.com/office/drawing/2014/main" id="{9B80E43A-4F93-48A9-81C2-E1B4A32F9C8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480" name="Group 193">
                      <a:extLst>
                        <a:ext uri="{FF2B5EF4-FFF2-40B4-BE49-F238E27FC236}">
                          <a16:creationId xmlns:a16="http://schemas.microsoft.com/office/drawing/2014/main" id="{A9805778-A3BC-422C-9CD8-56C58C3685B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481" name="Rectangle 194">
                        <a:extLst>
                          <a:ext uri="{FF2B5EF4-FFF2-40B4-BE49-F238E27FC236}">
                            <a16:creationId xmlns:a16="http://schemas.microsoft.com/office/drawing/2014/main" id="{701EDFC5-435C-49CA-B6E6-30BE678003B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482" name="Rectangle 195">
                        <a:extLst>
                          <a:ext uri="{FF2B5EF4-FFF2-40B4-BE49-F238E27FC236}">
                            <a16:creationId xmlns:a16="http://schemas.microsoft.com/office/drawing/2014/main" id="{17D72F90-8FC9-4347-AA9D-ABF02F3306B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5468" name="Group 196">
                  <a:extLst>
                    <a:ext uri="{FF2B5EF4-FFF2-40B4-BE49-F238E27FC236}">
                      <a16:creationId xmlns:a16="http://schemas.microsoft.com/office/drawing/2014/main" id="{47A14312-9873-439E-8615-5FADA78391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475" name="Rectangle 197">
                    <a:extLst>
                      <a:ext uri="{FF2B5EF4-FFF2-40B4-BE49-F238E27FC236}">
                        <a16:creationId xmlns:a16="http://schemas.microsoft.com/office/drawing/2014/main" id="{8F6B82AD-A3F7-41A4-B49D-2222FAD252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476" name="Rectangle 198">
                    <a:extLst>
                      <a:ext uri="{FF2B5EF4-FFF2-40B4-BE49-F238E27FC236}">
                        <a16:creationId xmlns:a16="http://schemas.microsoft.com/office/drawing/2014/main" id="{61A67AA7-4CF5-4220-AD48-381644CBCF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469" name="Group 199">
                  <a:extLst>
                    <a:ext uri="{FF2B5EF4-FFF2-40B4-BE49-F238E27FC236}">
                      <a16:creationId xmlns:a16="http://schemas.microsoft.com/office/drawing/2014/main" id="{06B7D64C-FFE0-4CF7-ADE6-2D5E0076A3A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473" name="Rectangle 200">
                    <a:extLst>
                      <a:ext uri="{FF2B5EF4-FFF2-40B4-BE49-F238E27FC236}">
                        <a16:creationId xmlns:a16="http://schemas.microsoft.com/office/drawing/2014/main" id="{71FF9BAD-8F02-4EB6-B60C-DD838857F6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474" name="Rectangle 201">
                    <a:extLst>
                      <a:ext uri="{FF2B5EF4-FFF2-40B4-BE49-F238E27FC236}">
                        <a16:creationId xmlns:a16="http://schemas.microsoft.com/office/drawing/2014/main" id="{8379A6D3-7D19-4FE9-A3B6-643C7959C1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470" name="Group 202">
                  <a:extLst>
                    <a:ext uri="{FF2B5EF4-FFF2-40B4-BE49-F238E27FC236}">
                      <a16:creationId xmlns:a16="http://schemas.microsoft.com/office/drawing/2014/main" id="{46E75016-091F-4286-B767-EA4FD28199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471" name="Rectangle 203">
                    <a:extLst>
                      <a:ext uri="{FF2B5EF4-FFF2-40B4-BE49-F238E27FC236}">
                        <a16:creationId xmlns:a16="http://schemas.microsoft.com/office/drawing/2014/main" id="{30990252-502E-4811-9200-C3D6611004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472" name="Rectangle 204">
                    <a:extLst>
                      <a:ext uri="{FF2B5EF4-FFF2-40B4-BE49-F238E27FC236}">
                        <a16:creationId xmlns:a16="http://schemas.microsoft.com/office/drawing/2014/main" id="{AAD54362-2F4E-40AD-93A5-2C5B4A8EA4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95313" name="Group 205">
              <a:extLst>
                <a:ext uri="{FF2B5EF4-FFF2-40B4-BE49-F238E27FC236}">
                  <a16:creationId xmlns:a16="http://schemas.microsoft.com/office/drawing/2014/main" id="{6A795D30-E3BF-48E7-9BFF-6E9D911550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832"/>
              <a:ext cx="2688" cy="192"/>
              <a:chOff x="1488" y="1296"/>
              <a:chExt cx="2688" cy="192"/>
            </a:xfrm>
          </p:grpSpPr>
          <p:grpSp>
            <p:nvGrpSpPr>
              <p:cNvPr id="95439" name="Group 206">
                <a:extLst>
                  <a:ext uri="{FF2B5EF4-FFF2-40B4-BE49-F238E27FC236}">
                    <a16:creationId xmlns:a16="http://schemas.microsoft.com/office/drawing/2014/main" id="{6C26D8E9-C201-4565-A855-345F1D4247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5449" name="Group 207">
                  <a:extLst>
                    <a:ext uri="{FF2B5EF4-FFF2-40B4-BE49-F238E27FC236}">
                      <a16:creationId xmlns:a16="http://schemas.microsoft.com/office/drawing/2014/main" id="{C1F363B0-E11A-42FB-AF68-93114BF405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457" name="Group 208">
                    <a:extLst>
                      <a:ext uri="{FF2B5EF4-FFF2-40B4-BE49-F238E27FC236}">
                        <a16:creationId xmlns:a16="http://schemas.microsoft.com/office/drawing/2014/main" id="{E3070B66-37AB-4F1B-A23C-09031020131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61" name="Rectangle 209">
                      <a:extLst>
                        <a:ext uri="{FF2B5EF4-FFF2-40B4-BE49-F238E27FC236}">
                          <a16:creationId xmlns:a16="http://schemas.microsoft.com/office/drawing/2014/main" id="{1DCA4A83-7BE3-4A25-AB06-62D2527DD16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62" name="Rectangle 210">
                      <a:extLst>
                        <a:ext uri="{FF2B5EF4-FFF2-40B4-BE49-F238E27FC236}">
                          <a16:creationId xmlns:a16="http://schemas.microsoft.com/office/drawing/2014/main" id="{29BEA3F3-48B7-4030-8D3E-96B426CD974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458" name="Group 211">
                    <a:extLst>
                      <a:ext uri="{FF2B5EF4-FFF2-40B4-BE49-F238E27FC236}">
                        <a16:creationId xmlns:a16="http://schemas.microsoft.com/office/drawing/2014/main" id="{20AD6DA7-072E-45E8-BC6A-E45425C3011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59" name="Rectangle 212">
                      <a:extLst>
                        <a:ext uri="{FF2B5EF4-FFF2-40B4-BE49-F238E27FC236}">
                          <a16:creationId xmlns:a16="http://schemas.microsoft.com/office/drawing/2014/main" id="{3EAC72E1-BC8F-4EF4-BA84-D6A23B979C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60" name="Rectangle 213">
                      <a:extLst>
                        <a:ext uri="{FF2B5EF4-FFF2-40B4-BE49-F238E27FC236}">
                          <a16:creationId xmlns:a16="http://schemas.microsoft.com/office/drawing/2014/main" id="{9C18215B-F1B0-44F1-8C8D-2B8F933522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5450" name="Group 214">
                  <a:extLst>
                    <a:ext uri="{FF2B5EF4-FFF2-40B4-BE49-F238E27FC236}">
                      <a16:creationId xmlns:a16="http://schemas.microsoft.com/office/drawing/2014/main" id="{8DD6BEA8-3180-4984-AB30-93D823F3C4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451" name="Group 215">
                    <a:extLst>
                      <a:ext uri="{FF2B5EF4-FFF2-40B4-BE49-F238E27FC236}">
                        <a16:creationId xmlns:a16="http://schemas.microsoft.com/office/drawing/2014/main" id="{FF8BA165-AEA3-4F1A-AA83-C1A095AA90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55" name="Rectangle 216">
                      <a:extLst>
                        <a:ext uri="{FF2B5EF4-FFF2-40B4-BE49-F238E27FC236}">
                          <a16:creationId xmlns:a16="http://schemas.microsoft.com/office/drawing/2014/main" id="{17C7F6B2-EFAF-4440-A71A-8AB3BF31BCC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56" name="Rectangle 217">
                      <a:extLst>
                        <a:ext uri="{FF2B5EF4-FFF2-40B4-BE49-F238E27FC236}">
                          <a16:creationId xmlns:a16="http://schemas.microsoft.com/office/drawing/2014/main" id="{46C3CF6D-B86F-47FC-B597-3B97BDA19D9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452" name="Group 218">
                    <a:extLst>
                      <a:ext uri="{FF2B5EF4-FFF2-40B4-BE49-F238E27FC236}">
                        <a16:creationId xmlns:a16="http://schemas.microsoft.com/office/drawing/2014/main" id="{5F0413CF-9C60-4D46-991B-A6EED422D41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53" name="Rectangle 219">
                      <a:extLst>
                        <a:ext uri="{FF2B5EF4-FFF2-40B4-BE49-F238E27FC236}">
                          <a16:creationId xmlns:a16="http://schemas.microsoft.com/office/drawing/2014/main" id="{02E94DBE-32A4-436B-B5A8-8662BA632D9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54" name="Rectangle 220">
                      <a:extLst>
                        <a:ext uri="{FF2B5EF4-FFF2-40B4-BE49-F238E27FC236}">
                          <a16:creationId xmlns:a16="http://schemas.microsoft.com/office/drawing/2014/main" id="{A9C81602-1BC1-4B9A-83D9-FAC25BE7D3A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5440" name="Group 221">
                <a:extLst>
                  <a:ext uri="{FF2B5EF4-FFF2-40B4-BE49-F238E27FC236}">
                    <a16:creationId xmlns:a16="http://schemas.microsoft.com/office/drawing/2014/main" id="{313984CE-C546-4686-BFD8-6FACDAE0DA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5447" name="Rectangle 222">
                  <a:extLst>
                    <a:ext uri="{FF2B5EF4-FFF2-40B4-BE49-F238E27FC236}">
                      <a16:creationId xmlns:a16="http://schemas.microsoft.com/office/drawing/2014/main" id="{88E9BB7A-9D31-444D-B891-EC160BDCF0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448" name="Rectangle 223">
                  <a:extLst>
                    <a:ext uri="{FF2B5EF4-FFF2-40B4-BE49-F238E27FC236}">
                      <a16:creationId xmlns:a16="http://schemas.microsoft.com/office/drawing/2014/main" id="{986A38E0-1EBC-4246-B914-06B179FE4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441" name="Group 224">
                <a:extLst>
                  <a:ext uri="{FF2B5EF4-FFF2-40B4-BE49-F238E27FC236}">
                    <a16:creationId xmlns:a16="http://schemas.microsoft.com/office/drawing/2014/main" id="{2D9FE409-E327-4CC1-8125-7907942912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5445" name="Rectangle 225">
                  <a:extLst>
                    <a:ext uri="{FF2B5EF4-FFF2-40B4-BE49-F238E27FC236}">
                      <a16:creationId xmlns:a16="http://schemas.microsoft.com/office/drawing/2014/main" id="{869322C0-C8CF-4035-856D-55F70BE425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446" name="Rectangle 226">
                  <a:extLst>
                    <a:ext uri="{FF2B5EF4-FFF2-40B4-BE49-F238E27FC236}">
                      <a16:creationId xmlns:a16="http://schemas.microsoft.com/office/drawing/2014/main" id="{8835BFDC-8645-4DB6-A715-DA666DB9AB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442" name="Group 227">
                <a:extLst>
                  <a:ext uri="{FF2B5EF4-FFF2-40B4-BE49-F238E27FC236}">
                    <a16:creationId xmlns:a16="http://schemas.microsoft.com/office/drawing/2014/main" id="{971080DC-6B10-496F-AA8D-93D8F1F7A2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5443" name="Rectangle 228">
                  <a:extLst>
                    <a:ext uri="{FF2B5EF4-FFF2-40B4-BE49-F238E27FC236}">
                      <a16:creationId xmlns:a16="http://schemas.microsoft.com/office/drawing/2014/main" id="{06A99100-5718-4EBD-9B63-4B51C53129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444" name="Rectangle 229">
                  <a:extLst>
                    <a:ext uri="{FF2B5EF4-FFF2-40B4-BE49-F238E27FC236}">
                      <a16:creationId xmlns:a16="http://schemas.microsoft.com/office/drawing/2014/main" id="{1867450A-4F8B-4B8B-88E4-25167274F1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5314" name="Group 230">
              <a:extLst>
                <a:ext uri="{FF2B5EF4-FFF2-40B4-BE49-F238E27FC236}">
                  <a16:creationId xmlns:a16="http://schemas.microsoft.com/office/drawing/2014/main" id="{15FB1A83-0231-4116-8CD7-976A07F42C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024"/>
              <a:ext cx="2688" cy="192"/>
              <a:chOff x="1488" y="1296"/>
              <a:chExt cx="2688" cy="192"/>
            </a:xfrm>
          </p:grpSpPr>
          <p:grpSp>
            <p:nvGrpSpPr>
              <p:cNvPr id="95415" name="Group 231">
                <a:extLst>
                  <a:ext uri="{FF2B5EF4-FFF2-40B4-BE49-F238E27FC236}">
                    <a16:creationId xmlns:a16="http://schemas.microsoft.com/office/drawing/2014/main" id="{E3297AA2-46E2-4BC9-A2C7-A932FD81F3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5425" name="Group 232">
                  <a:extLst>
                    <a:ext uri="{FF2B5EF4-FFF2-40B4-BE49-F238E27FC236}">
                      <a16:creationId xmlns:a16="http://schemas.microsoft.com/office/drawing/2014/main" id="{C3F59D60-F9C0-44AA-948F-534F717905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433" name="Group 233">
                    <a:extLst>
                      <a:ext uri="{FF2B5EF4-FFF2-40B4-BE49-F238E27FC236}">
                        <a16:creationId xmlns:a16="http://schemas.microsoft.com/office/drawing/2014/main" id="{27793F4F-E770-4BE7-BE9A-526CD602503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37" name="Rectangle 234">
                      <a:extLst>
                        <a:ext uri="{FF2B5EF4-FFF2-40B4-BE49-F238E27FC236}">
                          <a16:creationId xmlns:a16="http://schemas.microsoft.com/office/drawing/2014/main" id="{4B96B5F3-53B2-4321-BCFF-A76CFC8F7A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38" name="Rectangle 235">
                      <a:extLst>
                        <a:ext uri="{FF2B5EF4-FFF2-40B4-BE49-F238E27FC236}">
                          <a16:creationId xmlns:a16="http://schemas.microsoft.com/office/drawing/2014/main" id="{7C6F0FC1-CD40-441C-B909-9ED1BAF57D6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434" name="Group 236">
                    <a:extLst>
                      <a:ext uri="{FF2B5EF4-FFF2-40B4-BE49-F238E27FC236}">
                        <a16:creationId xmlns:a16="http://schemas.microsoft.com/office/drawing/2014/main" id="{877034CB-E24E-4CA8-A1BA-387E5C1455D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35" name="Rectangle 237">
                      <a:extLst>
                        <a:ext uri="{FF2B5EF4-FFF2-40B4-BE49-F238E27FC236}">
                          <a16:creationId xmlns:a16="http://schemas.microsoft.com/office/drawing/2014/main" id="{76105770-37D9-4B31-85E9-A8E73F06EB4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36" name="Rectangle 238">
                      <a:extLst>
                        <a:ext uri="{FF2B5EF4-FFF2-40B4-BE49-F238E27FC236}">
                          <a16:creationId xmlns:a16="http://schemas.microsoft.com/office/drawing/2014/main" id="{52D5A713-BFBB-430A-B5DE-297A48FDC6B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5426" name="Group 239">
                  <a:extLst>
                    <a:ext uri="{FF2B5EF4-FFF2-40B4-BE49-F238E27FC236}">
                      <a16:creationId xmlns:a16="http://schemas.microsoft.com/office/drawing/2014/main" id="{C23030A2-E26B-4425-AB52-62F90768494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427" name="Group 240">
                    <a:extLst>
                      <a:ext uri="{FF2B5EF4-FFF2-40B4-BE49-F238E27FC236}">
                        <a16:creationId xmlns:a16="http://schemas.microsoft.com/office/drawing/2014/main" id="{B726883E-500D-4462-B2E0-AF92A29422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31" name="Rectangle 241">
                      <a:extLst>
                        <a:ext uri="{FF2B5EF4-FFF2-40B4-BE49-F238E27FC236}">
                          <a16:creationId xmlns:a16="http://schemas.microsoft.com/office/drawing/2014/main" id="{97EE0DE4-0E88-4E3F-9516-FDDA69150B6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32" name="Rectangle 242">
                      <a:extLst>
                        <a:ext uri="{FF2B5EF4-FFF2-40B4-BE49-F238E27FC236}">
                          <a16:creationId xmlns:a16="http://schemas.microsoft.com/office/drawing/2014/main" id="{4E3A5970-87E4-4923-8D47-A3F044A8F62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428" name="Group 243">
                    <a:extLst>
                      <a:ext uri="{FF2B5EF4-FFF2-40B4-BE49-F238E27FC236}">
                        <a16:creationId xmlns:a16="http://schemas.microsoft.com/office/drawing/2014/main" id="{B6AAF048-F60F-4347-A32A-BE3A4A6BFF4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29" name="Rectangle 244">
                      <a:extLst>
                        <a:ext uri="{FF2B5EF4-FFF2-40B4-BE49-F238E27FC236}">
                          <a16:creationId xmlns:a16="http://schemas.microsoft.com/office/drawing/2014/main" id="{864B82B4-B7D9-4E84-B88E-D71AB3BFF14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30" name="Rectangle 245">
                      <a:extLst>
                        <a:ext uri="{FF2B5EF4-FFF2-40B4-BE49-F238E27FC236}">
                          <a16:creationId xmlns:a16="http://schemas.microsoft.com/office/drawing/2014/main" id="{8CBFF133-E283-4525-86C4-FA23D3A7FC1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5416" name="Group 246">
                <a:extLst>
                  <a:ext uri="{FF2B5EF4-FFF2-40B4-BE49-F238E27FC236}">
                    <a16:creationId xmlns:a16="http://schemas.microsoft.com/office/drawing/2014/main" id="{91DA5EB9-D19F-4A55-9644-966DC5A342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5423" name="Rectangle 247">
                  <a:extLst>
                    <a:ext uri="{FF2B5EF4-FFF2-40B4-BE49-F238E27FC236}">
                      <a16:creationId xmlns:a16="http://schemas.microsoft.com/office/drawing/2014/main" id="{F343258F-A311-4599-9F96-07248AAEDA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424" name="Rectangle 248">
                  <a:extLst>
                    <a:ext uri="{FF2B5EF4-FFF2-40B4-BE49-F238E27FC236}">
                      <a16:creationId xmlns:a16="http://schemas.microsoft.com/office/drawing/2014/main" id="{BC207F4C-AABC-4F81-A703-ACFB518278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417" name="Group 249">
                <a:extLst>
                  <a:ext uri="{FF2B5EF4-FFF2-40B4-BE49-F238E27FC236}">
                    <a16:creationId xmlns:a16="http://schemas.microsoft.com/office/drawing/2014/main" id="{78C1023B-F09D-441B-9C95-D26125999A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5421" name="Rectangle 250">
                  <a:extLst>
                    <a:ext uri="{FF2B5EF4-FFF2-40B4-BE49-F238E27FC236}">
                      <a16:creationId xmlns:a16="http://schemas.microsoft.com/office/drawing/2014/main" id="{53D572BB-3EFA-4FB6-B1A0-74AE268D89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422" name="Rectangle 251">
                  <a:extLst>
                    <a:ext uri="{FF2B5EF4-FFF2-40B4-BE49-F238E27FC236}">
                      <a16:creationId xmlns:a16="http://schemas.microsoft.com/office/drawing/2014/main" id="{BDE65BE8-4A85-457F-B413-25704B5E59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418" name="Group 252">
                <a:extLst>
                  <a:ext uri="{FF2B5EF4-FFF2-40B4-BE49-F238E27FC236}">
                    <a16:creationId xmlns:a16="http://schemas.microsoft.com/office/drawing/2014/main" id="{A303CA5C-4D86-4154-B129-29FD650EA9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5419" name="Rectangle 253">
                  <a:extLst>
                    <a:ext uri="{FF2B5EF4-FFF2-40B4-BE49-F238E27FC236}">
                      <a16:creationId xmlns:a16="http://schemas.microsoft.com/office/drawing/2014/main" id="{09C24B46-77B3-4D61-9391-32188EEF5F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420" name="Rectangle 254">
                  <a:extLst>
                    <a:ext uri="{FF2B5EF4-FFF2-40B4-BE49-F238E27FC236}">
                      <a16:creationId xmlns:a16="http://schemas.microsoft.com/office/drawing/2014/main" id="{E09FA866-DEBF-48CA-B939-EBBE3D723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5315" name="Group 255">
              <a:extLst>
                <a:ext uri="{FF2B5EF4-FFF2-40B4-BE49-F238E27FC236}">
                  <a16:creationId xmlns:a16="http://schemas.microsoft.com/office/drawing/2014/main" id="{5272F8DF-2A7E-4D9E-AEFF-6995A2B4B3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216"/>
              <a:ext cx="2688" cy="192"/>
              <a:chOff x="1488" y="1296"/>
              <a:chExt cx="2688" cy="192"/>
            </a:xfrm>
          </p:grpSpPr>
          <p:grpSp>
            <p:nvGrpSpPr>
              <p:cNvPr id="95391" name="Group 256">
                <a:extLst>
                  <a:ext uri="{FF2B5EF4-FFF2-40B4-BE49-F238E27FC236}">
                    <a16:creationId xmlns:a16="http://schemas.microsoft.com/office/drawing/2014/main" id="{BA53CB51-4BB3-4E4E-B53B-E52DD43613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5401" name="Group 257">
                  <a:extLst>
                    <a:ext uri="{FF2B5EF4-FFF2-40B4-BE49-F238E27FC236}">
                      <a16:creationId xmlns:a16="http://schemas.microsoft.com/office/drawing/2014/main" id="{5F04F88B-F15F-4C00-A325-E9BA73CD17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409" name="Group 258">
                    <a:extLst>
                      <a:ext uri="{FF2B5EF4-FFF2-40B4-BE49-F238E27FC236}">
                        <a16:creationId xmlns:a16="http://schemas.microsoft.com/office/drawing/2014/main" id="{BE524433-F3AB-487E-B680-D0E9C7BB262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13" name="Rectangle 259">
                      <a:extLst>
                        <a:ext uri="{FF2B5EF4-FFF2-40B4-BE49-F238E27FC236}">
                          <a16:creationId xmlns:a16="http://schemas.microsoft.com/office/drawing/2014/main" id="{AF0A9CFE-AF0E-4930-B0CA-F460836F883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14" name="Rectangle 260">
                      <a:extLst>
                        <a:ext uri="{FF2B5EF4-FFF2-40B4-BE49-F238E27FC236}">
                          <a16:creationId xmlns:a16="http://schemas.microsoft.com/office/drawing/2014/main" id="{BC4ED65B-F917-4BF0-8648-303AFC084A5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410" name="Group 261">
                    <a:extLst>
                      <a:ext uri="{FF2B5EF4-FFF2-40B4-BE49-F238E27FC236}">
                        <a16:creationId xmlns:a16="http://schemas.microsoft.com/office/drawing/2014/main" id="{FF0BAAD8-D2A1-4179-94D2-AF3FDFCE7EA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11" name="Rectangle 262">
                      <a:extLst>
                        <a:ext uri="{FF2B5EF4-FFF2-40B4-BE49-F238E27FC236}">
                          <a16:creationId xmlns:a16="http://schemas.microsoft.com/office/drawing/2014/main" id="{22595B90-A56B-4439-B180-1CE31F6D9CE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12" name="Rectangle 263">
                      <a:extLst>
                        <a:ext uri="{FF2B5EF4-FFF2-40B4-BE49-F238E27FC236}">
                          <a16:creationId xmlns:a16="http://schemas.microsoft.com/office/drawing/2014/main" id="{C75EC854-DB35-44E2-A871-187F8A8D55A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5402" name="Group 264">
                  <a:extLst>
                    <a:ext uri="{FF2B5EF4-FFF2-40B4-BE49-F238E27FC236}">
                      <a16:creationId xmlns:a16="http://schemas.microsoft.com/office/drawing/2014/main" id="{A3864B8B-2516-4D50-A793-9861AA0EB41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403" name="Group 265">
                    <a:extLst>
                      <a:ext uri="{FF2B5EF4-FFF2-40B4-BE49-F238E27FC236}">
                        <a16:creationId xmlns:a16="http://schemas.microsoft.com/office/drawing/2014/main" id="{44AC4B77-0029-48A4-944A-ED61C9729F4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07" name="Rectangle 266">
                      <a:extLst>
                        <a:ext uri="{FF2B5EF4-FFF2-40B4-BE49-F238E27FC236}">
                          <a16:creationId xmlns:a16="http://schemas.microsoft.com/office/drawing/2014/main" id="{FE95689B-E38E-4C3B-B47A-4DA241FA2A1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08" name="Rectangle 267">
                      <a:extLst>
                        <a:ext uri="{FF2B5EF4-FFF2-40B4-BE49-F238E27FC236}">
                          <a16:creationId xmlns:a16="http://schemas.microsoft.com/office/drawing/2014/main" id="{E47377CC-4EA2-47D5-A5E7-B3C707EA8E0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404" name="Group 268">
                    <a:extLst>
                      <a:ext uri="{FF2B5EF4-FFF2-40B4-BE49-F238E27FC236}">
                        <a16:creationId xmlns:a16="http://schemas.microsoft.com/office/drawing/2014/main" id="{9B48C4D9-24EF-435E-B146-061541B7373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05" name="Rectangle 269">
                      <a:extLst>
                        <a:ext uri="{FF2B5EF4-FFF2-40B4-BE49-F238E27FC236}">
                          <a16:creationId xmlns:a16="http://schemas.microsoft.com/office/drawing/2014/main" id="{6BC290DF-11EF-49C5-A848-16C44E73368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06" name="Rectangle 270">
                      <a:extLst>
                        <a:ext uri="{FF2B5EF4-FFF2-40B4-BE49-F238E27FC236}">
                          <a16:creationId xmlns:a16="http://schemas.microsoft.com/office/drawing/2014/main" id="{365E9034-6DAA-47B6-8EA9-CED695D9B6B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5392" name="Group 271">
                <a:extLst>
                  <a:ext uri="{FF2B5EF4-FFF2-40B4-BE49-F238E27FC236}">
                    <a16:creationId xmlns:a16="http://schemas.microsoft.com/office/drawing/2014/main" id="{E505926D-A27A-4B5D-A1D2-E564DBBD2F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5399" name="Rectangle 272">
                  <a:extLst>
                    <a:ext uri="{FF2B5EF4-FFF2-40B4-BE49-F238E27FC236}">
                      <a16:creationId xmlns:a16="http://schemas.microsoft.com/office/drawing/2014/main" id="{290BBB4C-59CB-46D2-83BD-F6C1987170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400" name="Rectangle 273">
                  <a:extLst>
                    <a:ext uri="{FF2B5EF4-FFF2-40B4-BE49-F238E27FC236}">
                      <a16:creationId xmlns:a16="http://schemas.microsoft.com/office/drawing/2014/main" id="{410D6D01-E58A-4A50-B44F-6CD9C90308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393" name="Group 274">
                <a:extLst>
                  <a:ext uri="{FF2B5EF4-FFF2-40B4-BE49-F238E27FC236}">
                    <a16:creationId xmlns:a16="http://schemas.microsoft.com/office/drawing/2014/main" id="{000BDEE5-D1FA-4EC6-B8E4-168E347D87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5397" name="Rectangle 275">
                  <a:extLst>
                    <a:ext uri="{FF2B5EF4-FFF2-40B4-BE49-F238E27FC236}">
                      <a16:creationId xmlns:a16="http://schemas.microsoft.com/office/drawing/2014/main" id="{17DAD4DD-38C1-4CD9-BA62-3BAB15234D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398" name="Rectangle 276">
                  <a:extLst>
                    <a:ext uri="{FF2B5EF4-FFF2-40B4-BE49-F238E27FC236}">
                      <a16:creationId xmlns:a16="http://schemas.microsoft.com/office/drawing/2014/main" id="{06BF49B5-9D52-4E0B-A350-745C9FA660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394" name="Group 277">
                <a:extLst>
                  <a:ext uri="{FF2B5EF4-FFF2-40B4-BE49-F238E27FC236}">
                    <a16:creationId xmlns:a16="http://schemas.microsoft.com/office/drawing/2014/main" id="{322FF2DE-A132-4E1A-AD18-0CBB55D593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5395" name="Rectangle 278">
                  <a:extLst>
                    <a:ext uri="{FF2B5EF4-FFF2-40B4-BE49-F238E27FC236}">
                      <a16:creationId xmlns:a16="http://schemas.microsoft.com/office/drawing/2014/main" id="{66DE4863-36EE-4EA3-B9D1-AC76D0605B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396" name="Rectangle 279">
                  <a:extLst>
                    <a:ext uri="{FF2B5EF4-FFF2-40B4-BE49-F238E27FC236}">
                      <a16:creationId xmlns:a16="http://schemas.microsoft.com/office/drawing/2014/main" id="{D66E32CE-6A1F-4D8B-825A-759067B8C8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5316" name="Group 280">
              <a:extLst>
                <a:ext uri="{FF2B5EF4-FFF2-40B4-BE49-F238E27FC236}">
                  <a16:creationId xmlns:a16="http://schemas.microsoft.com/office/drawing/2014/main" id="{27BF5C5D-E913-45CF-A3CC-5FF15C1305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408"/>
              <a:ext cx="2688" cy="192"/>
              <a:chOff x="1488" y="1296"/>
              <a:chExt cx="2688" cy="192"/>
            </a:xfrm>
          </p:grpSpPr>
          <p:grpSp>
            <p:nvGrpSpPr>
              <p:cNvPr id="95367" name="Group 281">
                <a:extLst>
                  <a:ext uri="{FF2B5EF4-FFF2-40B4-BE49-F238E27FC236}">
                    <a16:creationId xmlns:a16="http://schemas.microsoft.com/office/drawing/2014/main" id="{53E543AB-9D2C-465A-9EF0-FB4E25628D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5377" name="Group 282">
                  <a:extLst>
                    <a:ext uri="{FF2B5EF4-FFF2-40B4-BE49-F238E27FC236}">
                      <a16:creationId xmlns:a16="http://schemas.microsoft.com/office/drawing/2014/main" id="{F53B0AA1-359F-4772-8F44-F17C9996DC2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385" name="Group 283">
                    <a:extLst>
                      <a:ext uri="{FF2B5EF4-FFF2-40B4-BE49-F238E27FC236}">
                        <a16:creationId xmlns:a16="http://schemas.microsoft.com/office/drawing/2014/main" id="{23FF3FDE-B73A-4F84-B258-451DAD1D1C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89" name="Rectangle 284">
                      <a:extLst>
                        <a:ext uri="{FF2B5EF4-FFF2-40B4-BE49-F238E27FC236}">
                          <a16:creationId xmlns:a16="http://schemas.microsoft.com/office/drawing/2014/main" id="{8272F4B6-0AFB-4292-873E-4F4C15EFE3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90" name="Rectangle 285">
                      <a:extLst>
                        <a:ext uri="{FF2B5EF4-FFF2-40B4-BE49-F238E27FC236}">
                          <a16:creationId xmlns:a16="http://schemas.microsoft.com/office/drawing/2014/main" id="{B67E0789-D185-4A21-B944-8A083BA8529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386" name="Group 286">
                    <a:extLst>
                      <a:ext uri="{FF2B5EF4-FFF2-40B4-BE49-F238E27FC236}">
                        <a16:creationId xmlns:a16="http://schemas.microsoft.com/office/drawing/2014/main" id="{D9CF013F-C720-4D5E-B5D1-DBB72BD4DA2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87" name="Rectangle 287">
                      <a:extLst>
                        <a:ext uri="{FF2B5EF4-FFF2-40B4-BE49-F238E27FC236}">
                          <a16:creationId xmlns:a16="http://schemas.microsoft.com/office/drawing/2014/main" id="{6FB28EEE-058A-4B21-809B-B9B17952392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88" name="Rectangle 288">
                      <a:extLst>
                        <a:ext uri="{FF2B5EF4-FFF2-40B4-BE49-F238E27FC236}">
                          <a16:creationId xmlns:a16="http://schemas.microsoft.com/office/drawing/2014/main" id="{B46205ED-1D59-41F4-AC1A-F76C113554E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5378" name="Group 289">
                  <a:extLst>
                    <a:ext uri="{FF2B5EF4-FFF2-40B4-BE49-F238E27FC236}">
                      <a16:creationId xmlns:a16="http://schemas.microsoft.com/office/drawing/2014/main" id="{C0DF5688-EFB8-42FF-9533-87D951D9643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379" name="Group 290">
                    <a:extLst>
                      <a:ext uri="{FF2B5EF4-FFF2-40B4-BE49-F238E27FC236}">
                        <a16:creationId xmlns:a16="http://schemas.microsoft.com/office/drawing/2014/main" id="{9D3D3780-B9FE-4E5F-8348-42E4A8AA9C2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83" name="Rectangle 291">
                      <a:extLst>
                        <a:ext uri="{FF2B5EF4-FFF2-40B4-BE49-F238E27FC236}">
                          <a16:creationId xmlns:a16="http://schemas.microsoft.com/office/drawing/2014/main" id="{0EE4B9B0-EAB0-47B8-AD8C-5AFA3100291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84" name="Rectangle 292">
                      <a:extLst>
                        <a:ext uri="{FF2B5EF4-FFF2-40B4-BE49-F238E27FC236}">
                          <a16:creationId xmlns:a16="http://schemas.microsoft.com/office/drawing/2014/main" id="{898FBB35-5A29-448C-99D1-E0EC2D27F95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380" name="Group 293">
                    <a:extLst>
                      <a:ext uri="{FF2B5EF4-FFF2-40B4-BE49-F238E27FC236}">
                        <a16:creationId xmlns:a16="http://schemas.microsoft.com/office/drawing/2014/main" id="{FCF8FC3C-E63A-4EA6-AD1D-DF113AD28C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81" name="Rectangle 294">
                      <a:extLst>
                        <a:ext uri="{FF2B5EF4-FFF2-40B4-BE49-F238E27FC236}">
                          <a16:creationId xmlns:a16="http://schemas.microsoft.com/office/drawing/2014/main" id="{F40CFE46-AADB-4BE9-8F7C-EE11094E86E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82" name="Rectangle 295">
                      <a:extLst>
                        <a:ext uri="{FF2B5EF4-FFF2-40B4-BE49-F238E27FC236}">
                          <a16:creationId xmlns:a16="http://schemas.microsoft.com/office/drawing/2014/main" id="{C5528729-AE7C-496A-BF49-8EA84C38F0E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5368" name="Group 296">
                <a:extLst>
                  <a:ext uri="{FF2B5EF4-FFF2-40B4-BE49-F238E27FC236}">
                    <a16:creationId xmlns:a16="http://schemas.microsoft.com/office/drawing/2014/main" id="{7521B3B9-B8B6-4C31-B688-585FAA06FE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5375" name="Rectangle 297">
                  <a:extLst>
                    <a:ext uri="{FF2B5EF4-FFF2-40B4-BE49-F238E27FC236}">
                      <a16:creationId xmlns:a16="http://schemas.microsoft.com/office/drawing/2014/main" id="{7DC25AB2-2E9A-4EDA-91F1-C256CBF490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376" name="Rectangle 298">
                  <a:extLst>
                    <a:ext uri="{FF2B5EF4-FFF2-40B4-BE49-F238E27FC236}">
                      <a16:creationId xmlns:a16="http://schemas.microsoft.com/office/drawing/2014/main" id="{9923AA27-CA02-4792-A059-16E988313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369" name="Group 299">
                <a:extLst>
                  <a:ext uri="{FF2B5EF4-FFF2-40B4-BE49-F238E27FC236}">
                    <a16:creationId xmlns:a16="http://schemas.microsoft.com/office/drawing/2014/main" id="{BFD19028-57B9-45A5-8DE2-CE0BEEBAF7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5373" name="Rectangle 300">
                  <a:extLst>
                    <a:ext uri="{FF2B5EF4-FFF2-40B4-BE49-F238E27FC236}">
                      <a16:creationId xmlns:a16="http://schemas.microsoft.com/office/drawing/2014/main" id="{86144153-0FC8-4AD2-AF66-46A7ED8DC6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374" name="Rectangle 301">
                  <a:extLst>
                    <a:ext uri="{FF2B5EF4-FFF2-40B4-BE49-F238E27FC236}">
                      <a16:creationId xmlns:a16="http://schemas.microsoft.com/office/drawing/2014/main" id="{146148CE-8E17-4724-9518-68C390B7B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370" name="Group 302">
                <a:extLst>
                  <a:ext uri="{FF2B5EF4-FFF2-40B4-BE49-F238E27FC236}">
                    <a16:creationId xmlns:a16="http://schemas.microsoft.com/office/drawing/2014/main" id="{0FDC930F-5407-43C9-BA15-C4869BF7E9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5371" name="Rectangle 303">
                  <a:extLst>
                    <a:ext uri="{FF2B5EF4-FFF2-40B4-BE49-F238E27FC236}">
                      <a16:creationId xmlns:a16="http://schemas.microsoft.com/office/drawing/2014/main" id="{1906E193-3F8F-4C18-9199-BA56CE31E6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372" name="Rectangle 304">
                  <a:extLst>
                    <a:ext uri="{FF2B5EF4-FFF2-40B4-BE49-F238E27FC236}">
                      <a16:creationId xmlns:a16="http://schemas.microsoft.com/office/drawing/2014/main" id="{B95D23CE-3D5A-46E1-8D09-5C2D92A156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5317" name="Group 305">
              <a:extLst>
                <a:ext uri="{FF2B5EF4-FFF2-40B4-BE49-F238E27FC236}">
                  <a16:creationId xmlns:a16="http://schemas.microsoft.com/office/drawing/2014/main" id="{0DCD2354-E60F-4C3C-841F-722F17303F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600"/>
              <a:ext cx="2688" cy="192"/>
              <a:chOff x="1488" y="1296"/>
              <a:chExt cx="2688" cy="192"/>
            </a:xfrm>
          </p:grpSpPr>
          <p:grpSp>
            <p:nvGrpSpPr>
              <p:cNvPr id="95343" name="Group 306">
                <a:extLst>
                  <a:ext uri="{FF2B5EF4-FFF2-40B4-BE49-F238E27FC236}">
                    <a16:creationId xmlns:a16="http://schemas.microsoft.com/office/drawing/2014/main" id="{24879596-193C-4941-AE71-42A00C5244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5353" name="Group 307">
                  <a:extLst>
                    <a:ext uri="{FF2B5EF4-FFF2-40B4-BE49-F238E27FC236}">
                      <a16:creationId xmlns:a16="http://schemas.microsoft.com/office/drawing/2014/main" id="{F6064FC6-6DAA-4A87-9E3D-1B68728C42C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361" name="Group 308">
                    <a:extLst>
                      <a:ext uri="{FF2B5EF4-FFF2-40B4-BE49-F238E27FC236}">
                        <a16:creationId xmlns:a16="http://schemas.microsoft.com/office/drawing/2014/main" id="{C5C2F2BA-58F2-4947-A72A-DDDF583852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65" name="Rectangle 309">
                      <a:extLst>
                        <a:ext uri="{FF2B5EF4-FFF2-40B4-BE49-F238E27FC236}">
                          <a16:creationId xmlns:a16="http://schemas.microsoft.com/office/drawing/2014/main" id="{EC36FFFD-9DDC-414F-BF47-67289A4A25E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66" name="Rectangle 310">
                      <a:extLst>
                        <a:ext uri="{FF2B5EF4-FFF2-40B4-BE49-F238E27FC236}">
                          <a16:creationId xmlns:a16="http://schemas.microsoft.com/office/drawing/2014/main" id="{8AFD82B3-D979-43B8-BCAD-EC2E7AAD4B7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362" name="Group 311">
                    <a:extLst>
                      <a:ext uri="{FF2B5EF4-FFF2-40B4-BE49-F238E27FC236}">
                        <a16:creationId xmlns:a16="http://schemas.microsoft.com/office/drawing/2014/main" id="{C33097C1-EDEA-41C5-B63A-CDCEF2E12A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63" name="Rectangle 312">
                      <a:extLst>
                        <a:ext uri="{FF2B5EF4-FFF2-40B4-BE49-F238E27FC236}">
                          <a16:creationId xmlns:a16="http://schemas.microsoft.com/office/drawing/2014/main" id="{055DAA3C-FB53-4614-9477-D401F2EB081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64" name="Rectangle 313">
                      <a:extLst>
                        <a:ext uri="{FF2B5EF4-FFF2-40B4-BE49-F238E27FC236}">
                          <a16:creationId xmlns:a16="http://schemas.microsoft.com/office/drawing/2014/main" id="{58BC1F38-2551-42D4-B901-E402052DA78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5354" name="Group 314">
                  <a:extLst>
                    <a:ext uri="{FF2B5EF4-FFF2-40B4-BE49-F238E27FC236}">
                      <a16:creationId xmlns:a16="http://schemas.microsoft.com/office/drawing/2014/main" id="{13ED1655-A938-4E6C-8D90-9E4F3EF02C6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355" name="Group 315">
                    <a:extLst>
                      <a:ext uri="{FF2B5EF4-FFF2-40B4-BE49-F238E27FC236}">
                        <a16:creationId xmlns:a16="http://schemas.microsoft.com/office/drawing/2014/main" id="{6177905E-E9C4-4DA7-8BA2-3EE9A4D4215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59" name="Rectangle 316">
                      <a:extLst>
                        <a:ext uri="{FF2B5EF4-FFF2-40B4-BE49-F238E27FC236}">
                          <a16:creationId xmlns:a16="http://schemas.microsoft.com/office/drawing/2014/main" id="{182DED96-036B-4B8D-9DDB-41B7E942FF2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60" name="Rectangle 317">
                      <a:extLst>
                        <a:ext uri="{FF2B5EF4-FFF2-40B4-BE49-F238E27FC236}">
                          <a16:creationId xmlns:a16="http://schemas.microsoft.com/office/drawing/2014/main" id="{03C86DF0-92B5-404F-A800-BD7554D8315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356" name="Group 318">
                    <a:extLst>
                      <a:ext uri="{FF2B5EF4-FFF2-40B4-BE49-F238E27FC236}">
                        <a16:creationId xmlns:a16="http://schemas.microsoft.com/office/drawing/2014/main" id="{66E276DD-DE3D-47D6-84D4-2ECDE31FF49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57" name="Rectangle 319">
                      <a:extLst>
                        <a:ext uri="{FF2B5EF4-FFF2-40B4-BE49-F238E27FC236}">
                          <a16:creationId xmlns:a16="http://schemas.microsoft.com/office/drawing/2014/main" id="{5081FBFC-0E71-4797-A7C3-D6DD9CFBECE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58" name="Rectangle 320">
                      <a:extLst>
                        <a:ext uri="{FF2B5EF4-FFF2-40B4-BE49-F238E27FC236}">
                          <a16:creationId xmlns:a16="http://schemas.microsoft.com/office/drawing/2014/main" id="{D9700757-8063-4B5F-8556-01F23FBF0A4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5344" name="Group 321">
                <a:extLst>
                  <a:ext uri="{FF2B5EF4-FFF2-40B4-BE49-F238E27FC236}">
                    <a16:creationId xmlns:a16="http://schemas.microsoft.com/office/drawing/2014/main" id="{F8159778-70ED-4BA7-B6DE-08009C7441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5351" name="Rectangle 322">
                  <a:extLst>
                    <a:ext uri="{FF2B5EF4-FFF2-40B4-BE49-F238E27FC236}">
                      <a16:creationId xmlns:a16="http://schemas.microsoft.com/office/drawing/2014/main" id="{237B3667-5F8C-40B7-A130-BD549FC39B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352" name="Rectangle 323">
                  <a:extLst>
                    <a:ext uri="{FF2B5EF4-FFF2-40B4-BE49-F238E27FC236}">
                      <a16:creationId xmlns:a16="http://schemas.microsoft.com/office/drawing/2014/main" id="{301740B0-667A-4E32-8512-29F277CA6C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345" name="Group 324">
                <a:extLst>
                  <a:ext uri="{FF2B5EF4-FFF2-40B4-BE49-F238E27FC236}">
                    <a16:creationId xmlns:a16="http://schemas.microsoft.com/office/drawing/2014/main" id="{02FEF5EE-7DC1-47EA-BE05-6531A81E44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5349" name="Rectangle 325">
                  <a:extLst>
                    <a:ext uri="{FF2B5EF4-FFF2-40B4-BE49-F238E27FC236}">
                      <a16:creationId xmlns:a16="http://schemas.microsoft.com/office/drawing/2014/main" id="{4C1EE714-9279-42ED-984A-C1ABA08C55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350" name="Rectangle 326">
                  <a:extLst>
                    <a:ext uri="{FF2B5EF4-FFF2-40B4-BE49-F238E27FC236}">
                      <a16:creationId xmlns:a16="http://schemas.microsoft.com/office/drawing/2014/main" id="{7653C9F3-4B5C-4E3C-BABA-FBC9DBB33D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346" name="Group 327">
                <a:extLst>
                  <a:ext uri="{FF2B5EF4-FFF2-40B4-BE49-F238E27FC236}">
                    <a16:creationId xmlns:a16="http://schemas.microsoft.com/office/drawing/2014/main" id="{07D0BE09-7B2F-41C4-B27C-3DBF1398DF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5347" name="Rectangle 328">
                  <a:extLst>
                    <a:ext uri="{FF2B5EF4-FFF2-40B4-BE49-F238E27FC236}">
                      <a16:creationId xmlns:a16="http://schemas.microsoft.com/office/drawing/2014/main" id="{9266F504-2682-4ABF-9DA2-42338BCDF0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348" name="Rectangle 329">
                  <a:extLst>
                    <a:ext uri="{FF2B5EF4-FFF2-40B4-BE49-F238E27FC236}">
                      <a16:creationId xmlns:a16="http://schemas.microsoft.com/office/drawing/2014/main" id="{767F3948-1B4B-4247-92A6-B77EAE0F3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5318" name="Group 330">
              <a:extLst>
                <a:ext uri="{FF2B5EF4-FFF2-40B4-BE49-F238E27FC236}">
                  <a16:creationId xmlns:a16="http://schemas.microsoft.com/office/drawing/2014/main" id="{BC7D4BC0-DCFA-40A5-AC15-E4FBC114D6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792"/>
              <a:ext cx="2688" cy="192"/>
              <a:chOff x="1488" y="1296"/>
              <a:chExt cx="2688" cy="192"/>
            </a:xfrm>
          </p:grpSpPr>
          <p:grpSp>
            <p:nvGrpSpPr>
              <p:cNvPr id="95319" name="Group 331">
                <a:extLst>
                  <a:ext uri="{FF2B5EF4-FFF2-40B4-BE49-F238E27FC236}">
                    <a16:creationId xmlns:a16="http://schemas.microsoft.com/office/drawing/2014/main" id="{5561DC58-3B72-4737-89A3-5D87EFE60B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5329" name="Group 332">
                  <a:extLst>
                    <a:ext uri="{FF2B5EF4-FFF2-40B4-BE49-F238E27FC236}">
                      <a16:creationId xmlns:a16="http://schemas.microsoft.com/office/drawing/2014/main" id="{AAE4B29D-3D8F-4821-9A5A-B401F3A9B8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337" name="Group 333">
                    <a:extLst>
                      <a:ext uri="{FF2B5EF4-FFF2-40B4-BE49-F238E27FC236}">
                        <a16:creationId xmlns:a16="http://schemas.microsoft.com/office/drawing/2014/main" id="{89ADB5A9-0F94-4E98-97DD-35CD675B8A5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41" name="Rectangle 334">
                      <a:extLst>
                        <a:ext uri="{FF2B5EF4-FFF2-40B4-BE49-F238E27FC236}">
                          <a16:creationId xmlns:a16="http://schemas.microsoft.com/office/drawing/2014/main" id="{4C012035-19B1-4A48-A510-1E8D4FF6E29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42" name="Rectangle 335">
                      <a:extLst>
                        <a:ext uri="{FF2B5EF4-FFF2-40B4-BE49-F238E27FC236}">
                          <a16:creationId xmlns:a16="http://schemas.microsoft.com/office/drawing/2014/main" id="{C72CBD73-45A9-4E0E-9CD2-0C381BE3695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338" name="Group 336">
                    <a:extLst>
                      <a:ext uri="{FF2B5EF4-FFF2-40B4-BE49-F238E27FC236}">
                        <a16:creationId xmlns:a16="http://schemas.microsoft.com/office/drawing/2014/main" id="{BA7DF1C4-09F1-4797-8EAA-49409B5FD4B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39" name="Rectangle 337">
                      <a:extLst>
                        <a:ext uri="{FF2B5EF4-FFF2-40B4-BE49-F238E27FC236}">
                          <a16:creationId xmlns:a16="http://schemas.microsoft.com/office/drawing/2014/main" id="{ED585EE7-ECD4-4476-A904-F8D96C0778E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40" name="Rectangle 338">
                      <a:extLst>
                        <a:ext uri="{FF2B5EF4-FFF2-40B4-BE49-F238E27FC236}">
                          <a16:creationId xmlns:a16="http://schemas.microsoft.com/office/drawing/2014/main" id="{81D014A1-1A48-4F16-982D-A4E42E9A0C7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5330" name="Group 339">
                  <a:extLst>
                    <a:ext uri="{FF2B5EF4-FFF2-40B4-BE49-F238E27FC236}">
                      <a16:creationId xmlns:a16="http://schemas.microsoft.com/office/drawing/2014/main" id="{6F02F5B2-91F0-4CEB-814A-9C6036A8070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331" name="Group 340">
                    <a:extLst>
                      <a:ext uri="{FF2B5EF4-FFF2-40B4-BE49-F238E27FC236}">
                        <a16:creationId xmlns:a16="http://schemas.microsoft.com/office/drawing/2014/main" id="{F3EC63A5-8291-483E-8ED2-6CA9B8DB771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35" name="Rectangle 341">
                      <a:extLst>
                        <a:ext uri="{FF2B5EF4-FFF2-40B4-BE49-F238E27FC236}">
                          <a16:creationId xmlns:a16="http://schemas.microsoft.com/office/drawing/2014/main" id="{7BEE98A1-6C84-4D31-B5C2-976716C296D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36" name="Rectangle 342">
                      <a:extLst>
                        <a:ext uri="{FF2B5EF4-FFF2-40B4-BE49-F238E27FC236}">
                          <a16:creationId xmlns:a16="http://schemas.microsoft.com/office/drawing/2014/main" id="{D6114E59-5F1D-4872-A9FC-43BBEF16730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332" name="Group 343">
                    <a:extLst>
                      <a:ext uri="{FF2B5EF4-FFF2-40B4-BE49-F238E27FC236}">
                        <a16:creationId xmlns:a16="http://schemas.microsoft.com/office/drawing/2014/main" id="{E535C972-6637-4A3E-A4C8-01FE123755E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33" name="Rectangle 344">
                      <a:extLst>
                        <a:ext uri="{FF2B5EF4-FFF2-40B4-BE49-F238E27FC236}">
                          <a16:creationId xmlns:a16="http://schemas.microsoft.com/office/drawing/2014/main" id="{6B401619-41EE-42D8-8CCE-66A135E4E60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34" name="Rectangle 345">
                      <a:extLst>
                        <a:ext uri="{FF2B5EF4-FFF2-40B4-BE49-F238E27FC236}">
                          <a16:creationId xmlns:a16="http://schemas.microsoft.com/office/drawing/2014/main" id="{7FAC1214-FCDD-49B2-AB9A-EED98B37024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5320" name="Group 346">
                <a:extLst>
                  <a:ext uri="{FF2B5EF4-FFF2-40B4-BE49-F238E27FC236}">
                    <a16:creationId xmlns:a16="http://schemas.microsoft.com/office/drawing/2014/main" id="{3253B3AD-37A7-4B61-A503-2F5895BCC2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5327" name="Rectangle 347">
                  <a:extLst>
                    <a:ext uri="{FF2B5EF4-FFF2-40B4-BE49-F238E27FC236}">
                      <a16:creationId xmlns:a16="http://schemas.microsoft.com/office/drawing/2014/main" id="{F2D5157D-30AF-4E2D-8ADE-20888D20F1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328" name="Rectangle 348">
                  <a:extLst>
                    <a:ext uri="{FF2B5EF4-FFF2-40B4-BE49-F238E27FC236}">
                      <a16:creationId xmlns:a16="http://schemas.microsoft.com/office/drawing/2014/main" id="{7D420BF1-9A0F-4CBE-8F2C-1856DA8AA3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321" name="Group 349">
                <a:extLst>
                  <a:ext uri="{FF2B5EF4-FFF2-40B4-BE49-F238E27FC236}">
                    <a16:creationId xmlns:a16="http://schemas.microsoft.com/office/drawing/2014/main" id="{7EE0A749-FAB6-4D44-A959-E4E76777D0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5325" name="Rectangle 350">
                  <a:extLst>
                    <a:ext uri="{FF2B5EF4-FFF2-40B4-BE49-F238E27FC236}">
                      <a16:creationId xmlns:a16="http://schemas.microsoft.com/office/drawing/2014/main" id="{3D481271-8F49-4E2D-9B79-49CA97D06C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326" name="Rectangle 351">
                  <a:extLst>
                    <a:ext uri="{FF2B5EF4-FFF2-40B4-BE49-F238E27FC236}">
                      <a16:creationId xmlns:a16="http://schemas.microsoft.com/office/drawing/2014/main" id="{4024F6F2-5AFC-4C30-909D-8F102B72D2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322" name="Group 352">
                <a:extLst>
                  <a:ext uri="{FF2B5EF4-FFF2-40B4-BE49-F238E27FC236}">
                    <a16:creationId xmlns:a16="http://schemas.microsoft.com/office/drawing/2014/main" id="{DB77DB05-EF70-48BE-A2FD-3A5CA15A23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5323" name="Rectangle 353">
                  <a:extLst>
                    <a:ext uri="{FF2B5EF4-FFF2-40B4-BE49-F238E27FC236}">
                      <a16:creationId xmlns:a16="http://schemas.microsoft.com/office/drawing/2014/main" id="{FCF0B278-A244-46AB-B53A-DD28194873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324" name="Rectangle 354">
                  <a:extLst>
                    <a:ext uri="{FF2B5EF4-FFF2-40B4-BE49-F238E27FC236}">
                      <a16:creationId xmlns:a16="http://schemas.microsoft.com/office/drawing/2014/main" id="{2C7AD224-73CA-44C3-815D-8523FF58F3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sp>
        <p:nvSpPr>
          <p:cNvPr id="95235" name="Text Box 355">
            <a:extLst>
              <a:ext uri="{FF2B5EF4-FFF2-40B4-BE49-F238E27FC236}">
                <a16:creationId xmlns:a16="http://schemas.microsoft.com/office/drawing/2014/main" id="{1E3CD36A-7710-408A-A737-7ACE9BF5E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1850" y="1185052"/>
            <a:ext cx="49530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  -6  -5 -4  -3 -2  -1   0  1   2   3   4  5   6   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36" name="Text Box 356">
            <a:extLst>
              <a:ext uri="{FF2B5EF4-FFF2-40B4-BE49-F238E27FC236}">
                <a16:creationId xmlns:a16="http://schemas.microsoft.com/office/drawing/2014/main" id="{A795D490-AA3E-4457-B827-AAB92E2A1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0" y="1413652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37" name="Text Box 357">
            <a:extLst>
              <a:ext uri="{FF2B5EF4-FFF2-40B4-BE49-F238E27FC236}">
                <a16:creationId xmlns:a16="http://schemas.microsoft.com/office/drawing/2014/main" id="{1CA40D15-8F25-464E-8AD4-563DCD2BF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0" y="1718452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-6</a:t>
            </a:r>
          </a:p>
        </p:txBody>
      </p:sp>
      <p:sp>
        <p:nvSpPr>
          <p:cNvPr id="95238" name="Text Box 358">
            <a:extLst>
              <a:ext uri="{FF2B5EF4-FFF2-40B4-BE49-F238E27FC236}">
                <a16:creationId xmlns:a16="http://schemas.microsoft.com/office/drawing/2014/main" id="{839D5880-A7A1-4727-A69A-AC1445586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7050" y="2023252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-5</a:t>
            </a:r>
          </a:p>
        </p:txBody>
      </p:sp>
      <p:sp>
        <p:nvSpPr>
          <p:cNvPr id="95239" name="Text Box 359">
            <a:extLst>
              <a:ext uri="{FF2B5EF4-FFF2-40B4-BE49-F238E27FC236}">
                <a16:creationId xmlns:a16="http://schemas.microsoft.com/office/drawing/2014/main" id="{AA14E348-B49D-4B60-A25E-5284824EF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0" y="2328052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-4</a:t>
            </a:r>
          </a:p>
        </p:txBody>
      </p:sp>
      <p:sp>
        <p:nvSpPr>
          <p:cNvPr id="95240" name="Text Box 360">
            <a:extLst>
              <a:ext uri="{FF2B5EF4-FFF2-40B4-BE49-F238E27FC236}">
                <a16:creationId xmlns:a16="http://schemas.microsoft.com/office/drawing/2014/main" id="{C2D8E448-68E4-4387-8FBD-E0BE3EF39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7050" y="2632852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-3</a:t>
            </a:r>
          </a:p>
        </p:txBody>
      </p:sp>
      <p:sp>
        <p:nvSpPr>
          <p:cNvPr id="95241" name="Text Box 361">
            <a:extLst>
              <a:ext uri="{FF2B5EF4-FFF2-40B4-BE49-F238E27FC236}">
                <a16:creationId xmlns:a16="http://schemas.microsoft.com/office/drawing/2014/main" id="{5459441E-8ECD-4132-9369-4A1C3903A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7050" y="2937652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-2</a:t>
            </a:r>
          </a:p>
        </p:txBody>
      </p:sp>
      <p:sp>
        <p:nvSpPr>
          <p:cNvPr id="95242" name="Text Box 362">
            <a:extLst>
              <a:ext uri="{FF2B5EF4-FFF2-40B4-BE49-F238E27FC236}">
                <a16:creationId xmlns:a16="http://schemas.microsoft.com/office/drawing/2014/main" id="{D296A760-7317-421D-86FF-134BE95AF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0850" y="3242452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-1</a:t>
            </a:r>
          </a:p>
        </p:txBody>
      </p:sp>
      <p:sp>
        <p:nvSpPr>
          <p:cNvPr id="95243" name="Text Box 363">
            <a:extLst>
              <a:ext uri="{FF2B5EF4-FFF2-40B4-BE49-F238E27FC236}">
                <a16:creationId xmlns:a16="http://schemas.microsoft.com/office/drawing/2014/main" id="{26CB4229-5A28-4059-9464-3CD0EF5CA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0" y="3547252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95244" name="Text Box 364">
            <a:extLst>
              <a:ext uri="{FF2B5EF4-FFF2-40B4-BE49-F238E27FC236}">
                <a16:creationId xmlns:a16="http://schemas.microsoft.com/office/drawing/2014/main" id="{6E22D44F-483A-4265-96C5-FE0801848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0" y="3852052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95245" name="Text Box 365">
            <a:extLst>
              <a:ext uri="{FF2B5EF4-FFF2-40B4-BE49-F238E27FC236}">
                <a16:creationId xmlns:a16="http://schemas.microsoft.com/office/drawing/2014/main" id="{9759E79C-1C8F-4903-8718-9F365DA9E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0" y="4156852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5246" name="Text Box 366">
            <a:extLst>
              <a:ext uri="{FF2B5EF4-FFF2-40B4-BE49-F238E27FC236}">
                <a16:creationId xmlns:a16="http://schemas.microsoft.com/office/drawing/2014/main" id="{8793DC8D-1D38-4765-ACCD-8007E8B88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0" y="4461652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5247" name="Text Box 367">
            <a:extLst>
              <a:ext uri="{FF2B5EF4-FFF2-40B4-BE49-F238E27FC236}">
                <a16:creationId xmlns:a16="http://schemas.microsoft.com/office/drawing/2014/main" id="{6B54B923-2EE3-43A7-93C0-04C7DA9F3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7050" y="4766452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5248" name="Text Box 368">
            <a:extLst>
              <a:ext uri="{FF2B5EF4-FFF2-40B4-BE49-F238E27FC236}">
                <a16:creationId xmlns:a16="http://schemas.microsoft.com/office/drawing/2014/main" id="{AD597B1D-AB41-477F-B53A-7E683931D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7050" y="5071252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5249" name="Text Box 369">
            <a:extLst>
              <a:ext uri="{FF2B5EF4-FFF2-40B4-BE49-F238E27FC236}">
                <a16:creationId xmlns:a16="http://schemas.microsoft.com/office/drawing/2014/main" id="{ECBC63F6-348B-442B-A0E5-D9FDE6B71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0850" y="5376052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5250" name="Text Box 370">
            <a:extLst>
              <a:ext uri="{FF2B5EF4-FFF2-40B4-BE49-F238E27FC236}">
                <a16:creationId xmlns:a16="http://schemas.microsoft.com/office/drawing/2014/main" id="{ED70E0FF-30D9-446C-90A5-99F01C93A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0850" y="5680852"/>
            <a:ext cx="6858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5251" name="Oval 371">
            <a:extLst>
              <a:ext uri="{FF2B5EF4-FFF2-40B4-BE49-F238E27FC236}">
                <a16:creationId xmlns:a16="http://schemas.microsoft.com/office/drawing/2014/main" id="{1199EBFB-B1A5-45F9-99A3-A26230AAE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850" y="3016250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52" name="Oval 372">
            <a:extLst>
              <a:ext uri="{FF2B5EF4-FFF2-40B4-BE49-F238E27FC236}">
                <a16:creationId xmlns:a16="http://schemas.microsoft.com/office/drawing/2014/main" id="{5585968E-386C-48B2-9CB4-96326F7D8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0" y="484505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53" name="Oval 373">
            <a:extLst>
              <a:ext uri="{FF2B5EF4-FFF2-40B4-BE49-F238E27FC236}">
                <a16:creationId xmlns:a16="http://schemas.microsoft.com/office/drawing/2014/main" id="{C0566BE3-18FC-4F96-A5AC-BB86612E7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23545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54" name="Oval 374">
            <a:extLst>
              <a:ext uri="{FF2B5EF4-FFF2-40B4-BE49-F238E27FC236}">
                <a16:creationId xmlns:a16="http://schemas.microsoft.com/office/drawing/2014/main" id="{16BD91B6-190C-4379-BF3E-808F4C3AD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0" y="423545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55" name="Oval 375">
            <a:extLst>
              <a:ext uri="{FF2B5EF4-FFF2-40B4-BE49-F238E27FC236}">
                <a16:creationId xmlns:a16="http://schemas.microsoft.com/office/drawing/2014/main" id="{1634A6F7-BA64-43BF-9AE9-FD3777308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3625850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56" name="Oval 376">
            <a:extLst>
              <a:ext uri="{FF2B5EF4-FFF2-40B4-BE49-F238E27FC236}">
                <a16:creationId xmlns:a16="http://schemas.microsoft.com/office/drawing/2014/main" id="{283EE3EB-EC44-48E3-B1AF-F08971EBF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0" y="3625850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57" name="Oval 377">
            <a:extLst>
              <a:ext uri="{FF2B5EF4-FFF2-40B4-BE49-F238E27FC236}">
                <a16:creationId xmlns:a16="http://schemas.microsoft.com/office/drawing/2014/main" id="{0ECB7C15-E7C5-4FD5-85D2-EBE7EFDE9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050" y="4845050"/>
            <a:ext cx="152400" cy="152400"/>
          </a:xfrm>
          <a:prstGeom prst="ellipse">
            <a:avLst/>
          </a:prstGeom>
          <a:solidFill>
            <a:srgbClr val="006B6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58" name="Oval 378">
            <a:extLst>
              <a:ext uri="{FF2B5EF4-FFF2-40B4-BE49-F238E27FC236}">
                <a16:creationId xmlns:a16="http://schemas.microsoft.com/office/drawing/2014/main" id="{94813428-42B7-4E72-9F58-E6740D236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850" y="545465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59" name="Oval 379">
            <a:extLst>
              <a:ext uri="{FF2B5EF4-FFF2-40B4-BE49-F238E27FC236}">
                <a16:creationId xmlns:a16="http://schemas.microsoft.com/office/drawing/2014/main" id="{72DC6A32-27A4-4E33-BBB1-800CDA00C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650" y="5454650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60" name="Oval 380">
            <a:extLst>
              <a:ext uri="{FF2B5EF4-FFF2-40B4-BE49-F238E27FC236}">
                <a16:creationId xmlns:a16="http://schemas.microsoft.com/office/drawing/2014/main" id="{59AC990D-BC4E-4CE1-9C30-391D81BE9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650" y="5149850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61" name="Oval 381">
            <a:extLst>
              <a:ext uri="{FF2B5EF4-FFF2-40B4-BE49-F238E27FC236}">
                <a16:creationId xmlns:a16="http://schemas.microsoft.com/office/drawing/2014/main" id="{62AACDD7-DF11-47E2-A7F1-27A08434E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5149850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62" name="Oval 382">
            <a:extLst>
              <a:ext uri="{FF2B5EF4-FFF2-40B4-BE49-F238E27FC236}">
                <a16:creationId xmlns:a16="http://schemas.microsoft.com/office/drawing/2014/main" id="{E0B20DA5-CB7D-4EBC-B66A-AC42FDDFA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5149850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63" name="Oval 383">
            <a:extLst>
              <a:ext uri="{FF2B5EF4-FFF2-40B4-BE49-F238E27FC236}">
                <a16:creationId xmlns:a16="http://schemas.microsoft.com/office/drawing/2014/main" id="{D8E625CF-EED4-44C2-B558-78F0194B2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050" y="5454650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64" name="Oval 384">
            <a:extLst>
              <a:ext uri="{FF2B5EF4-FFF2-40B4-BE49-F238E27FC236}">
                <a16:creationId xmlns:a16="http://schemas.microsoft.com/office/drawing/2014/main" id="{13954179-5BB5-4FAA-823B-2DB7FD725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5454650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65" name="Oval 385">
            <a:extLst>
              <a:ext uri="{FF2B5EF4-FFF2-40B4-BE49-F238E27FC236}">
                <a16:creationId xmlns:a16="http://schemas.microsoft.com/office/drawing/2014/main" id="{79068223-095F-48CF-81EE-CA0CB1811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5759450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66" name="Oval 386">
            <a:extLst>
              <a:ext uri="{FF2B5EF4-FFF2-40B4-BE49-F238E27FC236}">
                <a16:creationId xmlns:a16="http://schemas.microsoft.com/office/drawing/2014/main" id="{5EF30D91-5003-44C8-8027-3F4B1625C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5759450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67" name="Oval 387">
            <a:extLst>
              <a:ext uri="{FF2B5EF4-FFF2-40B4-BE49-F238E27FC236}">
                <a16:creationId xmlns:a16="http://schemas.microsoft.com/office/drawing/2014/main" id="{C663C04C-7179-4BAF-9795-A114A7A9A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650" y="5759450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68" name="Oval 388">
            <a:extLst>
              <a:ext uri="{FF2B5EF4-FFF2-40B4-BE49-F238E27FC236}">
                <a16:creationId xmlns:a16="http://schemas.microsoft.com/office/drawing/2014/main" id="{5F1F3556-F800-45D6-89F7-59CBF78F5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5454650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69" name="Oval 389">
            <a:extLst>
              <a:ext uri="{FF2B5EF4-FFF2-40B4-BE49-F238E27FC236}">
                <a16:creationId xmlns:a16="http://schemas.microsoft.com/office/drawing/2014/main" id="{35A209AA-7355-4DEA-9A8D-982EB2B2B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850" y="362585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48582" name="Oval 390">
            <a:extLst>
              <a:ext uri="{FF2B5EF4-FFF2-40B4-BE49-F238E27FC236}">
                <a16:creationId xmlns:a16="http://schemas.microsoft.com/office/drawing/2014/main" id="{D37F6B2E-36A8-4AE6-B801-2311734FF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850" y="423545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95271" name="Oval 391">
            <a:extLst>
              <a:ext uri="{FF2B5EF4-FFF2-40B4-BE49-F238E27FC236}">
                <a16:creationId xmlns:a16="http://schemas.microsoft.com/office/drawing/2014/main" id="{142F92BD-D79F-46EB-9ED6-5182A62B0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850" y="484505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72" name="Oval 392">
            <a:extLst>
              <a:ext uri="{FF2B5EF4-FFF2-40B4-BE49-F238E27FC236}">
                <a16:creationId xmlns:a16="http://schemas.microsoft.com/office/drawing/2014/main" id="{9F71F4F5-05E7-494D-B47E-2FC065383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84505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48585" name="Text Box 393">
            <a:extLst>
              <a:ext uri="{FF2B5EF4-FFF2-40B4-BE49-F238E27FC236}">
                <a16:creationId xmlns:a16="http://schemas.microsoft.com/office/drawing/2014/main" id="{07C939AA-EA3C-4CD5-BE56-FBCB87651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450" y="6213069"/>
            <a:ext cx="5257800" cy="64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2-</a:t>
            </a:r>
            <a:r>
              <a:rPr kumimoji="1"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 Logarithmic Search Procedure Search Range -7 to +7 Motion Vector (3,6) in this case</a:t>
            </a:r>
          </a:p>
        </p:txBody>
      </p:sp>
      <p:sp>
        <p:nvSpPr>
          <p:cNvPr id="95274" name="Text Box 394">
            <a:extLst>
              <a:ext uri="{FF2B5EF4-FFF2-40B4-BE49-F238E27FC236}">
                <a16:creationId xmlns:a16="http://schemas.microsoft.com/office/drawing/2014/main" id="{9E3FC9AE-A1E0-45F3-8C19-267FF5DEA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28618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75" name="Text Box 395">
            <a:extLst>
              <a:ext uri="{FF2B5EF4-FFF2-40B4-BE49-F238E27FC236}">
                <a16:creationId xmlns:a16="http://schemas.microsoft.com/office/drawing/2014/main" id="{B28D91DC-9442-4629-B823-F1BD9481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5850" y="34714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76" name="Text Box 396">
            <a:extLst>
              <a:ext uri="{FF2B5EF4-FFF2-40B4-BE49-F238E27FC236}">
                <a16:creationId xmlns:a16="http://schemas.microsoft.com/office/drawing/2014/main" id="{7BCF0538-3401-4802-986E-8D903F883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34714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77" name="Text Box 397">
            <a:extLst>
              <a:ext uri="{FF2B5EF4-FFF2-40B4-BE49-F238E27FC236}">
                <a16:creationId xmlns:a16="http://schemas.microsoft.com/office/drawing/2014/main" id="{6CE52AFB-ED5E-4354-B6ED-B678B0549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34714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78" name="Text Box 398">
            <a:extLst>
              <a:ext uri="{FF2B5EF4-FFF2-40B4-BE49-F238E27FC236}">
                <a16:creationId xmlns:a16="http://schemas.microsoft.com/office/drawing/2014/main" id="{297BA501-5C38-4D84-98A6-B5A660E41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40810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79" name="Text Box 399">
            <a:extLst>
              <a:ext uri="{FF2B5EF4-FFF2-40B4-BE49-F238E27FC236}">
                <a16:creationId xmlns:a16="http://schemas.microsoft.com/office/drawing/2014/main" id="{071CE3F8-4CB2-450C-8672-613E40ABF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34714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80" name="Text Box 400">
            <a:extLst>
              <a:ext uri="{FF2B5EF4-FFF2-40B4-BE49-F238E27FC236}">
                <a16:creationId xmlns:a16="http://schemas.microsoft.com/office/drawing/2014/main" id="{97D80500-2407-48F8-8EC0-FB5F55850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5850" y="40810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81" name="Text Box 401">
            <a:extLst>
              <a:ext uri="{FF2B5EF4-FFF2-40B4-BE49-F238E27FC236}">
                <a16:creationId xmlns:a16="http://schemas.microsoft.com/office/drawing/2014/main" id="{2FB23626-32AE-4791-A4FD-060200784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40810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82" name="Text Box 402">
            <a:extLst>
              <a:ext uri="{FF2B5EF4-FFF2-40B4-BE49-F238E27FC236}">
                <a16:creationId xmlns:a16="http://schemas.microsoft.com/office/drawing/2014/main" id="{2188E5E2-0139-4F7A-BCA5-030354B8A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40810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83" name="Text Box 403">
            <a:extLst>
              <a:ext uri="{FF2B5EF4-FFF2-40B4-BE49-F238E27FC236}">
                <a16:creationId xmlns:a16="http://schemas.microsoft.com/office/drawing/2014/main" id="{77F24AEC-9BD3-4847-936E-0CC5F7F21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46906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84" name="Text Box 404">
            <a:extLst>
              <a:ext uri="{FF2B5EF4-FFF2-40B4-BE49-F238E27FC236}">
                <a16:creationId xmlns:a16="http://schemas.microsoft.com/office/drawing/2014/main" id="{16EAED4B-437B-42D5-AB67-46E0864F3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43096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85" name="Text Box 405">
            <a:extLst>
              <a:ext uri="{FF2B5EF4-FFF2-40B4-BE49-F238E27FC236}">
                <a16:creationId xmlns:a16="http://schemas.microsoft.com/office/drawing/2014/main" id="{58343DAA-D966-480B-88C6-A8BAE344F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46906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86" name="Text Box 406">
            <a:extLst>
              <a:ext uri="{FF2B5EF4-FFF2-40B4-BE49-F238E27FC236}">
                <a16:creationId xmlns:a16="http://schemas.microsoft.com/office/drawing/2014/main" id="{4F068E3B-7D03-4B80-99C0-370A3C4D7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5850" y="46906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87" name="Text Box 407">
            <a:extLst>
              <a:ext uri="{FF2B5EF4-FFF2-40B4-BE49-F238E27FC236}">
                <a16:creationId xmlns:a16="http://schemas.microsoft.com/office/drawing/2014/main" id="{5863B50B-B68E-47B6-B4FC-279EAF66B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46144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88" name="Text Box 408">
            <a:extLst>
              <a:ext uri="{FF2B5EF4-FFF2-40B4-BE49-F238E27FC236}">
                <a16:creationId xmlns:a16="http://schemas.microsoft.com/office/drawing/2014/main" id="{5734B5B1-D27A-4353-A6A1-D7E47CDF3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53002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89" name="Text Box 409">
            <a:extLst>
              <a:ext uri="{FF2B5EF4-FFF2-40B4-BE49-F238E27FC236}">
                <a16:creationId xmlns:a16="http://schemas.microsoft.com/office/drawing/2014/main" id="{A4A1D3F5-D4D0-4024-B23C-FF0FA52C0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3650" y="40810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90" name="Text Box 410">
            <a:extLst>
              <a:ext uri="{FF2B5EF4-FFF2-40B4-BE49-F238E27FC236}">
                <a16:creationId xmlns:a16="http://schemas.microsoft.com/office/drawing/2014/main" id="{F88976BC-9834-4162-B151-0198E0E35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49192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91" name="Text Box 411">
            <a:extLst>
              <a:ext uri="{FF2B5EF4-FFF2-40B4-BE49-F238E27FC236}">
                <a16:creationId xmlns:a16="http://schemas.microsoft.com/office/drawing/2014/main" id="{835B23BF-FCE7-4C01-8BF6-A1E03B43E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4650" y="46906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92" name="Text Box 412">
            <a:extLst>
              <a:ext uri="{FF2B5EF4-FFF2-40B4-BE49-F238E27FC236}">
                <a16:creationId xmlns:a16="http://schemas.microsoft.com/office/drawing/2014/main" id="{15B7CCB7-B37C-4AF9-99E9-23BFE9F45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3650" y="46144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93" name="Text Box 413">
            <a:extLst>
              <a:ext uri="{FF2B5EF4-FFF2-40B4-BE49-F238E27FC236}">
                <a16:creationId xmlns:a16="http://schemas.microsoft.com/office/drawing/2014/main" id="{65E489D3-210B-4DD1-AA32-66B6F48E9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49192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94" name="Text Box 414">
            <a:extLst>
              <a:ext uri="{FF2B5EF4-FFF2-40B4-BE49-F238E27FC236}">
                <a16:creationId xmlns:a16="http://schemas.microsoft.com/office/drawing/2014/main" id="{411276C9-6FF8-486B-B27B-69F54DBEE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53002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95" name="Text Box 415">
            <a:extLst>
              <a:ext uri="{FF2B5EF4-FFF2-40B4-BE49-F238E27FC236}">
                <a16:creationId xmlns:a16="http://schemas.microsoft.com/office/drawing/2014/main" id="{0C9C015E-94BA-48F4-B323-984C155B9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4650" y="53002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96" name="Text Box 416">
            <a:extLst>
              <a:ext uri="{FF2B5EF4-FFF2-40B4-BE49-F238E27FC236}">
                <a16:creationId xmlns:a16="http://schemas.microsoft.com/office/drawing/2014/main" id="{AE250E7F-A868-4C6C-990A-9E532233C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50" y="56050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97" name="Text Box 417">
            <a:extLst>
              <a:ext uri="{FF2B5EF4-FFF2-40B4-BE49-F238E27FC236}">
                <a16:creationId xmlns:a16="http://schemas.microsoft.com/office/drawing/2014/main" id="{85E3EF51-6489-4FF3-BABF-C5BF0F462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56050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98" name="Text Box 418">
            <a:extLst>
              <a:ext uri="{FF2B5EF4-FFF2-40B4-BE49-F238E27FC236}">
                <a16:creationId xmlns:a16="http://schemas.microsoft.com/office/drawing/2014/main" id="{41EE6FEF-92D4-4133-9DAB-C06B7FC81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9850" y="56050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99" name="Text Box 419">
            <a:extLst>
              <a:ext uri="{FF2B5EF4-FFF2-40B4-BE49-F238E27FC236}">
                <a16:creationId xmlns:a16="http://schemas.microsoft.com/office/drawing/2014/main" id="{5C61EAC9-4DC4-48F0-8E69-76781B072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49954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300" name="Text Box 420">
            <a:extLst>
              <a:ext uri="{FF2B5EF4-FFF2-40B4-BE49-F238E27FC236}">
                <a16:creationId xmlns:a16="http://schemas.microsoft.com/office/drawing/2014/main" id="{30A4D2C3-42A8-4A3B-86A1-0A9C13B66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9850" y="49954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301" name="Text Box 421">
            <a:extLst>
              <a:ext uri="{FF2B5EF4-FFF2-40B4-BE49-F238E27FC236}">
                <a16:creationId xmlns:a16="http://schemas.microsoft.com/office/drawing/2014/main" id="{BF7053F9-57F7-4F86-9ECD-93D4E28F1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50716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302" name="Text Box 422">
            <a:extLst>
              <a:ext uri="{FF2B5EF4-FFF2-40B4-BE49-F238E27FC236}">
                <a16:creationId xmlns:a16="http://schemas.microsoft.com/office/drawing/2014/main" id="{6CECCA26-A090-4F1A-BA05-339FF2873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53002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303" name="Rectangle 423">
            <a:extLst>
              <a:ext uri="{FF2B5EF4-FFF2-40B4-BE49-F238E27FC236}">
                <a16:creationId xmlns:a16="http://schemas.microsoft.com/office/drawing/2014/main" id="{BE3E5967-CB8A-45ED-99DE-247D26B5F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250" y="5378450"/>
            <a:ext cx="304800" cy="304800"/>
          </a:xfrm>
          <a:prstGeom prst="rect">
            <a:avLst/>
          </a:prstGeom>
          <a:noFill/>
          <a:ln w="9525" cap="rnd">
            <a:solidFill>
              <a:schemeClr val="bg2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304" name="Line 424">
            <a:extLst>
              <a:ext uri="{FF2B5EF4-FFF2-40B4-BE49-F238E27FC236}">
                <a16:creationId xmlns:a16="http://schemas.microsoft.com/office/drawing/2014/main" id="{EB04DB82-FF95-424A-A233-A4E69D85C5E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4050" y="3778250"/>
            <a:ext cx="0" cy="38100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5305" name="Line 425">
            <a:extLst>
              <a:ext uri="{FF2B5EF4-FFF2-40B4-BE49-F238E27FC236}">
                <a16:creationId xmlns:a16="http://schemas.microsoft.com/office/drawing/2014/main" id="{DF4E13FF-D745-4A46-AF92-BA643FFA2C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4050" y="4464050"/>
            <a:ext cx="0" cy="30480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5306" name="Line 426">
            <a:extLst>
              <a:ext uri="{FF2B5EF4-FFF2-40B4-BE49-F238E27FC236}">
                <a16:creationId xmlns:a16="http://schemas.microsoft.com/office/drawing/2014/main" id="{FCA8DE14-DC17-4713-A483-86A91D56DE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6450" y="4921250"/>
            <a:ext cx="3048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5307" name="Line 427">
            <a:extLst>
              <a:ext uri="{FF2B5EF4-FFF2-40B4-BE49-F238E27FC236}">
                <a16:creationId xmlns:a16="http://schemas.microsoft.com/office/drawing/2014/main" id="{64B2A80F-8B28-4882-A8B3-4CDEA5D8AA2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3650" y="4997450"/>
            <a:ext cx="0" cy="45720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5308" name="Rectangle 428">
            <a:extLst>
              <a:ext uri="{FF2B5EF4-FFF2-40B4-BE49-F238E27FC236}">
                <a16:creationId xmlns:a16="http://schemas.microsoft.com/office/drawing/2014/main" id="{0F6848C4-F741-41D1-A591-95A25493A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285750"/>
            <a:ext cx="6610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Fast ME: 2-D Logarithm Search</a:t>
            </a:r>
          </a:p>
        </p:txBody>
      </p:sp>
      <p:sp>
        <p:nvSpPr>
          <p:cNvPr id="95309" name="Line 429">
            <a:extLst>
              <a:ext uri="{FF2B5EF4-FFF2-40B4-BE49-F238E27FC236}">
                <a16:creationId xmlns:a16="http://schemas.microsoft.com/office/drawing/2014/main" id="{9CF8B47E-CA09-420A-B3F4-9CD78D35CD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9927" y="3698875"/>
            <a:ext cx="600075" cy="1830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5310" name="投影片編號版面配置區 429">
            <a:extLst>
              <a:ext uri="{FF2B5EF4-FFF2-40B4-BE49-F238E27FC236}">
                <a16:creationId xmlns:a16="http://schemas.microsoft.com/office/drawing/2014/main" id="{E9945F45-2C9A-4CE1-B29C-41094135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E9C8FFD-BC1A-487D-B106-0266765544F0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58" name="Group 2">
            <a:extLst>
              <a:ext uri="{FF2B5EF4-FFF2-40B4-BE49-F238E27FC236}">
                <a16:creationId xmlns:a16="http://schemas.microsoft.com/office/drawing/2014/main" id="{9A3579C0-CABE-4A6B-BAC2-94115A88D5AB}"/>
              </a:ext>
            </a:extLst>
          </p:cNvPr>
          <p:cNvGrpSpPr>
            <a:grpSpLocks/>
          </p:cNvGrpSpPr>
          <p:nvPr/>
        </p:nvGrpSpPr>
        <p:grpSpPr bwMode="auto">
          <a:xfrm>
            <a:off x="2373313" y="1604963"/>
            <a:ext cx="4267200" cy="4267200"/>
            <a:chOff x="1488" y="1296"/>
            <a:chExt cx="2688" cy="2688"/>
          </a:xfrm>
        </p:grpSpPr>
        <p:grpSp>
          <p:nvGrpSpPr>
            <p:cNvPr id="96309" name="Group 3">
              <a:extLst>
                <a:ext uri="{FF2B5EF4-FFF2-40B4-BE49-F238E27FC236}">
                  <a16:creationId xmlns:a16="http://schemas.microsoft.com/office/drawing/2014/main" id="{7B15A57B-757E-4A4D-871D-7AFC80B36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296"/>
              <a:ext cx="2688" cy="768"/>
              <a:chOff x="1488" y="1296"/>
              <a:chExt cx="2688" cy="768"/>
            </a:xfrm>
          </p:grpSpPr>
          <p:grpSp>
            <p:nvGrpSpPr>
              <p:cNvPr id="96561" name="Group 4">
                <a:extLst>
                  <a:ext uri="{FF2B5EF4-FFF2-40B4-BE49-F238E27FC236}">
                    <a16:creationId xmlns:a16="http://schemas.microsoft.com/office/drawing/2014/main" id="{5F37FD79-FD41-45DB-8CF2-0318AB8D43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96637" name="Group 5">
                  <a:extLst>
                    <a:ext uri="{FF2B5EF4-FFF2-40B4-BE49-F238E27FC236}">
                      <a16:creationId xmlns:a16="http://schemas.microsoft.com/office/drawing/2014/main" id="{D16AB1F2-9CD0-4CF8-BBD3-C3710D36F2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6647" name="Group 6">
                    <a:extLst>
                      <a:ext uri="{FF2B5EF4-FFF2-40B4-BE49-F238E27FC236}">
                        <a16:creationId xmlns:a16="http://schemas.microsoft.com/office/drawing/2014/main" id="{04F6B32E-D8A6-498C-9E44-81721C8F8C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655" name="Group 7">
                      <a:extLst>
                        <a:ext uri="{FF2B5EF4-FFF2-40B4-BE49-F238E27FC236}">
                          <a16:creationId xmlns:a16="http://schemas.microsoft.com/office/drawing/2014/main" id="{5E73AFF7-98BE-4394-90DD-A9ABA0731A7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59" name="Rectangle 8">
                        <a:extLst>
                          <a:ext uri="{FF2B5EF4-FFF2-40B4-BE49-F238E27FC236}">
                            <a16:creationId xmlns:a16="http://schemas.microsoft.com/office/drawing/2014/main" id="{F419391E-5F78-40AD-B05A-358E6B90451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60" name="Rectangle 9">
                        <a:extLst>
                          <a:ext uri="{FF2B5EF4-FFF2-40B4-BE49-F238E27FC236}">
                            <a16:creationId xmlns:a16="http://schemas.microsoft.com/office/drawing/2014/main" id="{BF7869E0-7336-4BB7-9BA0-9C056464A7A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656" name="Group 10">
                      <a:extLst>
                        <a:ext uri="{FF2B5EF4-FFF2-40B4-BE49-F238E27FC236}">
                          <a16:creationId xmlns:a16="http://schemas.microsoft.com/office/drawing/2014/main" id="{B8EF9464-542D-412C-B5A4-C9EC0FF38BA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57" name="Rectangle 11">
                        <a:extLst>
                          <a:ext uri="{FF2B5EF4-FFF2-40B4-BE49-F238E27FC236}">
                            <a16:creationId xmlns:a16="http://schemas.microsoft.com/office/drawing/2014/main" id="{EC4C9CEC-4942-4936-867F-A7F0A83B1A5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58" name="Rectangle 12">
                        <a:extLst>
                          <a:ext uri="{FF2B5EF4-FFF2-40B4-BE49-F238E27FC236}">
                            <a16:creationId xmlns:a16="http://schemas.microsoft.com/office/drawing/2014/main" id="{7D7C2557-2F43-4290-BD15-E60198A8363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6648" name="Group 13">
                    <a:extLst>
                      <a:ext uri="{FF2B5EF4-FFF2-40B4-BE49-F238E27FC236}">
                        <a16:creationId xmlns:a16="http://schemas.microsoft.com/office/drawing/2014/main" id="{9538AA95-BDC5-4129-B087-788C03B135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649" name="Group 14">
                      <a:extLst>
                        <a:ext uri="{FF2B5EF4-FFF2-40B4-BE49-F238E27FC236}">
                          <a16:creationId xmlns:a16="http://schemas.microsoft.com/office/drawing/2014/main" id="{7DDB1924-6926-4889-800B-1A46AD884B5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53" name="Rectangle 15">
                        <a:extLst>
                          <a:ext uri="{FF2B5EF4-FFF2-40B4-BE49-F238E27FC236}">
                            <a16:creationId xmlns:a16="http://schemas.microsoft.com/office/drawing/2014/main" id="{5E66B1BB-814E-4281-A1D8-EFDB4C97C55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54" name="Rectangle 16">
                        <a:extLst>
                          <a:ext uri="{FF2B5EF4-FFF2-40B4-BE49-F238E27FC236}">
                            <a16:creationId xmlns:a16="http://schemas.microsoft.com/office/drawing/2014/main" id="{1010BC90-F506-4177-A2D9-E3574E9B7C3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650" name="Group 17">
                      <a:extLst>
                        <a:ext uri="{FF2B5EF4-FFF2-40B4-BE49-F238E27FC236}">
                          <a16:creationId xmlns:a16="http://schemas.microsoft.com/office/drawing/2014/main" id="{FF538B20-64EF-46F4-8618-572E5511B48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51" name="Rectangle 18">
                        <a:extLst>
                          <a:ext uri="{FF2B5EF4-FFF2-40B4-BE49-F238E27FC236}">
                            <a16:creationId xmlns:a16="http://schemas.microsoft.com/office/drawing/2014/main" id="{6181D5A6-2FBA-4C4E-A9F4-E68201B5A8E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52" name="Rectangle 19">
                        <a:extLst>
                          <a:ext uri="{FF2B5EF4-FFF2-40B4-BE49-F238E27FC236}">
                            <a16:creationId xmlns:a16="http://schemas.microsoft.com/office/drawing/2014/main" id="{DB290F1D-7ADA-47FA-B70B-E011F456B3E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6638" name="Group 20">
                  <a:extLst>
                    <a:ext uri="{FF2B5EF4-FFF2-40B4-BE49-F238E27FC236}">
                      <a16:creationId xmlns:a16="http://schemas.microsoft.com/office/drawing/2014/main" id="{7180006A-E5C8-4CF6-B52E-0AC4A6B6FF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645" name="Rectangle 21">
                    <a:extLst>
                      <a:ext uri="{FF2B5EF4-FFF2-40B4-BE49-F238E27FC236}">
                        <a16:creationId xmlns:a16="http://schemas.microsoft.com/office/drawing/2014/main" id="{53B4C456-774C-4A31-AA12-8AAF13C7AB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646" name="Rectangle 22">
                    <a:extLst>
                      <a:ext uri="{FF2B5EF4-FFF2-40B4-BE49-F238E27FC236}">
                        <a16:creationId xmlns:a16="http://schemas.microsoft.com/office/drawing/2014/main" id="{7FFD5AC9-02C5-4DBC-84B8-3B2A6044B3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639" name="Group 23">
                  <a:extLst>
                    <a:ext uri="{FF2B5EF4-FFF2-40B4-BE49-F238E27FC236}">
                      <a16:creationId xmlns:a16="http://schemas.microsoft.com/office/drawing/2014/main" id="{FE2540F4-35FC-4CEC-96A8-C5E3C6C6D95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643" name="Rectangle 24">
                    <a:extLst>
                      <a:ext uri="{FF2B5EF4-FFF2-40B4-BE49-F238E27FC236}">
                        <a16:creationId xmlns:a16="http://schemas.microsoft.com/office/drawing/2014/main" id="{A9DEBE7A-56EF-43E0-97A4-DF32B0CC8E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644" name="Rectangle 25">
                    <a:extLst>
                      <a:ext uri="{FF2B5EF4-FFF2-40B4-BE49-F238E27FC236}">
                        <a16:creationId xmlns:a16="http://schemas.microsoft.com/office/drawing/2014/main" id="{1EB29E7E-8E52-4750-B827-A20F10C202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640" name="Group 26">
                  <a:extLst>
                    <a:ext uri="{FF2B5EF4-FFF2-40B4-BE49-F238E27FC236}">
                      <a16:creationId xmlns:a16="http://schemas.microsoft.com/office/drawing/2014/main" id="{83360879-67A3-4FA3-9F97-32B3BE7F38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641" name="Rectangle 27">
                    <a:extLst>
                      <a:ext uri="{FF2B5EF4-FFF2-40B4-BE49-F238E27FC236}">
                        <a16:creationId xmlns:a16="http://schemas.microsoft.com/office/drawing/2014/main" id="{2D38D8E0-AD6D-4C1C-AFDF-AAE6B7F35D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642" name="Rectangle 28">
                    <a:extLst>
                      <a:ext uri="{FF2B5EF4-FFF2-40B4-BE49-F238E27FC236}">
                        <a16:creationId xmlns:a16="http://schemas.microsoft.com/office/drawing/2014/main" id="{FA8B55C6-416E-4B96-897E-C64FC70154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6562" name="Group 29">
                <a:extLst>
                  <a:ext uri="{FF2B5EF4-FFF2-40B4-BE49-F238E27FC236}">
                    <a16:creationId xmlns:a16="http://schemas.microsoft.com/office/drawing/2014/main" id="{0E791340-3A22-40F7-9215-B849008024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96613" name="Group 30">
                  <a:extLst>
                    <a:ext uri="{FF2B5EF4-FFF2-40B4-BE49-F238E27FC236}">
                      <a16:creationId xmlns:a16="http://schemas.microsoft.com/office/drawing/2014/main" id="{F3B1E709-0EF9-4529-968E-A2EAF0A6343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6623" name="Group 31">
                    <a:extLst>
                      <a:ext uri="{FF2B5EF4-FFF2-40B4-BE49-F238E27FC236}">
                        <a16:creationId xmlns:a16="http://schemas.microsoft.com/office/drawing/2014/main" id="{CE42914E-E986-4DDD-8062-5B1C6741DEF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631" name="Group 32">
                      <a:extLst>
                        <a:ext uri="{FF2B5EF4-FFF2-40B4-BE49-F238E27FC236}">
                          <a16:creationId xmlns:a16="http://schemas.microsoft.com/office/drawing/2014/main" id="{DEFF280C-5557-47EF-81B4-85D32C8E34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35" name="Rectangle 33">
                        <a:extLst>
                          <a:ext uri="{FF2B5EF4-FFF2-40B4-BE49-F238E27FC236}">
                            <a16:creationId xmlns:a16="http://schemas.microsoft.com/office/drawing/2014/main" id="{DC1E7DA6-BAA0-4EAD-B93C-DABA68F5C45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36" name="Rectangle 34">
                        <a:extLst>
                          <a:ext uri="{FF2B5EF4-FFF2-40B4-BE49-F238E27FC236}">
                            <a16:creationId xmlns:a16="http://schemas.microsoft.com/office/drawing/2014/main" id="{FC9A97B5-83D4-4E49-B90C-9ECFAB612B7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632" name="Group 35">
                      <a:extLst>
                        <a:ext uri="{FF2B5EF4-FFF2-40B4-BE49-F238E27FC236}">
                          <a16:creationId xmlns:a16="http://schemas.microsoft.com/office/drawing/2014/main" id="{98224E4D-1BF8-48C4-A1F5-761DB1DC99B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33" name="Rectangle 36">
                        <a:extLst>
                          <a:ext uri="{FF2B5EF4-FFF2-40B4-BE49-F238E27FC236}">
                            <a16:creationId xmlns:a16="http://schemas.microsoft.com/office/drawing/2014/main" id="{D7044460-C32C-46D4-96EB-0FCC6347A30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34" name="Rectangle 37">
                        <a:extLst>
                          <a:ext uri="{FF2B5EF4-FFF2-40B4-BE49-F238E27FC236}">
                            <a16:creationId xmlns:a16="http://schemas.microsoft.com/office/drawing/2014/main" id="{1E2D188E-9066-4BD4-9052-10EDB4E5533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6624" name="Group 38">
                    <a:extLst>
                      <a:ext uri="{FF2B5EF4-FFF2-40B4-BE49-F238E27FC236}">
                        <a16:creationId xmlns:a16="http://schemas.microsoft.com/office/drawing/2014/main" id="{C0458EFC-4ECC-48F1-B1C5-BA483785F1F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625" name="Group 39">
                      <a:extLst>
                        <a:ext uri="{FF2B5EF4-FFF2-40B4-BE49-F238E27FC236}">
                          <a16:creationId xmlns:a16="http://schemas.microsoft.com/office/drawing/2014/main" id="{39BD40C3-120E-447D-BAFB-2C1969940E9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29" name="Rectangle 40">
                        <a:extLst>
                          <a:ext uri="{FF2B5EF4-FFF2-40B4-BE49-F238E27FC236}">
                            <a16:creationId xmlns:a16="http://schemas.microsoft.com/office/drawing/2014/main" id="{DD730498-1093-4295-B221-105409F22D7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30" name="Rectangle 41">
                        <a:extLst>
                          <a:ext uri="{FF2B5EF4-FFF2-40B4-BE49-F238E27FC236}">
                            <a16:creationId xmlns:a16="http://schemas.microsoft.com/office/drawing/2014/main" id="{84DB0C20-A1C6-4C52-B66B-9D8E2077B91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626" name="Group 42">
                      <a:extLst>
                        <a:ext uri="{FF2B5EF4-FFF2-40B4-BE49-F238E27FC236}">
                          <a16:creationId xmlns:a16="http://schemas.microsoft.com/office/drawing/2014/main" id="{F0AB1762-A914-4F0C-AB03-5E4764CB86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27" name="Rectangle 43">
                        <a:extLst>
                          <a:ext uri="{FF2B5EF4-FFF2-40B4-BE49-F238E27FC236}">
                            <a16:creationId xmlns:a16="http://schemas.microsoft.com/office/drawing/2014/main" id="{119290E1-5A45-4B1E-92F4-D704E767852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28" name="Rectangle 44">
                        <a:extLst>
                          <a:ext uri="{FF2B5EF4-FFF2-40B4-BE49-F238E27FC236}">
                            <a16:creationId xmlns:a16="http://schemas.microsoft.com/office/drawing/2014/main" id="{08A906CA-DB6A-44A7-AFAD-37451E10E20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6614" name="Group 45">
                  <a:extLst>
                    <a:ext uri="{FF2B5EF4-FFF2-40B4-BE49-F238E27FC236}">
                      <a16:creationId xmlns:a16="http://schemas.microsoft.com/office/drawing/2014/main" id="{C1E0B5EE-8D6D-4DD8-81BA-2D7E3E1CA2C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621" name="Rectangle 46">
                    <a:extLst>
                      <a:ext uri="{FF2B5EF4-FFF2-40B4-BE49-F238E27FC236}">
                        <a16:creationId xmlns:a16="http://schemas.microsoft.com/office/drawing/2014/main" id="{CC047C81-182A-4DDF-A7A3-6A7DD8E987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622" name="Rectangle 47">
                    <a:extLst>
                      <a:ext uri="{FF2B5EF4-FFF2-40B4-BE49-F238E27FC236}">
                        <a16:creationId xmlns:a16="http://schemas.microsoft.com/office/drawing/2014/main" id="{CA8A7B6A-23DB-459B-8CC6-858C93C62D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615" name="Group 48">
                  <a:extLst>
                    <a:ext uri="{FF2B5EF4-FFF2-40B4-BE49-F238E27FC236}">
                      <a16:creationId xmlns:a16="http://schemas.microsoft.com/office/drawing/2014/main" id="{D2795509-A549-47BF-A785-069C3B99B0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619" name="Rectangle 49">
                    <a:extLst>
                      <a:ext uri="{FF2B5EF4-FFF2-40B4-BE49-F238E27FC236}">
                        <a16:creationId xmlns:a16="http://schemas.microsoft.com/office/drawing/2014/main" id="{B6ACACA8-12D1-4527-919B-2C8A1A1A10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620" name="Rectangle 50">
                    <a:extLst>
                      <a:ext uri="{FF2B5EF4-FFF2-40B4-BE49-F238E27FC236}">
                        <a16:creationId xmlns:a16="http://schemas.microsoft.com/office/drawing/2014/main" id="{D98DF314-73BD-415F-9B45-662E028E4B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616" name="Group 51">
                  <a:extLst>
                    <a:ext uri="{FF2B5EF4-FFF2-40B4-BE49-F238E27FC236}">
                      <a16:creationId xmlns:a16="http://schemas.microsoft.com/office/drawing/2014/main" id="{48767A97-27CD-452A-BD6A-2E76B55DFE6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617" name="Rectangle 52">
                    <a:extLst>
                      <a:ext uri="{FF2B5EF4-FFF2-40B4-BE49-F238E27FC236}">
                        <a16:creationId xmlns:a16="http://schemas.microsoft.com/office/drawing/2014/main" id="{48020AE7-F45A-4735-B520-D003BE568F9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618" name="Rectangle 53">
                    <a:extLst>
                      <a:ext uri="{FF2B5EF4-FFF2-40B4-BE49-F238E27FC236}">
                        <a16:creationId xmlns:a16="http://schemas.microsoft.com/office/drawing/2014/main" id="{74E571F8-69CF-43BF-A2EA-16A325E3B5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6563" name="Group 54">
                <a:extLst>
                  <a:ext uri="{FF2B5EF4-FFF2-40B4-BE49-F238E27FC236}">
                    <a16:creationId xmlns:a16="http://schemas.microsoft.com/office/drawing/2014/main" id="{80B1C057-F033-4FEC-BD66-995D45421B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96589" name="Group 55">
                  <a:extLst>
                    <a:ext uri="{FF2B5EF4-FFF2-40B4-BE49-F238E27FC236}">
                      <a16:creationId xmlns:a16="http://schemas.microsoft.com/office/drawing/2014/main" id="{C362D71A-FB30-4E82-A069-C7EFBDD890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6599" name="Group 56">
                    <a:extLst>
                      <a:ext uri="{FF2B5EF4-FFF2-40B4-BE49-F238E27FC236}">
                        <a16:creationId xmlns:a16="http://schemas.microsoft.com/office/drawing/2014/main" id="{23D69ADA-C40D-4E35-947B-B7C3F8E5E1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607" name="Group 57">
                      <a:extLst>
                        <a:ext uri="{FF2B5EF4-FFF2-40B4-BE49-F238E27FC236}">
                          <a16:creationId xmlns:a16="http://schemas.microsoft.com/office/drawing/2014/main" id="{44169583-68EB-4585-8A66-B598F320091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11" name="Rectangle 58">
                        <a:extLst>
                          <a:ext uri="{FF2B5EF4-FFF2-40B4-BE49-F238E27FC236}">
                            <a16:creationId xmlns:a16="http://schemas.microsoft.com/office/drawing/2014/main" id="{87148055-5D5D-451A-99A0-A894F0E71C4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12" name="Rectangle 59">
                        <a:extLst>
                          <a:ext uri="{FF2B5EF4-FFF2-40B4-BE49-F238E27FC236}">
                            <a16:creationId xmlns:a16="http://schemas.microsoft.com/office/drawing/2014/main" id="{E1E34C56-0ABA-460E-A09C-6A25BDB9AFE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608" name="Group 60">
                      <a:extLst>
                        <a:ext uri="{FF2B5EF4-FFF2-40B4-BE49-F238E27FC236}">
                          <a16:creationId xmlns:a16="http://schemas.microsoft.com/office/drawing/2014/main" id="{6924FFED-2C17-4B5A-ACAE-24D6574F740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09" name="Rectangle 61">
                        <a:extLst>
                          <a:ext uri="{FF2B5EF4-FFF2-40B4-BE49-F238E27FC236}">
                            <a16:creationId xmlns:a16="http://schemas.microsoft.com/office/drawing/2014/main" id="{DFED1334-9D1A-4CB6-95CC-8A928F738C0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10" name="Rectangle 62">
                        <a:extLst>
                          <a:ext uri="{FF2B5EF4-FFF2-40B4-BE49-F238E27FC236}">
                            <a16:creationId xmlns:a16="http://schemas.microsoft.com/office/drawing/2014/main" id="{229F587D-F3E8-4730-99D1-25E9DBA1B1A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6600" name="Group 63">
                    <a:extLst>
                      <a:ext uri="{FF2B5EF4-FFF2-40B4-BE49-F238E27FC236}">
                        <a16:creationId xmlns:a16="http://schemas.microsoft.com/office/drawing/2014/main" id="{72AE021F-B0F5-4957-842C-E5DFA975C81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601" name="Group 64">
                      <a:extLst>
                        <a:ext uri="{FF2B5EF4-FFF2-40B4-BE49-F238E27FC236}">
                          <a16:creationId xmlns:a16="http://schemas.microsoft.com/office/drawing/2014/main" id="{BDBA7CEC-582C-47C2-B527-A35188F887C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05" name="Rectangle 65">
                        <a:extLst>
                          <a:ext uri="{FF2B5EF4-FFF2-40B4-BE49-F238E27FC236}">
                            <a16:creationId xmlns:a16="http://schemas.microsoft.com/office/drawing/2014/main" id="{D88C72D5-CB4D-4D7F-BA13-F619775EB19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06" name="Rectangle 66">
                        <a:extLst>
                          <a:ext uri="{FF2B5EF4-FFF2-40B4-BE49-F238E27FC236}">
                            <a16:creationId xmlns:a16="http://schemas.microsoft.com/office/drawing/2014/main" id="{3C799558-BF8A-4AE6-A3A2-054F4DAFD38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602" name="Group 67">
                      <a:extLst>
                        <a:ext uri="{FF2B5EF4-FFF2-40B4-BE49-F238E27FC236}">
                          <a16:creationId xmlns:a16="http://schemas.microsoft.com/office/drawing/2014/main" id="{818F3BD9-FD9F-4B38-B363-FFBDAB5B893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03" name="Rectangle 68">
                        <a:extLst>
                          <a:ext uri="{FF2B5EF4-FFF2-40B4-BE49-F238E27FC236}">
                            <a16:creationId xmlns:a16="http://schemas.microsoft.com/office/drawing/2014/main" id="{CAC464F9-EB49-4AAC-9577-EE535F0CFE1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04" name="Rectangle 69">
                        <a:extLst>
                          <a:ext uri="{FF2B5EF4-FFF2-40B4-BE49-F238E27FC236}">
                            <a16:creationId xmlns:a16="http://schemas.microsoft.com/office/drawing/2014/main" id="{A5A14B8E-80CD-488A-8E0E-FB308DA0A3B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6590" name="Group 70">
                  <a:extLst>
                    <a:ext uri="{FF2B5EF4-FFF2-40B4-BE49-F238E27FC236}">
                      <a16:creationId xmlns:a16="http://schemas.microsoft.com/office/drawing/2014/main" id="{E1DB01BE-88C6-4FC2-9F55-EE6401A7F5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97" name="Rectangle 71">
                    <a:extLst>
                      <a:ext uri="{FF2B5EF4-FFF2-40B4-BE49-F238E27FC236}">
                        <a16:creationId xmlns:a16="http://schemas.microsoft.com/office/drawing/2014/main" id="{66FEFFD3-46D8-4E05-B4B0-709F034883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98" name="Rectangle 72">
                    <a:extLst>
                      <a:ext uri="{FF2B5EF4-FFF2-40B4-BE49-F238E27FC236}">
                        <a16:creationId xmlns:a16="http://schemas.microsoft.com/office/drawing/2014/main" id="{E79E6BB4-C45A-4B84-A2A8-61F3695EC7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591" name="Group 73">
                  <a:extLst>
                    <a:ext uri="{FF2B5EF4-FFF2-40B4-BE49-F238E27FC236}">
                      <a16:creationId xmlns:a16="http://schemas.microsoft.com/office/drawing/2014/main" id="{024BD7EE-9C37-4F87-8886-BB36A11232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95" name="Rectangle 74">
                    <a:extLst>
                      <a:ext uri="{FF2B5EF4-FFF2-40B4-BE49-F238E27FC236}">
                        <a16:creationId xmlns:a16="http://schemas.microsoft.com/office/drawing/2014/main" id="{648F3856-44A6-468A-907C-7C24D9A7CF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96" name="Rectangle 75">
                    <a:extLst>
                      <a:ext uri="{FF2B5EF4-FFF2-40B4-BE49-F238E27FC236}">
                        <a16:creationId xmlns:a16="http://schemas.microsoft.com/office/drawing/2014/main" id="{39B63760-DBC0-47A6-9288-68EC1B6AD5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592" name="Group 76">
                  <a:extLst>
                    <a:ext uri="{FF2B5EF4-FFF2-40B4-BE49-F238E27FC236}">
                      <a16:creationId xmlns:a16="http://schemas.microsoft.com/office/drawing/2014/main" id="{0E73FB75-FB7E-45D5-852A-1AD6E452110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93" name="Rectangle 77">
                    <a:extLst>
                      <a:ext uri="{FF2B5EF4-FFF2-40B4-BE49-F238E27FC236}">
                        <a16:creationId xmlns:a16="http://schemas.microsoft.com/office/drawing/2014/main" id="{512D5114-853B-4101-9451-E9AEF21913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94" name="Rectangle 78">
                    <a:extLst>
                      <a:ext uri="{FF2B5EF4-FFF2-40B4-BE49-F238E27FC236}">
                        <a16:creationId xmlns:a16="http://schemas.microsoft.com/office/drawing/2014/main" id="{4D6E284D-A6B2-4A35-B9B9-18831DCAF7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6564" name="Group 79">
                <a:extLst>
                  <a:ext uri="{FF2B5EF4-FFF2-40B4-BE49-F238E27FC236}">
                    <a16:creationId xmlns:a16="http://schemas.microsoft.com/office/drawing/2014/main" id="{8AD749AF-25A7-44FF-8EA8-03C8880F0A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96565" name="Group 80">
                  <a:extLst>
                    <a:ext uri="{FF2B5EF4-FFF2-40B4-BE49-F238E27FC236}">
                      <a16:creationId xmlns:a16="http://schemas.microsoft.com/office/drawing/2014/main" id="{E60369EC-341B-4845-A2A0-01F1D80C2C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6575" name="Group 81">
                    <a:extLst>
                      <a:ext uri="{FF2B5EF4-FFF2-40B4-BE49-F238E27FC236}">
                        <a16:creationId xmlns:a16="http://schemas.microsoft.com/office/drawing/2014/main" id="{0D852411-D581-426A-83A4-3ACD27FE69D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583" name="Group 82">
                      <a:extLst>
                        <a:ext uri="{FF2B5EF4-FFF2-40B4-BE49-F238E27FC236}">
                          <a16:creationId xmlns:a16="http://schemas.microsoft.com/office/drawing/2014/main" id="{A333504C-4D98-46FD-A60E-61586621883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87" name="Rectangle 83">
                        <a:extLst>
                          <a:ext uri="{FF2B5EF4-FFF2-40B4-BE49-F238E27FC236}">
                            <a16:creationId xmlns:a16="http://schemas.microsoft.com/office/drawing/2014/main" id="{0575B90C-3F09-46D1-9AB3-57BEF1E359E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88" name="Rectangle 84">
                        <a:extLst>
                          <a:ext uri="{FF2B5EF4-FFF2-40B4-BE49-F238E27FC236}">
                            <a16:creationId xmlns:a16="http://schemas.microsoft.com/office/drawing/2014/main" id="{C1ECAD67-F81C-43E4-8F90-A7614C5F768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584" name="Group 85">
                      <a:extLst>
                        <a:ext uri="{FF2B5EF4-FFF2-40B4-BE49-F238E27FC236}">
                          <a16:creationId xmlns:a16="http://schemas.microsoft.com/office/drawing/2014/main" id="{FDE37235-A68A-475A-A506-D379A759E13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85" name="Rectangle 86">
                        <a:extLst>
                          <a:ext uri="{FF2B5EF4-FFF2-40B4-BE49-F238E27FC236}">
                            <a16:creationId xmlns:a16="http://schemas.microsoft.com/office/drawing/2014/main" id="{D5806EDA-FFEE-42FF-A04C-2F59F53169A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86" name="Rectangle 87">
                        <a:extLst>
                          <a:ext uri="{FF2B5EF4-FFF2-40B4-BE49-F238E27FC236}">
                            <a16:creationId xmlns:a16="http://schemas.microsoft.com/office/drawing/2014/main" id="{54230A3C-527D-47D4-BAD7-37154B8F323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6576" name="Group 88">
                    <a:extLst>
                      <a:ext uri="{FF2B5EF4-FFF2-40B4-BE49-F238E27FC236}">
                        <a16:creationId xmlns:a16="http://schemas.microsoft.com/office/drawing/2014/main" id="{3A7EA548-FA37-41C5-B176-B86435ED6A3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577" name="Group 89">
                      <a:extLst>
                        <a:ext uri="{FF2B5EF4-FFF2-40B4-BE49-F238E27FC236}">
                          <a16:creationId xmlns:a16="http://schemas.microsoft.com/office/drawing/2014/main" id="{37E397E0-DF32-4AB2-B532-06F9CC77091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81" name="Rectangle 90">
                        <a:extLst>
                          <a:ext uri="{FF2B5EF4-FFF2-40B4-BE49-F238E27FC236}">
                            <a16:creationId xmlns:a16="http://schemas.microsoft.com/office/drawing/2014/main" id="{B17AED20-FD39-42B6-9C04-BF844761069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82" name="Rectangle 91">
                        <a:extLst>
                          <a:ext uri="{FF2B5EF4-FFF2-40B4-BE49-F238E27FC236}">
                            <a16:creationId xmlns:a16="http://schemas.microsoft.com/office/drawing/2014/main" id="{F61F81C4-2A04-49C5-BD86-E3DAA7FCD6E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578" name="Group 92">
                      <a:extLst>
                        <a:ext uri="{FF2B5EF4-FFF2-40B4-BE49-F238E27FC236}">
                          <a16:creationId xmlns:a16="http://schemas.microsoft.com/office/drawing/2014/main" id="{72FD7006-81B2-4CC3-8765-32C272C1E6B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79" name="Rectangle 93">
                        <a:extLst>
                          <a:ext uri="{FF2B5EF4-FFF2-40B4-BE49-F238E27FC236}">
                            <a16:creationId xmlns:a16="http://schemas.microsoft.com/office/drawing/2014/main" id="{BBB02CFB-1663-48F5-A990-821242877BF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80" name="Rectangle 94">
                        <a:extLst>
                          <a:ext uri="{FF2B5EF4-FFF2-40B4-BE49-F238E27FC236}">
                            <a16:creationId xmlns:a16="http://schemas.microsoft.com/office/drawing/2014/main" id="{B4A1D3DD-39CA-48C4-945D-07C872E8D54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6566" name="Group 95">
                  <a:extLst>
                    <a:ext uri="{FF2B5EF4-FFF2-40B4-BE49-F238E27FC236}">
                      <a16:creationId xmlns:a16="http://schemas.microsoft.com/office/drawing/2014/main" id="{716ADAC4-61F1-4169-9E80-AD41949AE5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73" name="Rectangle 96">
                    <a:extLst>
                      <a:ext uri="{FF2B5EF4-FFF2-40B4-BE49-F238E27FC236}">
                        <a16:creationId xmlns:a16="http://schemas.microsoft.com/office/drawing/2014/main" id="{DF0E38CB-DA00-4CA9-9DDD-772DE8B54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74" name="Rectangle 97">
                    <a:extLst>
                      <a:ext uri="{FF2B5EF4-FFF2-40B4-BE49-F238E27FC236}">
                        <a16:creationId xmlns:a16="http://schemas.microsoft.com/office/drawing/2014/main" id="{F01256B3-F251-4C00-A275-BE932142F2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567" name="Group 98">
                  <a:extLst>
                    <a:ext uri="{FF2B5EF4-FFF2-40B4-BE49-F238E27FC236}">
                      <a16:creationId xmlns:a16="http://schemas.microsoft.com/office/drawing/2014/main" id="{38CDD68E-DC90-4AFD-A5FF-C368DC5D0C9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71" name="Rectangle 99">
                    <a:extLst>
                      <a:ext uri="{FF2B5EF4-FFF2-40B4-BE49-F238E27FC236}">
                        <a16:creationId xmlns:a16="http://schemas.microsoft.com/office/drawing/2014/main" id="{91228A70-726E-4AE2-B507-E27AE04417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72" name="Rectangle 100">
                    <a:extLst>
                      <a:ext uri="{FF2B5EF4-FFF2-40B4-BE49-F238E27FC236}">
                        <a16:creationId xmlns:a16="http://schemas.microsoft.com/office/drawing/2014/main" id="{66C623EA-2434-4658-A913-C0FB5B5521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568" name="Group 101">
                  <a:extLst>
                    <a:ext uri="{FF2B5EF4-FFF2-40B4-BE49-F238E27FC236}">
                      <a16:creationId xmlns:a16="http://schemas.microsoft.com/office/drawing/2014/main" id="{1398FE92-BBD6-419A-88C2-ADCB3FAA2A9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69" name="Rectangle 102">
                    <a:extLst>
                      <a:ext uri="{FF2B5EF4-FFF2-40B4-BE49-F238E27FC236}">
                        <a16:creationId xmlns:a16="http://schemas.microsoft.com/office/drawing/2014/main" id="{48993B92-6F76-4480-841B-15C9AB0D8C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70" name="Rectangle 103">
                    <a:extLst>
                      <a:ext uri="{FF2B5EF4-FFF2-40B4-BE49-F238E27FC236}">
                        <a16:creationId xmlns:a16="http://schemas.microsoft.com/office/drawing/2014/main" id="{04A9BDE2-1537-4A25-B1EF-E9F28F8CCF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96310" name="Group 104">
              <a:extLst>
                <a:ext uri="{FF2B5EF4-FFF2-40B4-BE49-F238E27FC236}">
                  <a16:creationId xmlns:a16="http://schemas.microsoft.com/office/drawing/2014/main" id="{FE419143-4115-45F1-876D-05A58DC66E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064"/>
              <a:ext cx="2688" cy="768"/>
              <a:chOff x="1488" y="1296"/>
              <a:chExt cx="2688" cy="768"/>
            </a:xfrm>
          </p:grpSpPr>
          <p:grpSp>
            <p:nvGrpSpPr>
              <p:cNvPr id="96461" name="Group 105">
                <a:extLst>
                  <a:ext uri="{FF2B5EF4-FFF2-40B4-BE49-F238E27FC236}">
                    <a16:creationId xmlns:a16="http://schemas.microsoft.com/office/drawing/2014/main" id="{F977BDFC-5515-420C-B204-0541203241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96537" name="Group 106">
                  <a:extLst>
                    <a:ext uri="{FF2B5EF4-FFF2-40B4-BE49-F238E27FC236}">
                      <a16:creationId xmlns:a16="http://schemas.microsoft.com/office/drawing/2014/main" id="{6763573D-2A30-4CB9-B67E-6DFE0EEF4E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6547" name="Group 107">
                    <a:extLst>
                      <a:ext uri="{FF2B5EF4-FFF2-40B4-BE49-F238E27FC236}">
                        <a16:creationId xmlns:a16="http://schemas.microsoft.com/office/drawing/2014/main" id="{973C94EF-8E71-446F-9C63-2C56458A6D9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555" name="Group 108">
                      <a:extLst>
                        <a:ext uri="{FF2B5EF4-FFF2-40B4-BE49-F238E27FC236}">
                          <a16:creationId xmlns:a16="http://schemas.microsoft.com/office/drawing/2014/main" id="{EAF1A1EB-41F6-4621-944B-C318336E169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59" name="Rectangle 109">
                        <a:extLst>
                          <a:ext uri="{FF2B5EF4-FFF2-40B4-BE49-F238E27FC236}">
                            <a16:creationId xmlns:a16="http://schemas.microsoft.com/office/drawing/2014/main" id="{E7B2B31F-B363-47F1-BF21-DF7E1161BCE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60" name="Rectangle 110">
                        <a:extLst>
                          <a:ext uri="{FF2B5EF4-FFF2-40B4-BE49-F238E27FC236}">
                            <a16:creationId xmlns:a16="http://schemas.microsoft.com/office/drawing/2014/main" id="{696B758F-642D-4C17-9DAC-96C9835A6F7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556" name="Group 111">
                      <a:extLst>
                        <a:ext uri="{FF2B5EF4-FFF2-40B4-BE49-F238E27FC236}">
                          <a16:creationId xmlns:a16="http://schemas.microsoft.com/office/drawing/2014/main" id="{4B41A700-2C91-4032-9A93-AF700DFDF18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57" name="Rectangle 112">
                        <a:extLst>
                          <a:ext uri="{FF2B5EF4-FFF2-40B4-BE49-F238E27FC236}">
                            <a16:creationId xmlns:a16="http://schemas.microsoft.com/office/drawing/2014/main" id="{C2BCC94A-EA40-420C-ACD6-4E1B19B2979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58" name="Rectangle 113">
                        <a:extLst>
                          <a:ext uri="{FF2B5EF4-FFF2-40B4-BE49-F238E27FC236}">
                            <a16:creationId xmlns:a16="http://schemas.microsoft.com/office/drawing/2014/main" id="{2B1BFE6B-63E5-46CE-B45F-82B67E4E11A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6548" name="Group 114">
                    <a:extLst>
                      <a:ext uri="{FF2B5EF4-FFF2-40B4-BE49-F238E27FC236}">
                        <a16:creationId xmlns:a16="http://schemas.microsoft.com/office/drawing/2014/main" id="{BDBA5006-6167-422B-AFAD-AB698AEF207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549" name="Group 115">
                      <a:extLst>
                        <a:ext uri="{FF2B5EF4-FFF2-40B4-BE49-F238E27FC236}">
                          <a16:creationId xmlns:a16="http://schemas.microsoft.com/office/drawing/2014/main" id="{5A8AD5C3-18D8-4819-89D4-6410AD5597E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53" name="Rectangle 116">
                        <a:extLst>
                          <a:ext uri="{FF2B5EF4-FFF2-40B4-BE49-F238E27FC236}">
                            <a16:creationId xmlns:a16="http://schemas.microsoft.com/office/drawing/2014/main" id="{96316A97-DC92-4660-9FCE-FC6B9F42AB9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54" name="Rectangle 117">
                        <a:extLst>
                          <a:ext uri="{FF2B5EF4-FFF2-40B4-BE49-F238E27FC236}">
                            <a16:creationId xmlns:a16="http://schemas.microsoft.com/office/drawing/2014/main" id="{647E26F1-C99A-40D1-969C-171665F39A7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550" name="Group 118">
                      <a:extLst>
                        <a:ext uri="{FF2B5EF4-FFF2-40B4-BE49-F238E27FC236}">
                          <a16:creationId xmlns:a16="http://schemas.microsoft.com/office/drawing/2014/main" id="{396283B8-6C7C-409B-9196-5EC9CA5ED3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51" name="Rectangle 119">
                        <a:extLst>
                          <a:ext uri="{FF2B5EF4-FFF2-40B4-BE49-F238E27FC236}">
                            <a16:creationId xmlns:a16="http://schemas.microsoft.com/office/drawing/2014/main" id="{308A1B02-540E-4ECF-9B5D-0637CA10933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52" name="Rectangle 120">
                        <a:extLst>
                          <a:ext uri="{FF2B5EF4-FFF2-40B4-BE49-F238E27FC236}">
                            <a16:creationId xmlns:a16="http://schemas.microsoft.com/office/drawing/2014/main" id="{51C1CA39-EEF1-4D0D-981E-751DD8D5769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6538" name="Group 121">
                  <a:extLst>
                    <a:ext uri="{FF2B5EF4-FFF2-40B4-BE49-F238E27FC236}">
                      <a16:creationId xmlns:a16="http://schemas.microsoft.com/office/drawing/2014/main" id="{0BF2F4CB-F81B-4D73-A723-5F2B31D7AE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45" name="Rectangle 122">
                    <a:extLst>
                      <a:ext uri="{FF2B5EF4-FFF2-40B4-BE49-F238E27FC236}">
                        <a16:creationId xmlns:a16="http://schemas.microsoft.com/office/drawing/2014/main" id="{13B345C2-B803-4BB3-83CC-CD7F985157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46" name="Rectangle 123">
                    <a:extLst>
                      <a:ext uri="{FF2B5EF4-FFF2-40B4-BE49-F238E27FC236}">
                        <a16:creationId xmlns:a16="http://schemas.microsoft.com/office/drawing/2014/main" id="{E7A557F1-7CE5-4F59-A81D-4498F68620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539" name="Group 124">
                  <a:extLst>
                    <a:ext uri="{FF2B5EF4-FFF2-40B4-BE49-F238E27FC236}">
                      <a16:creationId xmlns:a16="http://schemas.microsoft.com/office/drawing/2014/main" id="{C02C1182-60F1-4EDA-AC50-37C98330D66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43" name="Rectangle 125">
                    <a:extLst>
                      <a:ext uri="{FF2B5EF4-FFF2-40B4-BE49-F238E27FC236}">
                        <a16:creationId xmlns:a16="http://schemas.microsoft.com/office/drawing/2014/main" id="{6B5147AD-8162-401A-B072-514A1D0CB0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44" name="Rectangle 126">
                    <a:extLst>
                      <a:ext uri="{FF2B5EF4-FFF2-40B4-BE49-F238E27FC236}">
                        <a16:creationId xmlns:a16="http://schemas.microsoft.com/office/drawing/2014/main" id="{9DEDB60E-29CB-46BB-8D3B-5CA79F3D03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540" name="Group 127">
                  <a:extLst>
                    <a:ext uri="{FF2B5EF4-FFF2-40B4-BE49-F238E27FC236}">
                      <a16:creationId xmlns:a16="http://schemas.microsoft.com/office/drawing/2014/main" id="{C0160726-9A20-4F71-9E04-D3E121A9532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41" name="Rectangle 128">
                    <a:extLst>
                      <a:ext uri="{FF2B5EF4-FFF2-40B4-BE49-F238E27FC236}">
                        <a16:creationId xmlns:a16="http://schemas.microsoft.com/office/drawing/2014/main" id="{115365D3-4202-4C83-9839-081E80E6FB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42" name="Rectangle 129">
                    <a:extLst>
                      <a:ext uri="{FF2B5EF4-FFF2-40B4-BE49-F238E27FC236}">
                        <a16:creationId xmlns:a16="http://schemas.microsoft.com/office/drawing/2014/main" id="{527E96B1-9501-4EFF-B618-4F0D685374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6462" name="Group 130">
                <a:extLst>
                  <a:ext uri="{FF2B5EF4-FFF2-40B4-BE49-F238E27FC236}">
                    <a16:creationId xmlns:a16="http://schemas.microsoft.com/office/drawing/2014/main" id="{A61459AC-00C4-4EA8-9640-AD668B3BE5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96513" name="Group 131">
                  <a:extLst>
                    <a:ext uri="{FF2B5EF4-FFF2-40B4-BE49-F238E27FC236}">
                      <a16:creationId xmlns:a16="http://schemas.microsoft.com/office/drawing/2014/main" id="{4FF1A432-342B-4D41-B683-2A94223705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6523" name="Group 132">
                    <a:extLst>
                      <a:ext uri="{FF2B5EF4-FFF2-40B4-BE49-F238E27FC236}">
                        <a16:creationId xmlns:a16="http://schemas.microsoft.com/office/drawing/2014/main" id="{9B7661FF-7CF3-4B93-B607-D7ABD4B0086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531" name="Group 133">
                      <a:extLst>
                        <a:ext uri="{FF2B5EF4-FFF2-40B4-BE49-F238E27FC236}">
                          <a16:creationId xmlns:a16="http://schemas.microsoft.com/office/drawing/2014/main" id="{79BC6FA8-F9D4-4BFF-B622-4D0AC87799B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35" name="Rectangle 134">
                        <a:extLst>
                          <a:ext uri="{FF2B5EF4-FFF2-40B4-BE49-F238E27FC236}">
                            <a16:creationId xmlns:a16="http://schemas.microsoft.com/office/drawing/2014/main" id="{E1399333-06DD-4C88-A4BA-8A64FE728B7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36" name="Rectangle 135">
                        <a:extLst>
                          <a:ext uri="{FF2B5EF4-FFF2-40B4-BE49-F238E27FC236}">
                            <a16:creationId xmlns:a16="http://schemas.microsoft.com/office/drawing/2014/main" id="{3D4F86C6-78C0-4C62-BE4E-CDABEEF0DDC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532" name="Group 136">
                      <a:extLst>
                        <a:ext uri="{FF2B5EF4-FFF2-40B4-BE49-F238E27FC236}">
                          <a16:creationId xmlns:a16="http://schemas.microsoft.com/office/drawing/2014/main" id="{DFE6F44B-4B3B-426D-A8BD-64699A5C1A0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33" name="Rectangle 137">
                        <a:extLst>
                          <a:ext uri="{FF2B5EF4-FFF2-40B4-BE49-F238E27FC236}">
                            <a16:creationId xmlns:a16="http://schemas.microsoft.com/office/drawing/2014/main" id="{4C231854-F7C5-49DF-9D21-B67DE6D419E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34" name="Rectangle 138">
                        <a:extLst>
                          <a:ext uri="{FF2B5EF4-FFF2-40B4-BE49-F238E27FC236}">
                            <a16:creationId xmlns:a16="http://schemas.microsoft.com/office/drawing/2014/main" id="{0AFCC51D-B68D-4F62-9488-0A596428891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6524" name="Group 139">
                    <a:extLst>
                      <a:ext uri="{FF2B5EF4-FFF2-40B4-BE49-F238E27FC236}">
                        <a16:creationId xmlns:a16="http://schemas.microsoft.com/office/drawing/2014/main" id="{16579044-A6E3-43B0-8CD8-1104FC97366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525" name="Group 140">
                      <a:extLst>
                        <a:ext uri="{FF2B5EF4-FFF2-40B4-BE49-F238E27FC236}">
                          <a16:creationId xmlns:a16="http://schemas.microsoft.com/office/drawing/2014/main" id="{604C2278-ADA9-4A8C-A842-DF49767B387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29" name="Rectangle 141">
                        <a:extLst>
                          <a:ext uri="{FF2B5EF4-FFF2-40B4-BE49-F238E27FC236}">
                            <a16:creationId xmlns:a16="http://schemas.microsoft.com/office/drawing/2014/main" id="{2AF32EB6-6DB4-4605-B658-44B9EFEB74D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30" name="Rectangle 142">
                        <a:extLst>
                          <a:ext uri="{FF2B5EF4-FFF2-40B4-BE49-F238E27FC236}">
                            <a16:creationId xmlns:a16="http://schemas.microsoft.com/office/drawing/2014/main" id="{7861F33E-D5D0-4BF3-9F05-5994AD0D19F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526" name="Group 143">
                      <a:extLst>
                        <a:ext uri="{FF2B5EF4-FFF2-40B4-BE49-F238E27FC236}">
                          <a16:creationId xmlns:a16="http://schemas.microsoft.com/office/drawing/2014/main" id="{D75067ED-6480-4AB2-ACAD-FF3DE2BD0E5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27" name="Rectangle 144">
                        <a:extLst>
                          <a:ext uri="{FF2B5EF4-FFF2-40B4-BE49-F238E27FC236}">
                            <a16:creationId xmlns:a16="http://schemas.microsoft.com/office/drawing/2014/main" id="{AF9E2B7B-001A-4A2B-AE08-5AC6FED8E08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28" name="Rectangle 145">
                        <a:extLst>
                          <a:ext uri="{FF2B5EF4-FFF2-40B4-BE49-F238E27FC236}">
                            <a16:creationId xmlns:a16="http://schemas.microsoft.com/office/drawing/2014/main" id="{904CB344-7BF9-4085-828F-1181C6D0073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6514" name="Group 146">
                  <a:extLst>
                    <a:ext uri="{FF2B5EF4-FFF2-40B4-BE49-F238E27FC236}">
                      <a16:creationId xmlns:a16="http://schemas.microsoft.com/office/drawing/2014/main" id="{45B6C2D3-2F00-4546-98EA-4A2345B99F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21" name="Rectangle 147">
                    <a:extLst>
                      <a:ext uri="{FF2B5EF4-FFF2-40B4-BE49-F238E27FC236}">
                        <a16:creationId xmlns:a16="http://schemas.microsoft.com/office/drawing/2014/main" id="{CC8F530B-1102-4FC0-9E14-D40256C5C7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22" name="Rectangle 148">
                    <a:extLst>
                      <a:ext uri="{FF2B5EF4-FFF2-40B4-BE49-F238E27FC236}">
                        <a16:creationId xmlns:a16="http://schemas.microsoft.com/office/drawing/2014/main" id="{EB468CCC-225A-4473-84B6-D3610BEFCC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515" name="Group 149">
                  <a:extLst>
                    <a:ext uri="{FF2B5EF4-FFF2-40B4-BE49-F238E27FC236}">
                      <a16:creationId xmlns:a16="http://schemas.microsoft.com/office/drawing/2014/main" id="{7CB9BCE4-0DBE-46F7-A4FA-90069624FAE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19" name="Rectangle 150">
                    <a:extLst>
                      <a:ext uri="{FF2B5EF4-FFF2-40B4-BE49-F238E27FC236}">
                        <a16:creationId xmlns:a16="http://schemas.microsoft.com/office/drawing/2014/main" id="{13652A47-0738-45C3-A875-A1BB1FA605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20" name="Rectangle 151">
                    <a:extLst>
                      <a:ext uri="{FF2B5EF4-FFF2-40B4-BE49-F238E27FC236}">
                        <a16:creationId xmlns:a16="http://schemas.microsoft.com/office/drawing/2014/main" id="{4D55AB44-0576-4069-9590-D3188AB6C3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516" name="Group 152">
                  <a:extLst>
                    <a:ext uri="{FF2B5EF4-FFF2-40B4-BE49-F238E27FC236}">
                      <a16:creationId xmlns:a16="http://schemas.microsoft.com/office/drawing/2014/main" id="{226588DD-6F63-43C1-A36B-1A5C0646C9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17" name="Rectangle 153">
                    <a:extLst>
                      <a:ext uri="{FF2B5EF4-FFF2-40B4-BE49-F238E27FC236}">
                        <a16:creationId xmlns:a16="http://schemas.microsoft.com/office/drawing/2014/main" id="{CD6D0A03-BA50-4A87-98CB-F7716A8814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18" name="Rectangle 154">
                    <a:extLst>
                      <a:ext uri="{FF2B5EF4-FFF2-40B4-BE49-F238E27FC236}">
                        <a16:creationId xmlns:a16="http://schemas.microsoft.com/office/drawing/2014/main" id="{44358B0D-69E1-499A-B035-2FE2FF3DC7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6463" name="Group 155">
                <a:extLst>
                  <a:ext uri="{FF2B5EF4-FFF2-40B4-BE49-F238E27FC236}">
                    <a16:creationId xmlns:a16="http://schemas.microsoft.com/office/drawing/2014/main" id="{13F13C7F-941B-4210-8919-16CB5CCB19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96489" name="Group 156">
                  <a:extLst>
                    <a:ext uri="{FF2B5EF4-FFF2-40B4-BE49-F238E27FC236}">
                      <a16:creationId xmlns:a16="http://schemas.microsoft.com/office/drawing/2014/main" id="{A1A02CD6-7B66-40C1-A70B-3BBBEF91B3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6499" name="Group 157">
                    <a:extLst>
                      <a:ext uri="{FF2B5EF4-FFF2-40B4-BE49-F238E27FC236}">
                        <a16:creationId xmlns:a16="http://schemas.microsoft.com/office/drawing/2014/main" id="{AFACF629-FBA4-4C3F-86E1-A3B5C386264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507" name="Group 158">
                      <a:extLst>
                        <a:ext uri="{FF2B5EF4-FFF2-40B4-BE49-F238E27FC236}">
                          <a16:creationId xmlns:a16="http://schemas.microsoft.com/office/drawing/2014/main" id="{83E9780F-4FFB-466A-BF38-2D22881DD6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11" name="Rectangle 159">
                        <a:extLst>
                          <a:ext uri="{FF2B5EF4-FFF2-40B4-BE49-F238E27FC236}">
                            <a16:creationId xmlns:a16="http://schemas.microsoft.com/office/drawing/2014/main" id="{777BDC88-01FF-43E0-8545-BA3250084F1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12" name="Rectangle 160">
                        <a:extLst>
                          <a:ext uri="{FF2B5EF4-FFF2-40B4-BE49-F238E27FC236}">
                            <a16:creationId xmlns:a16="http://schemas.microsoft.com/office/drawing/2014/main" id="{E29F082C-D511-40E7-8BAA-924B740AD8D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508" name="Group 161">
                      <a:extLst>
                        <a:ext uri="{FF2B5EF4-FFF2-40B4-BE49-F238E27FC236}">
                          <a16:creationId xmlns:a16="http://schemas.microsoft.com/office/drawing/2014/main" id="{E1EBE894-6BFD-478B-8E73-2748BE73260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09" name="Rectangle 162">
                        <a:extLst>
                          <a:ext uri="{FF2B5EF4-FFF2-40B4-BE49-F238E27FC236}">
                            <a16:creationId xmlns:a16="http://schemas.microsoft.com/office/drawing/2014/main" id="{6F235017-116D-4F00-8BBE-AD2E5FDC68A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10" name="Rectangle 163">
                        <a:extLst>
                          <a:ext uri="{FF2B5EF4-FFF2-40B4-BE49-F238E27FC236}">
                            <a16:creationId xmlns:a16="http://schemas.microsoft.com/office/drawing/2014/main" id="{719774A5-E5FE-4785-AC9E-ED9FE360877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6500" name="Group 164">
                    <a:extLst>
                      <a:ext uri="{FF2B5EF4-FFF2-40B4-BE49-F238E27FC236}">
                        <a16:creationId xmlns:a16="http://schemas.microsoft.com/office/drawing/2014/main" id="{F0E17EDA-3A1D-4EE1-8EDD-1D1B0E6F0F9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501" name="Group 165">
                      <a:extLst>
                        <a:ext uri="{FF2B5EF4-FFF2-40B4-BE49-F238E27FC236}">
                          <a16:creationId xmlns:a16="http://schemas.microsoft.com/office/drawing/2014/main" id="{8A4F2C79-7002-4979-86D0-EBF1DF99326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05" name="Rectangle 166">
                        <a:extLst>
                          <a:ext uri="{FF2B5EF4-FFF2-40B4-BE49-F238E27FC236}">
                            <a16:creationId xmlns:a16="http://schemas.microsoft.com/office/drawing/2014/main" id="{CC1192DE-57C8-4F81-949F-BDC9534CC0C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06" name="Rectangle 167">
                        <a:extLst>
                          <a:ext uri="{FF2B5EF4-FFF2-40B4-BE49-F238E27FC236}">
                            <a16:creationId xmlns:a16="http://schemas.microsoft.com/office/drawing/2014/main" id="{60E5256F-E177-40BB-8849-B94C04D55D3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502" name="Group 168">
                      <a:extLst>
                        <a:ext uri="{FF2B5EF4-FFF2-40B4-BE49-F238E27FC236}">
                          <a16:creationId xmlns:a16="http://schemas.microsoft.com/office/drawing/2014/main" id="{65CF8D4E-DBB5-42FB-BD41-1E7E2C694B7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03" name="Rectangle 169">
                        <a:extLst>
                          <a:ext uri="{FF2B5EF4-FFF2-40B4-BE49-F238E27FC236}">
                            <a16:creationId xmlns:a16="http://schemas.microsoft.com/office/drawing/2014/main" id="{4B69988B-75C4-40D8-92C9-B2B8166F144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04" name="Rectangle 170">
                        <a:extLst>
                          <a:ext uri="{FF2B5EF4-FFF2-40B4-BE49-F238E27FC236}">
                            <a16:creationId xmlns:a16="http://schemas.microsoft.com/office/drawing/2014/main" id="{14ACDD2A-07D6-49AF-A859-96E44EB35D3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6490" name="Group 171">
                  <a:extLst>
                    <a:ext uri="{FF2B5EF4-FFF2-40B4-BE49-F238E27FC236}">
                      <a16:creationId xmlns:a16="http://schemas.microsoft.com/office/drawing/2014/main" id="{A9245C1E-F4A2-4860-BDED-0AEC4A3862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497" name="Rectangle 172">
                    <a:extLst>
                      <a:ext uri="{FF2B5EF4-FFF2-40B4-BE49-F238E27FC236}">
                        <a16:creationId xmlns:a16="http://schemas.microsoft.com/office/drawing/2014/main" id="{786B3353-BAF0-4324-901B-9B50F68039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498" name="Rectangle 173">
                    <a:extLst>
                      <a:ext uri="{FF2B5EF4-FFF2-40B4-BE49-F238E27FC236}">
                        <a16:creationId xmlns:a16="http://schemas.microsoft.com/office/drawing/2014/main" id="{3633C9A4-24E0-429D-84D4-9EE7106997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491" name="Group 174">
                  <a:extLst>
                    <a:ext uri="{FF2B5EF4-FFF2-40B4-BE49-F238E27FC236}">
                      <a16:creationId xmlns:a16="http://schemas.microsoft.com/office/drawing/2014/main" id="{124B0489-BCA7-4775-8A82-49197A819A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495" name="Rectangle 175">
                    <a:extLst>
                      <a:ext uri="{FF2B5EF4-FFF2-40B4-BE49-F238E27FC236}">
                        <a16:creationId xmlns:a16="http://schemas.microsoft.com/office/drawing/2014/main" id="{041B3F60-04E7-4290-81DC-1990A32E05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496" name="Rectangle 176">
                    <a:extLst>
                      <a:ext uri="{FF2B5EF4-FFF2-40B4-BE49-F238E27FC236}">
                        <a16:creationId xmlns:a16="http://schemas.microsoft.com/office/drawing/2014/main" id="{EA6CF031-DAD8-42D0-9FA9-633B2D67D1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492" name="Group 177">
                  <a:extLst>
                    <a:ext uri="{FF2B5EF4-FFF2-40B4-BE49-F238E27FC236}">
                      <a16:creationId xmlns:a16="http://schemas.microsoft.com/office/drawing/2014/main" id="{5BD37E8C-AC5C-4A51-BDF3-8E6DB39A2F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493" name="Rectangle 178">
                    <a:extLst>
                      <a:ext uri="{FF2B5EF4-FFF2-40B4-BE49-F238E27FC236}">
                        <a16:creationId xmlns:a16="http://schemas.microsoft.com/office/drawing/2014/main" id="{8010AC0F-4C51-44C8-B6A8-BAE5BDC0FB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494" name="Rectangle 179">
                    <a:extLst>
                      <a:ext uri="{FF2B5EF4-FFF2-40B4-BE49-F238E27FC236}">
                        <a16:creationId xmlns:a16="http://schemas.microsoft.com/office/drawing/2014/main" id="{8948C78B-9A89-4D0C-8CEF-C6143F758C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6464" name="Group 180">
                <a:extLst>
                  <a:ext uri="{FF2B5EF4-FFF2-40B4-BE49-F238E27FC236}">
                    <a16:creationId xmlns:a16="http://schemas.microsoft.com/office/drawing/2014/main" id="{29719126-58D8-4867-B7ED-E36EE3170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96465" name="Group 181">
                  <a:extLst>
                    <a:ext uri="{FF2B5EF4-FFF2-40B4-BE49-F238E27FC236}">
                      <a16:creationId xmlns:a16="http://schemas.microsoft.com/office/drawing/2014/main" id="{A5755A06-A005-4F5C-8197-D6A4FE45EEB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6475" name="Group 182">
                    <a:extLst>
                      <a:ext uri="{FF2B5EF4-FFF2-40B4-BE49-F238E27FC236}">
                        <a16:creationId xmlns:a16="http://schemas.microsoft.com/office/drawing/2014/main" id="{5700446F-91E9-4B53-97B0-95E78EA623E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483" name="Group 183">
                      <a:extLst>
                        <a:ext uri="{FF2B5EF4-FFF2-40B4-BE49-F238E27FC236}">
                          <a16:creationId xmlns:a16="http://schemas.microsoft.com/office/drawing/2014/main" id="{10A753A6-1394-496C-8DE4-6E2DDD2A10F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487" name="Rectangle 184">
                        <a:extLst>
                          <a:ext uri="{FF2B5EF4-FFF2-40B4-BE49-F238E27FC236}">
                            <a16:creationId xmlns:a16="http://schemas.microsoft.com/office/drawing/2014/main" id="{297D23EB-4EDD-4651-A798-7F1EA5C50CF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488" name="Rectangle 185">
                        <a:extLst>
                          <a:ext uri="{FF2B5EF4-FFF2-40B4-BE49-F238E27FC236}">
                            <a16:creationId xmlns:a16="http://schemas.microsoft.com/office/drawing/2014/main" id="{8DC8EF38-A477-48DA-9C2C-F2C61F9A86F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484" name="Group 186">
                      <a:extLst>
                        <a:ext uri="{FF2B5EF4-FFF2-40B4-BE49-F238E27FC236}">
                          <a16:creationId xmlns:a16="http://schemas.microsoft.com/office/drawing/2014/main" id="{CE59BD07-AB5E-43C4-9112-720B39407F0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485" name="Rectangle 187">
                        <a:extLst>
                          <a:ext uri="{FF2B5EF4-FFF2-40B4-BE49-F238E27FC236}">
                            <a16:creationId xmlns:a16="http://schemas.microsoft.com/office/drawing/2014/main" id="{58DD5711-1CE2-4759-8AFD-A8DC6E50A4B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486" name="Rectangle 188">
                        <a:extLst>
                          <a:ext uri="{FF2B5EF4-FFF2-40B4-BE49-F238E27FC236}">
                            <a16:creationId xmlns:a16="http://schemas.microsoft.com/office/drawing/2014/main" id="{69E153CE-618D-4373-AA4E-8D6F14868C7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6476" name="Group 189">
                    <a:extLst>
                      <a:ext uri="{FF2B5EF4-FFF2-40B4-BE49-F238E27FC236}">
                        <a16:creationId xmlns:a16="http://schemas.microsoft.com/office/drawing/2014/main" id="{7D2A6987-DC9B-438C-A79B-C1813A045A9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477" name="Group 190">
                      <a:extLst>
                        <a:ext uri="{FF2B5EF4-FFF2-40B4-BE49-F238E27FC236}">
                          <a16:creationId xmlns:a16="http://schemas.microsoft.com/office/drawing/2014/main" id="{331BEFC5-03F5-4E0A-9213-B5CE1F6AF26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481" name="Rectangle 191">
                        <a:extLst>
                          <a:ext uri="{FF2B5EF4-FFF2-40B4-BE49-F238E27FC236}">
                            <a16:creationId xmlns:a16="http://schemas.microsoft.com/office/drawing/2014/main" id="{AC1E4235-DBD8-4F3C-B73F-B99618DE516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482" name="Rectangle 192">
                        <a:extLst>
                          <a:ext uri="{FF2B5EF4-FFF2-40B4-BE49-F238E27FC236}">
                            <a16:creationId xmlns:a16="http://schemas.microsoft.com/office/drawing/2014/main" id="{62815B03-DFF7-476E-AAC0-C584DC0368B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478" name="Group 193">
                      <a:extLst>
                        <a:ext uri="{FF2B5EF4-FFF2-40B4-BE49-F238E27FC236}">
                          <a16:creationId xmlns:a16="http://schemas.microsoft.com/office/drawing/2014/main" id="{4D66E7EE-DF21-4436-ADA2-EFE9A120C06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479" name="Rectangle 194">
                        <a:extLst>
                          <a:ext uri="{FF2B5EF4-FFF2-40B4-BE49-F238E27FC236}">
                            <a16:creationId xmlns:a16="http://schemas.microsoft.com/office/drawing/2014/main" id="{5435901A-46B2-4EA1-ADB3-540F488FB6F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480" name="Rectangle 195">
                        <a:extLst>
                          <a:ext uri="{FF2B5EF4-FFF2-40B4-BE49-F238E27FC236}">
                            <a16:creationId xmlns:a16="http://schemas.microsoft.com/office/drawing/2014/main" id="{46F04CA1-31BD-4AC5-BD3C-5D7EBD58915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6466" name="Group 196">
                  <a:extLst>
                    <a:ext uri="{FF2B5EF4-FFF2-40B4-BE49-F238E27FC236}">
                      <a16:creationId xmlns:a16="http://schemas.microsoft.com/office/drawing/2014/main" id="{7453B724-D183-449E-873C-84ADAE996B1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473" name="Rectangle 197">
                    <a:extLst>
                      <a:ext uri="{FF2B5EF4-FFF2-40B4-BE49-F238E27FC236}">
                        <a16:creationId xmlns:a16="http://schemas.microsoft.com/office/drawing/2014/main" id="{72755453-E43D-4E65-963D-B2ED109537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474" name="Rectangle 198">
                    <a:extLst>
                      <a:ext uri="{FF2B5EF4-FFF2-40B4-BE49-F238E27FC236}">
                        <a16:creationId xmlns:a16="http://schemas.microsoft.com/office/drawing/2014/main" id="{FD9B2BA7-7029-4BE4-AF03-D344FED349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467" name="Group 199">
                  <a:extLst>
                    <a:ext uri="{FF2B5EF4-FFF2-40B4-BE49-F238E27FC236}">
                      <a16:creationId xmlns:a16="http://schemas.microsoft.com/office/drawing/2014/main" id="{9255583E-1C47-43FE-866B-D7F0667D0E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471" name="Rectangle 200">
                    <a:extLst>
                      <a:ext uri="{FF2B5EF4-FFF2-40B4-BE49-F238E27FC236}">
                        <a16:creationId xmlns:a16="http://schemas.microsoft.com/office/drawing/2014/main" id="{1D76DAED-C9D5-4236-BF42-3F899759B8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472" name="Rectangle 201">
                    <a:extLst>
                      <a:ext uri="{FF2B5EF4-FFF2-40B4-BE49-F238E27FC236}">
                        <a16:creationId xmlns:a16="http://schemas.microsoft.com/office/drawing/2014/main" id="{AD76C5CF-117C-42F6-A6FD-43336810C3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468" name="Group 202">
                  <a:extLst>
                    <a:ext uri="{FF2B5EF4-FFF2-40B4-BE49-F238E27FC236}">
                      <a16:creationId xmlns:a16="http://schemas.microsoft.com/office/drawing/2014/main" id="{7ACDD09A-E4D0-4093-9E5D-09CCA65B32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469" name="Rectangle 203">
                    <a:extLst>
                      <a:ext uri="{FF2B5EF4-FFF2-40B4-BE49-F238E27FC236}">
                        <a16:creationId xmlns:a16="http://schemas.microsoft.com/office/drawing/2014/main" id="{A613CD36-68AA-474A-889A-33C4C002D4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470" name="Rectangle 204">
                    <a:extLst>
                      <a:ext uri="{FF2B5EF4-FFF2-40B4-BE49-F238E27FC236}">
                        <a16:creationId xmlns:a16="http://schemas.microsoft.com/office/drawing/2014/main" id="{3BEE6A44-C1AD-415C-B6AB-02F14978B3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96311" name="Group 205">
              <a:extLst>
                <a:ext uri="{FF2B5EF4-FFF2-40B4-BE49-F238E27FC236}">
                  <a16:creationId xmlns:a16="http://schemas.microsoft.com/office/drawing/2014/main" id="{B250275E-D0EA-4562-BC1A-160B81E668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832"/>
              <a:ext cx="2688" cy="192"/>
              <a:chOff x="1488" y="1296"/>
              <a:chExt cx="2688" cy="192"/>
            </a:xfrm>
          </p:grpSpPr>
          <p:grpSp>
            <p:nvGrpSpPr>
              <p:cNvPr id="96437" name="Group 206">
                <a:extLst>
                  <a:ext uri="{FF2B5EF4-FFF2-40B4-BE49-F238E27FC236}">
                    <a16:creationId xmlns:a16="http://schemas.microsoft.com/office/drawing/2014/main" id="{EFC4ADD9-142C-4EE2-B769-30734F1300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6447" name="Group 207">
                  <a:extLst>
                    <a:ext uri="{FF2B5EF4-FFF2-40B4-BE49-F238E27FC236}">
                      <a16:creationId xmlns:a16="http://schemas.microsoft.com/office/drawing/2014/main" id="{5ADD6BA7-B423-45FA-8DCE-1677E1D17D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455" name="Group 208">
                    <a:extLst>
                      <a:ext uri="{FF2B5EF4-FFF2-40B4-BE49-F238E27FC236}">
                        <a16:creationId xmlns:a16="http://schemas.microsoft.com/office/drawing/2014/main" id="{5A8B738A-49C4-41F7-A5B0-9FBA317E139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59" name="Rectangle 209">
                      <a:extLst>
                        <a:ext uri="{FF2B5EF4-FFF2-40B4-BE49-F238E27FC236}">
                          <a16:creationId xmlns:a16="http://schemas.microsoft.com/office/drawing/2014/main" id="{43E2870F-1711-45D5-838B-5CE049148E7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60" name="Rectangle 210">
                      <a:extLst>
                        <a:ext uri="{FF2B5EF4-FFF2-40B4-BE49-F238E27FC236}">
                          <a16:creationId xmlns:a16="http://schemas.microsoft.com/office/drawing/2014/main" id="{ADDBFE78-43CD-41CD-A2FE-D3DF2E091B7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456" name="Group 211">
                    <a:extLst>
                      <a:ext uri="{FF2B5EF4-FFF2-40B4-BE49-F238E27FC236}">
                        <a16:creationId xmlns:a16="http://schemas.microsoft.com/office/drawing/2014/main" id="{C2E785E8-C6C6-4790-9425-9A74C5458B3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57" name="Rectangle 212">
                      <a:extLst>
                        <a:ext uri="{FF2B5EF4-FFF2-40B4-BE49-F238E27FC236}">
                          <a16:creationId xmlns:a16="http://schemas.microsoft.com/office/drawing/2014/main" id="{1091F9BC-8A26-4781-956D-3778B1619F8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58" name="Rectangle 213">
                      <a:extLst>
                        <a:ext uri="{FF2B5EF4-FFF2-40B4-BE49-F238E27FC236}">
                          <a16:creationId xmlns:a16="http://schemas.microsoft.com/office/drawing/2014/main" id="{BB9B25EA-1236-4502-AFBE-3FF02BABE41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6448" name="Group 214">
                  <a:extLst>
                    <a:ext uri="{FF2B5EF4-FFF2-40B4-BE49-F238E27FC236}">
                      <a16:creationId xmlns:a16="http://schemas.microsoft.com/office/drawing/2014/main" id="{E3E4C254-C7D6-47D4-AB47-16351F6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449" name="Group 215">
                    <a:extLst>
                      <a:ext uri="{FF2B5EF4-FFF2-40B4-BE49-F238E27FC236}">
                        <a16:creationId xmlns:a16="http://schemas.microsoft.com/office/drawing/2014/main" id="{665BAAEE-9BC5-4F1C-85C1-00E5E975F2C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53" name="Rectangle 216">
                      <a:extLst>
                        <a:ext uri="{FF2B5EF4-FFF2-40B4-BE49-F238E27FC236}">
                          <a16:creationId xmlns:a16="http://schemas.microsoft.com/office/drawing/2014/main" id="{19101457-7C3E-43C6-9F44-4EBC048100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54" name="Rectangle 217">
                      <a:extLst>
                        <a:ext uri="{FF2B5EF4-FFF2-40B4-BE49-F238E27FC236}">
                          <a16:creationId xmlns:a16="http://schemas.microsoft.com/office/drawing/2014/main" id="{CB2605E7-EF83-447C-9504-1876EDE6782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450" name="Group 218">
                    <a:extLst>
                      <a:ext uri="{FF2B5EF4-FFF2-40B4-BE49-F238E27FC236}">
                        <a16:creationId xmlns:a16="http://schemas.microsoft.com/office/drawing/2014/main" id="{0CD1694A-DCAC-4DFC-B4F6-F5D3B226929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51" name="Rectangle 219">
                      <a:extLst>
                        <a:ext uri="{FF2B5EF4-FFF2-40B4-BE49-F238E27FC236}">
                          <a16:creationId xmlns:a16="http://schemas.microsoft.com/office/drawing/2014/main" id="{EC18113F-EDE0-42A1-A193-8C9A7E20765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52" name="Rectangle 220">
                      <a:extLst>
                        <a:ext uri="{FF2B5EF4-FFF2-40B4-BE49-F238E27FC236}">
                          <a16:creationId xmlns:a16="http://schemas.microsoft.com/office/drawing/2014/main" id="{70228E0D-0508-48F1-AD69-E3664BA29C1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6438" name="Group 221">
                <a:extLst>
                  <a:ext uri="{FF2B5EF4-FFF2-40B4-BE49-F238E27FC236}">
                    <a16:creationId xmlns:a16="http://schemas.microsoft.com/office/drawing/2014/main" id="{C005AC12-1DC7-4BFB-B553-34313D67EF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6445" name="Rectangle 222">
                  <a:extLst>
                    <a:ext uri="{FF2B5EF4-FFF2-40B4-BE49-F238E27FC236}">
                      <a16:creationId xmlns:a16="http://schemas.microsoft.com/office/drawing/2014/main" id="{64499C06-0774-4A44-BC93-457EB7B484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446" name="Rectangle 223">
                  <a:extLst>
                    <a:ext uri="{FF2B5EF4-FFF2-40B4-BE49-F238E27FC236}">
                      <a16:creationId xmlns:a16="http://schemas.microsoft.com/office/drawing/2014/main" id="{8CEFEE48-A1CA-47F4-92F8-A2E956E061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439" name="Group 224">
                <a:extLst>
                  <a:ext uri="{FF2B5EF4-FFF2-40B4-BE49-F238E27FC236}">
                    <a16:creationId xmlns:a16="http://schemas.microsoft.com/office/drawing/2014/main" id="{581A3867-B341-4079-9015-0BA0AA4478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6443" name="Rectangle 225">
                  <a:extLst>
                    <a:ext uri="{FF2B5EF4-FFF2-40B4-BE49-F238E27FC236}">
                      <a16:creationId xmlns:a16="http://schemas.microsoft.com/office/drawing/2014/main" id="{AF02CFD2-8E6D-4FB4-BFBE-D0774F09B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444" name="Rectangle 226">
                  <a:extLst>
                    <a:ext uri="{FF2B5EF4-FFF2-40B4-BE49-F238E27FC236}">
                      <a16:creationId xmlns:a16="http://schemas.microsoft.com/office/drawing/2014/main" id="{F7020F12-ADAE-4A18-8F6B-4A9D1EFA8D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440" name="Group 227">
                <a:extLst>
                  <a:ext uri="{FF2B5EF4-FFF2-40B4-BE49-F238E27FC236}">
                    <a16:creationId xmlns:a16="http://schemas.microsoft.com/office/drawing/2014/main" id="{F276C794-8612-433E-9B7B-A0A006204B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6441" name="Rectangle 228">
                  <a:extLst>
                    <a:ext uri="{FF2B5EF4-FFF2-40B4-BE49-F238E27FC236}">
                      <a16:creationId xmlns:a16="http://schemas.microsoft.com/office/drawing/2014/main" id="{062A12A7-68F6-44EF-8C51-829E4A5ED0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442" name="Rectangle 229">
                  <a:extLst>
                    <a:ext uri="{FF2B5EF4-FFF2-40B4-BE49-F238E27FC236}">
                      <a16:creationId xmlns:a16="http://schemas.microsoft.com/office/drawing/2014/main" id="{BCB39EAD-2201-4A3A-8679-F4E0A53E9B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6312" name="Group 230">
              <a:extLst>
                <a:ext uri="{FF2B5EF4-FFF2-40B4-BE49-F238E27FC236}">
                  <a16:creationId xmlns:a16="http://schemas.microsoft.com/office/drawing/2014/main" id="{82F7AD58-B19A-4766-AECD-F904D5F810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024"/>
              <a:ext cx="2688" cy="192"/>
              <a:chOff x="1488" y="1296"/>
              <a:chExt cx="2688" cy="192"/>
            </a:xfrm>
          </p:grpSpPr>
          <p:grpSp>
            <p:nvGrpSpPr>
              <p:cNvPr id="96413" name="Group 231">
                <a:extLst>
                  <a:ext uri="{FF2B5EF4-FFF2-40B4-BE49-F238E27FC236}">
                    <a16:creationId xmlns:a16="http://schemas.microsoft.com/office/drawing/2014/main" id="{66A8D714-2C12-4A88-AB8C-BBCB1C3EA2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6423" name="Group 232">
                  <a:extLst>
                    <a:ext uri="{FF2B5EF4-FFF2-40B4-BE49-F238E27FC236}">
                      <a16:creationId xmlns:a16="http://schemas.microsoft.com/office/drawing/2014/main" id="{78DCD8C5-2E2B-482F-9BB9-35D70EE5A5D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431" name="Group 233">
                    <a:extLst>
                      <a:ext uri="{FF2B5EF4-FFF2-40B4-BE49-F238E27FC236}">
                        <a16:creationId xmlns:a16="http://schemas.microsoft.com/office/drawing/2014/main" id="{6C29D428-8019-4076-991B-B057D17429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35" name="Rectangle 234">
                      <a:extLst>
                        <a:ext uri="{FF2B5EF4-FFF2-40B4-BE49-F238E27FC236}">
                          <a16:creationId xmlns:a16="http://schemas.microsoft.com/office/drawing/2014/main" id="{5097E671-BDB3-42F5-9087-B1624E151E1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36" name="Rectangle 235">
                      <a:extLst>
                        <a:ext uri="{FF2B5EF4-FFF2-40B4-BE49-F238E27FC236}">
                          <a16:creationId xmlns:a16="http://schemas.microsoft.com/office/drawing/2014/main" id="{B2E46C02-D824-4655-B4D1-99E02DF679E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432" name="Group 236">
                    <a:extLst>
                      <a:ext uri="{FF2B5EF4-FFF2-40B4-BE49-F238E27FC236}">
                        <a16:creationId xmlns:a16="http://schemas.microsoft.com/office/drawing/2014/main" id="{917C8A01-94B9-478D-BB9F-AE7DDEB957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33" name="Rectangle 237">
                      <a:extLst>
                        <a:ext uri="{FF2B5EF4-FFF2-40B4-BE49-F238E27FC236}">
                          <a16:creationId xmlns:a16="http://schemas.microsoft.com/office/drawing/2014/main" id="{234AC80B-8B2E-46FE-95EE-E3B23BEB243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34" name="Rectangle 238">
                      <a:extLst>
                        <a:ext uri="{FF2B5EF4-FFF2-40B4-BE49-F238E27FC236}">
                          <a16:creationId xmlns:a16="http://schemas.microsoft.com/office/drawing/2014/main" id="{A4EC08C4-6C12-45A0-9179-8749FAF92BB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6424" name="Group 239">
                  <a:extLst>
                    <a:ext uri="{FF2B5EF4-FFF2-40B4-BE49-F238E27FC236}">
                      <a16:creationId xmlns:a16="http://schemas.microsoft.com/office/drawing/2014/main" id="{F83EF48C-ACC5-41CA-91CE-F915D96D9D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425" name="Group 240">
                    <a:extLst>
                      <a:ext uri="{FF2B5EF4-FFF2-40B4-BE49-F238E27FC236}">
                        <a16:creationId xmlns:a16="http://schemas.microsoft.com/office/drawing/2014/main" id="{C455CECB-03FD-4E57-9FB0-7B987059A49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29" name="Rectangle 241">
                      <a:extLst>
                        <a:ext uri="{FF2B5EF4-FFF2-40B4-BE49-F238E27FC236}">
                          <a16:creationId xmlns:a16="http://schemas.microsoft.com/office/drawing/2014/main" id="{92F44C7A-7929-472A-98BE-FF83863B997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30" name="Rectangle 242">
                      <a:extLst>
                        <a:ext uri="{FF2B5EF4-FFF2-40B4-BE49-F238E27FC236}">
                          <a16:creationId xmlns:a16="http://schemas.microsoft.com/office/drawing/2014/main" id="{2C9D5A6C-BC5A-43DA-BD7F-7C90892CEFE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426" name="Group 243">
                    <a:extLst>
                      <a:ext uri="{FF2B5EF4-FFF2-40B4-BE49-F238E27FC236}">
                        <a16:creationId xmlns:a16="http://schemas.microsoft.com/office/drawing/2014/main" id="{6B42DB96-6B08-483E-8A66-DD0ED990DBD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27" name="Rectangle 244">
                      <a:extLst>
                        <a:ext uri="{FF2B5EF4-FFF2-40B4-BE49-F238E27FC236}">
                          <a16:creationId xmlns:a16="http://schemas.microsoft.com/office/drawing/2014/main" id="{0ECB608A-3AE1-47AA-9840-01A07B5133D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28" name="Rectangle 245">
                      <a:extLst>
                        <a:ext uri="{FF2B5EF4-FFF2-40B4-BE49-F238E27FC236}">
                          <a16:creationId xmlns:a16="http://schemas.microsoft.com/office/drawing/2014/main" id="{18ABCE24-FBD1-414D-9F81-B850831732E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6414" name="Group 246">
                <a:extLst>
                  <a:ext uri="{FF2B5EF4-FFF2-40B4-BE49-F238E27FC236}">
                    <a16:creationId xmlns:a16="http://schemas.microsoft.com/office/drawing/2014/main" id="{D7103332-C597-4467-8223-4433D3AD04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6421" name="Rectangle 247">
                  <a:extLst>
                    <a:ext uri="{FF2B5EF4-FFF2-40B4-BE49-F238E27FC236}">
                      <a16:creationId xmlns:a16="http://schemas.microsoft.com/office/drawing/2014/main" id="{4CCC9245-6F48-4B1F-81D5-A05105D12B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422" name="Rectangle 248">
                  <a:extLst>
                    <a:ext uri="{FF2B5EF4-FFF2-40B4-BE49-F238E27FC236}">
                      <a16:creationId xmlns:a16="http://schemas.microsoft.com/office/drawing/2014/main" id="{491704CF-F814-4CA5-96DE-01DD52D1D0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415" name="Group 249">
                <a:extLst>
                  <a:ext uri="{FF2B5EF4-FFF2-40B4-BE49-F238E27FC236}">
                    <a16:creationId xmlns:a16="http://schemas.microsoft.com/office/drawing/2014/main" id="{5EB4117E-349E-467F-946B-3DD7EAFB52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6419" name="Rectangle 250">
                  <a:extLst>
                    <a:ext uri="{FF2B5EF4-FFF2-40B4-BE49-F238E27FC236}">
                      <a16:creationId xmlns:a16="http://schemas.microsoft.com/office/drawing/2014/main" id="{8423C365-33B6-4B5E-825D-9200C91B19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420" name="Rectangle 251">
                  <a:extLst>
                    <a:ext uri="{FF2B5EF4-FFF2-40B4-BE49-F238E27FC236}">
                      <a16:creationId xmlns:a16="http://schemas.microsoft.com/office/drawing/2014/main" id="{A82C2EE0-6035-4995-A4A0-5F69D3EDDA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416" name="Group 252">
                <a:extLst>
                  <a:ext uri="{FF2B5EF4-FFF2-40B4-BE49-F238E27FC236}">
                    <a16:creationId xmlns:a16="http://schemas.microsoft.com/office/drawing/2014/main" id="{C8F8E008-4F43-4677-80B3-B3B7D33569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6417" name="Rectangle 253">
                  <a:extLst>
                    <a:ext uri="{FF2B5EF4-FFF2-40B4-BE49-F238E27FC236}">
                      <a16:creationId xmlns:a16="http://schemas.microsoft.com/office/drawing/2014/main" id="{16AF2F49-31FA-453D-9092-5D469F5BAE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418" name="Rectangle 254">
                  <a:extLst>
                    <a:ext uri="{FF2B5EF4-FFF2-40B4-BE49-F238E27FC236}">
                      <a16:creationId xmlns:a16="http://schemas.microsoft.com/office/drawing/2014/main" id="{B719239C-BD2B-4689-A1DD-047C105E99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6313" name="Group 255">
              <a:extLst>
                <a:ext uri="{FF2B5EF4-FFF2-40B4-BE49-F238E27FC236}">
                  <a16:creationId xmlns:a16="http://schemas.microsoft.com/office/drawing/2014/main" id="{AEE4D1D2-CB90-4184-BBB2-ED212C33A5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216"/>
              <a:ext cx="2688" cy="192"/>
              <a:chOff x="1488" y="1296"/>
              <a:chExt cx="2688" cy="192"/>
            </a:xfrm>
          </p:grpSpPr>
          <p:grpSp>
            <p:nvGrpSpPr>
              <p:cNvPr id="96389" name="Group 256">
                <a:extLst>
                  <a:ext uri="{FF2B5EF4-FFF2-40B4-BE49-F238E27FC236}">
                    <a16:creationId xmlns:a16="http://schemas.microsoft.com/office/drawing/2014/main" id="{A1FCAD92-DF7E-4EE9-9D9D-567C8C9FEB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6399" name="Group 257">
                  <a:extLst>
                    <a:ext uri="{FF2B5EF4-FFF2-40B4-BE49-F238E27FC236}">
                      <a16:creationId xmlns:a16="http://schemas.microsoft.com/office/drawing/2014/main" id="{4C4E7E00-1C58-4019-A83C-38C987CDB3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407" name="Group 258">
                    <a:extLst>
                      <a:ext uri="{FF2B5EF4-FFF2-40B4-BE49-F238E27FC236}">
                        <a16:creationId xmlns:a16="http://schemas.microsoft.com/office/drawing/2014/main" id="{07D3B63B-ECD1-405A-B040-2FF3C2DB51C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11" name="Rectangle 259">
                      <a:extLst>
                        <a:ext uri="{FF2B5EF4-FFF2-40B4-BE49-F238E27FC236}">
                          <a16:creationId xmlns:a16="http://schemas.microsoft.com/office/drawing/2014/main" id="{B6E04E52-F170-44F3-9452-07A089B2E9F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12" name="Rectangle 260">
                      <a:extLst>
                        <a:ext uri="{FF2B5EF4-FFF2-40B4-BE49-F238E27FC236}">
                          <a16:creationId xmlns:a16="http://schemas.microsoft.com/office/drawing/2014/main" id="{63B7E83E-36A8-4255-A012-2BC4A70028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408" name="Group 261">
                    <a:extLst>
                      <a:ext uri="{FF2B5EF4-FFF2-40B4-BE49-F238E27FC236}">
                        <a16:creationId xmlns:a16="http://schemas.microsoft.com/office/drawing/2014/main" id="{C3700EB6-836A-4CCA-BA7C-A3249D00D1B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09" name="Rectangle 262">
                      <a:extLst>
                        <a:ext uri="{FF2B5EF4-FFF2-40B4-BE49-F238E27FC236}">
                          <a16:creationId xmlns:a16="http://schemas.microsoft.com/office/drawing/2014/main" id="{51E45F59-6BAB-4262-9523-E4101406648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10" name="Rectangle 263">
                      <a:extLst>
                        <a:ext uri="{FF2B5EF4-FFF2-40B4-BE49-F238E27FC236}">
                          <a16:creationId xmlns:a16="http://schemas.microsoft.com/office/drawing/2014/main" id="{0A6422CB-751F-49CB-B0D8-9358B5B1B1B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6400" name="Group 264">
                  <a:extLst>
                    <a:ext uri="{FF2B5EF4-FFF2-40B4-BE49-F238E27FC236}">
                      <a16:creationId xmlns:a16="http://schemas.microsoft.com/office/drawing/2014/main" id="{154BF398-F12B-493E-B5CE-18CA19919F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401" name="Group 265">
                    <a:extLst>
                      <a:ext uri="{FF2B5EF4-FFF2-40B4-BE49-F238E27FC236}">
                        <a16:creationId xmlns:a16="http://schemas.microsoft.com/office/drawing/2014/main" id="{FD00B958-F34E-414D-A729-548FF1A14F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05" name="Rectangle 266">
                      <a:extLst>
                        <a:ext uri="{FF2B5EF4-FFF2-40B4-BE49-F238E27FC236}">
                          <a16:creationId xmlns:a16="http://schemas.microsoft.com/office/drawing/2014/main" id="{1639F009-7A3B-41C8-B044-483462E7F23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06" name="Rectangle 267">
                      <a:extLst>
                        <a:ext uri="{FF2B5EF4-FFF2-40B4-BE49-F238E27FC236}">
                          <a16:creationId xmlns:a16="http://schemas.microsoft.com/office/drawing/2014/main" id="{2A43772B-BE6D-4A22-8B37-99D094A128D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402" name="Group 268">
                    <a:extLst>
                      <a:ext uri="{FF2B5EF4-FFF2-40B4-BE49-F238E27FC236}">
                        <a16:creationId xmlns:a16="http://schemas.microsoft.com/office/drawing/2014/main" id="{EF6C1869-6C6A-460C-AEA2-07D17C6012E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03" name="Rectangle 269">
                      <a:extLst>
                        <a:ext uri="{FF2B5EF4-FFF2-40B4-BE49-F238E27FC236}">
                          <a16:creationId xmlns:a16="http://schemas.microsoft.com/office/drawing/2014/main" id="{50A62604-EB36-4FE5-B822-FAC697D8753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04" name="Rectangle 270">
                      <a:extLst>
                        <a:ext uri="{FF2B5EF4-FFF2-40B4-BE49-F238E27FC236}">
                          <a16:creationId xmlns:a16="http://schemas.microsoft.com/office/drawing/2014/main" id="{17CAE9EB-4839-4EBD-905D-655FE5CF861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6390" name="Group 271">
                <a:extLst>
                  <a:ext uri="{FF2B5EF4-FFF2-40B4-BE49-F238E27FC236}">
                    <a16:creationId xmlns:a16="http://schemas.microsoft.com/office/drawing/2014/main" id="{FD4A3BF2-99ED-4139-9149-C1034300CF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6397" name="Rectangle 272">
                  <a:extLst>
                    <a:ext uri="{FF2B5EF4-FFF2-40B4-BE49-F238E27FC236}">
                      <a16:creationId xmlns:a16="http://schemas.microsoft.com/office/drawing/2014/main" id="{87BBA9BD-E55C-4528-9EEB-00844AD86A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98" name="Rectangle 273">
                  <a:extLst>
                    <a:ext uri="{FF2B5EF4-FFF2-40B4-BE49-F238E27FC236}">
                      <a16:creationId xmlns:a16="http://schemas.microsoft.com/office/drawing/2014/main" id="{E18D7554-E18B-4F86-9353-A637EE3315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391" name="Group 274">
                <a:extLst>
                  <a:ext uri="{FF2B5EF4-FFF2-40B4-BE49-F238E27FC236}">
                    <a16:creationId xmlns:a16="http://schemas.microsoft.com/office/drawing/2014/main" id="{17D2303F-236A-4BBD-9CDF-FC73DC6F9A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6395" name="Rectangle 275">
                  <a:extLst>
                    <a:ext uri="{FF2B5EF4-FFF2-40B4-BE49-F238E27FC236}">
                      <a16:creationId xmlns:a16="http://schemas.microsoft.com/office/drawing/2014/main" id="{BF52B2A3-191B-46CF-B190-82B07C9CCA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96" name="Rectangle 276">
                  <a:extLst>
                    <a:ext uri="{FF2B5EF4-FFF2-40B4-BE49-F238E27FC236}">
                      <a16:creationId xmlns:a16="http://schemas.microsoft.com/office/drawing/2014/main" id="{322E6005-775A-421F-8EEA-5B2E7F821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392" name="Group 277">
                <a:extLst>
                  <a:ext uri="{FF2B5EF4-FFF2-40B4-BE49-F238E27FC236}">
                    <a16:creationId xmlns:a16="http://schemas.microsoft.com/office/drawing/2014/main" id="{07419090-6D0D-4CC6-BEB5-28CD63DD8B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6393" name="Rectangle 278">
                  <a:extLst>
                    <a:ext uri="{FF2B5EF4-FFF2-40B4-BE49-F238E27FC236}">
                      <a16:creationId xmlns:a16="http://schemas.microsoft.com/office/drawing/2014/main" id="{457F80A8-CED3-4D27-9FD9-51C2A947D1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94" name="Rectangle 279">
                  <a:extLst>
                    <a:ext uri="{FF2B5EF4-FFF2-40B4-BE49-F238E27FC236}">
                      <a16:creationId xmlns:a16="http://schemas.microsoft.com/office/drawing/2014/main" id="{5598366F-9AC6-4D35-B7C3-6FE1F77FD8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6314" name="Group 280">
              <a:extLst>
                <a:ext uri="{FF2B5EF4-FFF2-40B4-BE49-F238E27FC236}">
                  <a16:creationId xmlns:a16="http://schemas.microsoft.com/office/drawing/2014/main" id="{D194CD17-F224-4AB3-A1E0-56055AB52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408"/>
              <a:ext cx="2688" cy="192"/>
              <a:chOff x="1488" y="1296"/>
              <a:chExt cx="2688" cy="192"/>
            </a:xfrm>
          </p:grpSpPr>
          <p:grpSp>
            <p:nvGrpSpPr>
              <p:cNvPr id="96365" name="Group 281">
                <a:extLst>
                  <a:ext uri="{FF2B5EF4-FFF2-40B4-BE49-F238E27FC236}">
                    <a16:creationId xmlns:a16="http://schemas.microsoft.com/office/drawing/2014/main" id="{CDC3C064-3A15-4828-AC1D-53F34D8408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6375" name="Group 282">
                  <a:extLst>
                    <a:ext uri="{FF2B5EF4-FFF2-40B4-BE49-F238E27FC236}">
                      <a16:creationId xmlns:a16="http://schemas.microsoft.com/office/drawing/2014/main" id="{CB5B15CF-CFF2-4EB9-A230-53888F8838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383" name="Group 283">
                    <a:extLst>
                      <a:ext uri="{FF2B5EF4-FFF2-40B4-BE49-F238E27FC236}">
                        <a16:creationId xmlns:a16="http://schemas.microsoft.com/office/drawing/2014/main" id="{4C1BF2C8-4D6B-45FC-A203-7A60B5F76AD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87" name="Rectangle 284">
                      <a:extLst>
                        <a:ext uri="{FF2B5EF4-FFF2-40B4-BE49-F238E27FC236}">
                          <a16:creationId xmlns:a16="http://schemas.microsoft.com/office/drawing/2014/main" id="{83ADFC0E-62DB-4518-9AD7-CB4AC1473CB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88" name="Rectangle 285">
                      <a:extLst>
                        <a:ext uri="{FF2B5EF4-FFF2-40B4-BE49-F238E27FC236}">
                          <a16:creationId xmlns:a16="http://schemas.microsoft.com/office/drawing/2014/main" id="{2A48CAA5-5959-4FEB-85D5-B36372EDE04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384" name="Group 286">
                    <a:extLst>
                      <a:ext uri="{FF2B5EF4-FFF2-40B4-BE49-F238E27FC236}">
                        <a16:creationId xmlns:a16="http://schemas.microsoft.com/office/drawing/2014/main" id="{78AD0499-91D7-4A73-ABA2-236CFF5A8F5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85" name="Rectangle 287">
                      <a:extLst>
                        <a:ext uri="{FF2B5EF4-FFF2-40B4-BE49-F238E27FC236}">
                          <a16:creationId xmlns:a16="http://schemas.microsoft.com/office/drawing/2014/main" id="{F71E14D0-2C52-4FE5-BF5D-16088D82C37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86" name="Rectangle 288">
                      <a:extLst>
                        <a:ext uri="{FF2B5EF4-FFF2-40B4-BE49-F238E27FC236}">
                          <a16:creationId xmlns:a16="http://schemas.microsoft.com/office/drawing/2014/main" id="{D120B3E0-9AA2-4217-9391-BB3EDABCA2F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6376" name="Group 289">
                  <a:extLst>
                    <a:ext uri="{FF2B5EF4-FFF2-40B4-BE49-F238E27FC236}">
                      <a16:creationId xmlns:a16="http://schemas.microsoft.com/office/drawing/2014/main" id="{E83A6355-4D35-44DE-870B-FC8CFD1721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377" name="Group 290">
                    <a:extLst>
                      <a:ext uri="{FF2B5EF4-FFF2-40B4-BE49-F238E27FC236}">
                        <a16:creationId xmlns:a16="http://schemas.microsoft.com/office/drawing/2014/main" id="{44A108D1-C149-47CF-AC7A-9B515496E45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81" name="Rectangle 291">
                      <a:extLst>
                        <a:ext uri="{FF2B5EF4-FFF2-40B4-BE49-F238E27FC236}">
                          <a16:creationId xmlns:a16="http://schemas.microsoft.com/office/drawing/2014/main" id="{14C46CF7-399C-41F9-A565-5C12589D884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82" name="Rectangle 292">
                      <a:extLst>
                        <a:ext uri="{FF2B5EF4-FFF2-40B4-BE49-F238E27FC236}">
                          <a16:creationId xmlns:a16="http://schemas.microsoft.com/office/drawing/2014/main" id="{06D75010-E74D-430C-A43C-7867BB3BB0F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378" name="Group 293">
                    <a:extLst>
                      <a:ext uri="{FF2B5EF4-FFF2-40B4-BE49-F238E27FC236}">
                        <a16:creationId xmlns:a16="http://schemas.microsoft.com/office/drawing/2014/main" id="{8335A5D9-6BB9-4650-A97D-AC62D9D774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79" name="Rectangle 294">
                      <a:extLst>
                        <a:ext uri="{FF2B5EF4-FFF2-40B4-BE49-F238E27FC236}">
                          <a16:creationId xmlns:a16="http://schemas.microsoft.com/office/drawing/2014/main" id="{5343F6BE-4085-4D79-B126-0BA9C4206C8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80" name="Rectangle 295">
                      <a:extLst>
                        <a:ext uri="{FF2B5EF4-FFF2-40B4-BE49-F238E27FC236}">
                          <a16:creationId xmlns:a16="http://schemas.microsoft.com/office/drawing/2014/main" id="{1EF95AC4-78E7-4056-94F2-B9312A859D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6366" name="Group 296">
                <a:extLst>
                  <a:ext uri="{FF2B5EF4-FFF2-40B4-BE49-F238E27FC236}">
                    <a16:creationId xmlns:a16="http://schemas.microsoft.com/office/drawing/2014/main" id="{E650289D-D279-4F7B-8AB4-8C6F642536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6373" name="Rectangle 297">
                  <a:extLst>
                    <a:ext uri="{FF2B5EF4-FFF2-40B4-BE49-F238E27FC236}">
                      <a16:creationId xmlns:a16="http://schemas.microsoft.com/office/drawing/2014/main" id="{20DAEFC5-BF6E-4ADD-A99A-D5B1037D70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74" name="Rectangle 298">
                  <a:extLst>
                    <a:ext uri="{FF2B5EF4-FFF2-40B4-BE49-F238E27FC236}">
                      <a16:creationId xmlns:a16="http://schemas.microsoft.com/office/drawing/2014/main" id="{30ABEF3C-5FD2-4A99-BA55-3E68BB42EB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367" name="Group 299">
                <a:extLst>
                  <a:ext uri="{FF2B5EF4-FFF2-40B4-BE49-F238E27FC236}">
                    <a16:creationId xmlns:a16="http://schemas.microsoft.com/office/drawing/2014/main" id="{430E94DE-7BC6-4E4F-A410-1A5E64A888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6371" name="Rectangle 300">
                  <a:extLst>
                    <a:ext uri="{FF2B5EF4-FFF2-40B4-BE49-F238E27FC236}">
                      <a16:creationId xmlns:a16="http://schemas.microsoft.com/office/drawing/2014/main" id="{985C7492-C434-46FB-9E1A-27689D92CF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72" name="Rectangle 301">
                  <a:extLst>
                    <a:ext uri="{FF2B5EF4-FFF2-40B4-BE49-F238E27FC236}">
                      <a16:creationId xmlns:a16="http://schemas.microsoft.com/office/drawing/2014/main" id="{F0D85B96-387F-4CE9-A088-2D7F0F18A0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368" name="Group 302">
                <a:extLst>
                  <a:ext uri="{FF2B5EF4-FFF2-40B4-BE49-F238E27FC236}">
                    <a16:creationId xmlns:a16="http://schemas.microsoft.com/office/drawing/2014/main" id="{D46EC62D-5629-42A5-BE2C-5235EE7DCB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6369" name="Rectangle 303">
                  <a:extLst>
                    <a:ext uri="{FF2B5EF4-FFF2-40B4-BE49-F238E27FC236}">
                      <a16:creationId xmlns:a16="http://schemas.microsoft.com/office/drawing/2014/main" id="{21AEBD8E-5BF5-4A9C-92B7-423DE4BB64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70" name="Rectangle 304">
                  <a:extLst>
                    <a:ext uri="{FF2B5EF4-FFF2-40B4-BE49-F238E27FC236}">
                      <a16:creationId xmlns:a16="http://schemas.microsoft.com/office/drawing/2014/main" id="{49C792E9-9A43-46D2-A5B6-4AF58468F2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6315" name="Group 305">
              <a:extLst>
                <a:ext uri="{FF2B5EF4-FFF2-40B4-BE49-F238E27FC236}">
                  <a16:creationId xmlns:a16="http://schemas.microsoft.com/office/drawing/2014/main" id="{D8C99007-C0C6-476D-AB88-63B39FDF43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600"/>
              <a:ext cx="2688" cy="192"/>
              <a:chOff x="1488" y="1296"/>
              <a:chExt cx="2688" cy="192"/>
            </a:xfrm>
          </p:grpSpPr>
          <p:grpSp>
            <p:nvGrpSpPr>
              <p:cNvPr id="96341" name="Group 306">
                <a:extLst>
                  <a:ext uri="{FF2B5EF4-FFF2-40B4-BE49-F238E27FC236}">
                    <a16:creationId xmlns:a16="http://schemas.microsoft.com/office/drawing/2014/main" id="{38F5AF23-45E5-4891-B59B-2686E01EBD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6351" name="Group 307">
                  <a:extLst>
                    <a:ext uri="{FF2B5EF4-FFF2-40B4-BE49-F238E27FC236}">
                      <a16:creationId xmlns:a16="http://schemas.microsoft.com/office/drawing/2014/main" id="{7805FE4E-56DA-4710-BA9E-B99F791882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359" name="Group 308">
                    <a:extLst>
                      <a:ext uri="{FF2B5EF4-FFF2-40B4-BE49-F238E27FC236}">
                        <a16:creationId xmlns:a16="http://schemas.microsoft.com/office/drawing/2014/main" id="{1442BCBF-E18E-457E-B2BF-B96ED3BA5BD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63" name="Rectangle 309">
                      <a:extLst>
                        <a:ext uri="{FF2B5EF4-FFF2-40B4-BE49-F238E27FC236}">
                          <a16:creationId xmlns:a16="http://schemas.microsoft.com/office/drawing/2014/main" id="{3F03788D-6DCA-44A7-9F95-9B629350441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64" name="Rectangle 310">
                      <a:extLst>
                        <a:ext uri="{FF2B5EF4-FFF2-40B4-BE49-F238E27FC236}">
                          <a16:creationId xmlns:a16="http://schemas.microsoft.com/office/drawing/2014/main" id="{47A75719-045A-41D9-B45B-991FE2A4B8D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360" name="Group 311">
                    <a:extLst>
                      <a:ext uri="{FF2B5EF4-FFF2-40B4-BE49-F238E27FC236}">
                        <a16:creationId xmlns:a16="http://schemas.microsoft.com/office/drawing/2014/main" id="{1100B462-184F-4F00-8FDC-1287E88C632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61" name="Rectangle 312">
                      <a:extLst>
                        <a:ext uri="{FF2B5EF4-FFF2-40B4-BE49-F238E27FC236}">
                          <a16:creationId xmlns:a16="http://schemas.microsoft.com/office/drawing/2014/main" id="{42BC920D-6FEF-44A3-A212-F39E7C18BCC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62" name="Rectangle 313">
                      <a:extLst>
                        <a:ext uri="{FF2B5EF4-FFF2-40B4-BE49-F238E27FC236}">
                          <a16:creationId xmlns:a16="http://schemas.microsoft.com/office/drawing/2014/main" id="{5B067AC4-F05D-4952-94CE-83CC3D476E2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6352" name="Group 314">
                  <a:extLst>
                    <a:ext uri="{FF2B5EF4-FFF2-40B4-BE49-F238E27FC236}">
                      <a16:creationId xmlns:a16="http://schemas.microsoft.com/office/drawing/2014/main" id="{116472FF-8200-4ACC-9247-631AFA86C9C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353" name="Group 315">
                    <a:extLst>
                      <a:ext uri="{FF2B5EF4-FFF2-40B4-BE49-F238E27FC236}">
                        <a16:creationId xmlns:a16="http://schemas.microsoft.com/office/drawing/2014/main" id="{6B99DAD4-68EC-41D6-8577-ACED18C366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57" name="Rectangle 316">
                      <a:extLst>
                        <a:ext uri="{FF2B5EF4-FFF2-40B4-BE49-F238E27FC236}">
                          <a16:creationId xmlns:a16="http://schemas.microsoft.com/office/drawing/2014/main" id="{9E68658E-F8AD-4707-B7E5-50FC81E33BF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58" name="Rectangle 317">
                      <a:extLst>
                        <a:ext uri="{FF2B5EF4-FFF2-40B4-BE49-F238E27FC236}">
                          <a16:creationId xmlns:a16="http://schemas.microsoft.com/office/drawing/2014/main" id="{920FCE60-22D2-493B-A449-FDA8B2D1B6C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354" name="Group 318">
                    <a:extLst>
                      <a:ext uri="{FF2B5EF4-FFF2-40B4-BE49-F238E27FC236}">
                        <a16:creationId xmlns:a16="http://schemas.microsoft.com/office/drawing/2014/main" id="{93815671-CFB0-492F-9AD8-801193665AE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55" name="Rectangle 319">
                      <a:extLst>
                        <a:ext uri="{FF2B5EF4-FFF2-40B4-BE49-F238E27FC236}">
                          <a16:creationId xmlns:a16="http://schemas.microsoft.com/office/drawing/2014/main" id="{5F03A7CB-803A-4246-A681-6D9BC274C6D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56" name="Rectangle 320">
                      <a:extLst>
                        <a:ext uri="{FF2B5EF4-FFF2-40B4-BE49-F238E27FC236}">
                          <a16:creationId xmlns:a16="http://schemas.microsoft.com/office/drawing/2014/main" id="{82BC18D2-7937-472E-BA83-2B0D0E494A4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6342" name="Group 321">
                <a:extLst>
                  <a:ext uri="{FF2B5EF4-FFF2-40B4-BE49-F238E27FC236}">
                    <a16:creationId xmlns:a16="http://schemas.microsoft.com/office/drawing/2014/main" id="{D259BD19-5042-49C8-B3C8-F3B42CBB78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6349" name="Rectangle 322">
                  <a:extLst>
                    <a:ext uri="{FF2B5EF4-FFF2-40B4-BE49-F238E27FC236}">
                      <a16:creationId xmlns:a16="http://schemas.microsoft.com/office/drawing/2014/main" id="{2277C681-6149-4C50-88C6-16B2159F2F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50" name="Rectangle 323">
                  <a:extLst>
                    <a:ext uri="{FF2B5EF4-FFF2-40B4-BE49-F238E27FC236}">
                      <a16:creationId xmlns:a16="http://schemas.microsoft.com/office/drawing/2014/main" id="{DE4186B5-F4E9-433A-B0D3-113D00C830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343" name="Group 324">
                <a:extLst>
                  <a:ext uri="{FF2B5EF4-FFF2-40B4-BE49-F238E27FC236}">
                    <a16:creationId xmlns:a16="http://schemas.microsoft.com/office/drawing/2014/main" id="{376EAD93-AD76-41DE-8CA5-EBE71ADF4B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6347" name="Rectangle 325">
                  <a:extLst>
                    <a:ext uri="{FF2B5EF4-FFF2-40B4-BE49-F238E27FC236}">
                      <a16:creationId xmlns:a16="http://schemas.microsoft.com/office/drawing/2014/main" id="{88817A5A-2C65-426B-8398-73C667694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48" name="Rectangle 326">
                  <a:extLst>
                    <a:ext uri="{FF2B5EF4-FFF2-40B4-BE49-F238E27FC236}">
                      <a16:creationId xmlns:a16="http://schemas.microsoft.com/office/drawing/2014/main" id="{D2AB47ED-22C5-4D25-9780-C7ED9498C4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344" name="Group 327">
                <a:extLst>
                  <a:ext uri="{FF2B5EF4-FFF2-40B4-BE49-F238E27FC236}">
                    <a16:creationId xmlns:a16="http://schemas.microsoft.com/office/drawing/2014/main" id="{E5D6E17B-F0D5-4567-99E5-09E023ACEB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6345" name="Rectangle 328">
                  <a:extLst>
                    <a:ext uri="{FF2B5EF4-FFF2-40B4-BE49-F238E27FC236}">
                      <a16:creationId xmlns:a16="http://schemas.microsoft.com/office/drawing/2014/main" id="{E5714BEE-9D43-402D-B1B8-B79B62B338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46" name="Rectangle 329">
                  <a:extLst>
                    <a:ext uri="{FF2B5EF4-FFF2-40B4-BE49-F238E27FC236}">
                      <a16:creationId xmlns:a16="http://schemas.microsoft.com/office/drawing/2014/main" id="{DD852247-BC82-4243-9D57-9F89E07E8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6316" name="Group 330">
              <a:extLst>
                <a:ext uri="{FF2B5EF4-FFF2-40B4-BE49-F238E27FC236}">
                  <a16:creationId xmlns:a16="http://schemas.microsoft.com/office/drawing/2014/main" id="{30561FF9-7D42-4FBF-AA1B-232F8EBCA7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792"/>
              <a:ext cx="2688" cy="192"/>
              <a:chOff x="1488" y="1296"/>
              <a:chExt cx="2688" cy="192"/>
            </a:xfrm>
          </p:grpSpPr>
          <p:grpSp>
            <p:nvGrpSpPr>
              <p:cNvPr id="96317" name="Group 331">
                <a:extLst>
                  <a:ext uri="{FF2B5EF4-FFF2-40B4-BE49-F238E27FC236}">
                    <a16:creationId xmlns:a16="http://schemas.microsoft.com/office/drawing/2014/main" id="{928C9539-4572-4EB7-BA48-5913EECF31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6327" name="Group 332">
                  <a:extLst>
                    <a:ext uri="{FF2B5EF4-FFF2-40B4-BE49-F238E27FC236}">
                      <a16:creationId xmlns:a16="http://schemas.microsoft.com/office/drawing/2014/main" id="{EE58B3B8-240C-434E-871C-66C2DDE6CB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335" name="Group 333">
                    <a:extLst>
                      <a:ext uri="{FF2B5EF4-FFF2-40B4-BE49-F238E27FC236}">
                        <a16:creationId xmlns:a16="http://schemas.microsoft.com/office/drawing/2014/main" id="{9B9AF851-5A1C-4A11-A779-3B24A8E193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39" name="Rectangle 334">
                      <a:extLst>
                        <a:ext uri="{FF2B5EF4-FFF2-40B4-BE49-F238E27FC236}">
                          <a16:creationId xmlns:a16="http://schemas.microsoft.com/office/drawing/2014/main" id="{51E5D575-5E20-4F8C-945F-3CBE9D2EE38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40" name="Rectangle 335">
                      <a:extLst>
                        <a:ext uri="{FF2B5EF4-FFF2-40B4-BE49-F238E27FC236}">
                          <a16:creationId xmlns:a16="http://schemas.microsoft.com/office/drawing/2014/main" id="{660BD616-EB5E-4148-A53B-3686A5789DB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336" name="Group 336">
                    <a:extLst>
                      <a:ext uri="{FF2B5EF4-FFF2-40B4-BE49-F238E27FC236}">
                        <a16:creationId xmlns:a16="http://schemas.microsoft.com/office/drawing/2014/main" id="{316F7CEF-690C-45A6-B795-11D6F8440F4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37" name="Rectangle 337">
                      <a:extLst>
                        <a:ext uri="{FF2B5EF4-FFF2-40B4-BE49-F238E27FC236}">
                          <a16:creationId xmlns:a16="http://schemas.microsoft.com/office/drawing/2014/main" id="{5A93CA3C-9ABB-4A98-8EB9-E5D5273456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38" name="Rectangle 338">
                      <a:extLst>
                        <a:ext uri="{FF2B5EF4-FFF2-40B4-BE49-F238E27FC236}">
                          <a16:creationId xmlns:a16="http://schemas.microsoft.com/office/drawing/2014/main" id="{0B82DE35-70D0-442E-B891-E5E96B0BC4F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6328" name="Group 339">
                  <a:extLst>
                    <a:ext uri="{FF2B5EF4-FFF2-40B4-BE49-F238E27FC236}">
                      <a16:creationId xmlns:a16="http://schemas.microsoft.com/office/drawing/2014/main" id="{0E4BFCE2-A9BC-4589-8150-FAAC476D514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329" name="Group 340">
                    <a:extLst>
                      <a:ext uri="{FF2B5EF4-FFF2-40B4-BE49-F238E27FC236}">
                        <a16:creationId xmlns:a16="http://schemas.microsoft.com/office/drawing/2014/main" id="{918DBC75-2478-46DF-83FA-EC55B926406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33" name="Rectangle 341">
                      <a:extLst>
                        <a:ext uri="{FF2B5EF4-FFF2-40B4-BE49-F238E27FC236}">
                          <a16:creationId xmlns:a16="http://schemas.microsoft.com/office/drawing/2014/main" id="{C9883707-0AE1-42A3-A7DD-5D31E175E84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34" name="Rectangle 342">
                      <a:extLst>
                        <a:ext uri="{FF2B5EF4-FFF2-40B4-BE49-F238E27FC236}">
                          <a16:creationId xmlns:a16="http://schemas.microsoft.com/office/drawing/2014/main" id="{51057C6D-4C77-46E6-8600-A98E4B2BEC0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330" name="Group 343">
                    <a:extLst>
                      <a:ext uri="{FF2B5EF4-FFF2-40B4-BE49-F238E27FC236}">
                        <a16:creationId xmlns:a16="http://schemas.microsoft.com/office/drawing/2014/main" id="{93894A29-DF99-4DBD-98EC-FA8B9FEC64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31" name="Rectangle 344">
                      <a:extLst>
                        <a:ext uri="{FF2B5EF4-FFF2-40B4-BE49-F238E27FC236}">
                          <a16:creationId xmlns:a16="http://schemas.microsoft.com/office/drawing/2014/main" id="{FA85E27D-7CC2-43A0-B2C4-A97270D7A83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32" name="Rectangle 345">
                      <a:extLst>
                        <a:ext uri="{FF2B5EF4-FFF2-40B4-BE49-F238E27FC236}">
                          <a16:creationId xmlns:a16="http://schemas.microsoft.com/office/drawing/2014/main" id="{8EE06982-3408-4D93-8F77-C4ED4B2895B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6318" name="Group 346">
                <a:extLst>
                  <a:ext uri="{FF2B5EF4-FFF2-40B4-BE49-F238E27FC236}">
                    <a16:creationId xmlns:a16="http://schemas.microsoft.com/office/drawing/2014/main" id="{51F37759-7B2D-4C16-9DE1-002677C065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6325" name="Rectangle 347">
                  <a:extLst>
                    <a:ext uri="{FF2B5EF4-FFF2-40B4-BE49-F238E27FC236}">
                      <a16:creationId xmlns:a16="http://schemas.microsoft.com/office/drawing/2014/main" id="{8C3B981F-F516-4C55-978B-072B8FA179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26" name="Rectangle 348">
                  <a:extLst>
                    <a:ext uri="{FF2B5EF4-FFF2-40B4-BE49-F238E27FC236}">
                      <a16:creationId xmlns:a16="http://schemas.microsoft.com/office/drawing/2014/main" id="{9B7C5D06-9800-4DC0-8390-11424C16A8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319" name="Group 349">
                <a:extLst>
                  <a:ext uri="{FF2B5EF4-FFF2-40B4-BE49-F238E27FC236}">
                    <a16:creationId xmlns:a16="http://schemas.microsoft.com/office/drawing/2014/main" id="{54E0BF67-5CAD-424D-8DDD-D17B8449C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6323" name="Rectangle 350">
                  <a:extLst>
                    <a:ext uri="{FF2B5EF4-FFF2-40B4-BE49-F238E27FC236}">
                      <a16:creationId xmlns:a16="http://schemas.microsoft.com/office/drawing/2014/main" id="{2AC2BB41-02E5-4642-858F-10DC57CB06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24" name="Rectangle 351">
                  <a:extLst>
                    <a:ext uri="{FF2B5EF4-FFF2-40B4-BE49-F238E27FC236}">
                      <a16:creationId xmlns:a16="http://schemas.microsoft.com/office/drawing/2014/main" id="{642F4EF1-FC09-497B-9902-7EB49DD515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320" name="Group 352">
                <a:extLst>
                  <a:ext uri="{FF2B5EF4-FFF2-40B4-BE49-F238E27FC236}">
                    <a16:creationId xmlns:a16="http://schemas.microsoft.com/office/drawing/2014/main" id="{77510EFA-1A53-4447-B922-DFA7F5103A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6321" name="Rectangle 353">
                  <a:extLst>
                    <a:ext uri="{FF2B5EF4-FFF2-40B4-BE49-F238E27FC236}">
                      <a16:creationId xmlns:a16="http://schemas.microsoft.com/office/drawing/2014/main" id="{16410215-7218-48DE-9BB3-7B35C742E3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22" name="Rectangle 354">
                  <a:extLst>
                    <a:ext uri="{FF2B5EF4-FFF2-40B4-BE49-F238E27FC236}">
                      <a16:creationId xmlns:a16="http://schemas.microsoft.com/office/drawing/2014/main" id="{BD0CF399-9BFA-4E79-9140-CC81143084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sp>
        <p:nvSpPr>
          <p:cNvPr id="96259" name="Text Box 355">
            <a:extLst>
              <a:ext uri="{FF2B5EF4-FFF2-40B4-BE49-F238E27FC236}">
                <a16:creationId xmlns:a16="http://schemas.microsoft.com/office/drawing/2014/main" id="{C7970296-D7FE-4381-903A-E994F97FD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713" y="1221565"/>
            <a:ext cx="49530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  -6  -5 -4  -3 -2  -1   0  1   2   3   4  5   6   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60" name="Text Box 356">
            <a:extLst>
              <a:ext uri="{FF2B5EF4-FFF2-40B4-BE49-F238E27FC236}">
                <a16:creationId xmlns:a16="http://schemas.microsoft.com/office/drawing/2014/main" id="{FA876346-271F-4313-B25D-0BA956E18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3" y="145016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61" name="Text Box 357">
            <a:extLst>
              <a:ext uri="{FF2B5EF4-FFF2-40B4-BE49-F238E27FC236}">
                <a16:creationId xmlns:a16="http://schemas.microsoft.com/office/drawing/2014/main" id="{AEE6D1CB-BDFF-4181-9879-71B9F6D65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3" y="175496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-6</a:t>
            </a:r>
          </a:p>
        </p:txBody>
      </p:sp>
      <p:sp>
        <p:nvSpPr>
          <p:cNvPr id="96262" name="Text Box 358">
            <a:extLst>
              <a:ext uri="{FF2B5EF4-FFF2-40B4-BE49-F238E27FC236}">
                <a16:creationId xmlns:a16="http://schemas.microsoft.com/office/drawing/2014/main" id="{698783F5-4CEC-4641-843C-D6EAA2FC3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913" y="205976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-5</a:t>
            </a:r>
          </a:p>
        </p:txBody>
      </p:sp>
      <p:sp>
        <p:nvSpPr>
          <p:cNvPr id="96263" name="Text Box 359">
            <a:extLst>
              <a:ext uri="{FF2B5EF4-FFF2-40B4-BE49-F238E27FC236}">
                <a16:creationId xmlns:a16="http://schemas.microsoft.com/office/drawing/2014/main" id="{22E2755D-EBC7-443D-B615-9D729BBD5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3" y="236456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-4</a:t>
            </a:r>
          </a:p>
        </p:txBody>
      </p:sp>
      <p:sp>
        <p:nvSpPr>
          <p:cNvPr id="96264" name="Text Box 360">
            <a:extLst>
              <a:ext uri="{FF2B5EF4-FFF2-40B4-BE49-F238E27FC236}">
                <a16:creationId xmlns:a16="http://schemas.microsoft.com/office/drawing/2014/main" id="{B98D250E-A48F-4A19-B200-7C55BC336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913" y="266936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-3</a:t>
            </a:r>
          </a:p>
        </p:txBody>
      </p:sp>
      <p:sp>
        <p:nvSpPr>
          <p:cNvPr id="96265" name="Text Box 361">
            <a:extLst>
              <a:ext uri="{FF2B5EF4-FFF2-40B4-BE49-F238E27FC236}">
                <a16:creationId xmlns:a16="http://schemas.microsoft.com/office/drawing/2014/main" id="{940B36E9-C378-4793-8EA6-ED830195C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913" y="297416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-2</a:t>
            </a:r>
          </a:p>
        </p:txBody>
      </p:sp>
      <p:sp>
        <p:nvSpPr>
          <p:cNvPr id="96266" name="Text Box 362">
            <a:extLst>
              <a:ext uri="{FF2B5EF4-FFF2-40B4-BE49-F238E27FC236}">
                <a16:creationId xmlns:a16="http://schemas.microsoft.com/office/drawing/2014/main" id="{38649063-2BA9-4BE2-A406-36E081CE3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3278965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-1</a:t>
            </a:r>
          </a:p>
        </p:txBody>
      </p:sp>
      <p:sp>
        <p:nvSpPr>
          <p:cNvPr id="96267" name="Text Box 363">
            <a:extLst>
              <a:ext uri="{FF2B5EF4-FFF2-40B4-BE49-F238E27FC236}">
                <a16:creationId xmlns:a16="http://schemas.microsoft.com/office/drawing/2014/main" id="{5B33D84E-BAFD-4DBF-91EC-A8C9A953C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3" y="358376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96268" name="Text Box 364">
            <a:extLst>
              <a:ext uri="{FF2B5EF4-FFF2-40B4-BE49-F238E27FC236}">
                <a16:creationId xmlns:a16="http://schemas.microsoft.com/office/drawing/2014/main" id="{21917DE7-28F1-4BBA-8E2E-DD06B650D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3" y="388856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96269" name="Text Box 365">
            <a:extLst>
              <a:ext uri="{FF2B5EF4-FFF2-40B4-BE49-F238E27FC236}">
                <a16:creationId xmlns:a16="http://schemas.microsoft.com/office/drawing/2014/main" id="{36A3792B-4849-4975-ADBC-E25EAABE1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3" y="419336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6270" name="Text Box 366">
            <a:extLst>
              <a:ext uri="{FF2B5EF4-FFF2-40B4-BE49-F238E27FC236}">
                <a16:creationId xmlns:a16="http://schemas.microsoft.com/office/drawing/2014/main" id="{F8D3B8E9-8A42-45F9-8FB3-D77E117C1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3" y="449816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6271" name="Text Box 367">
            <a:extLst>
              <a:ext uri="{FF2B5EF4-FFF2-40B4-BE49-F238E27FC236}">
                <a16:creationId xmlns:a16="http://schemas.microsoft.com/office/drawing/2014/main" id="{650E239E-0CE2-4D40-990F-106139168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913" y="480296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6272" name="Text Box 368">
            <a:extLst>
              <a:ext uri="{FF2B5EF4-FFF2-40B4-BE49-F238E27FC236}">
                <a16:creationId xmlns:a16="http://schemas.microsoft.com/office/drawing/2014/main" id="{86946470-0CB3-4CD1-B6CA-E3E61CE01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913" y="510776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6273" name="Text Box 369">
            <a:extLst>
              <a:ext uri="{FF2B5EF4-FFF2-40B4-BE49-F238E27FC236}">
                <a16:creationId xmlns:a16="http://schemas.microsoft.com/office/drawing/2014/main" id="{A3070014-D6BC-4AF3-A5F2-CB6DF37B9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5412565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6274" name="Text Box 370">
            <a:extLst>
              <a:ext uri="{FF2B5EF4-FFF2-40B4-BE49-F238E27FC236}">
                <a16:creationId xmlns:a16="http://schemas.microsoft.com/office/drawing/2014/main" id="{E1047221-EC84-4529-9969-278DA8976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5717365"/>
            <a:ext cx="6858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6275" name="Oval 371">
            <a:extLst>
              <a:ext uri="{FF2B5EF4-FFF2-40B4-BE49-F238E27FC236}">
                <a16:creationId xmlns:a16="http://schemas.microsoft.com/office/drawing/2014/main" id="{7CF0D722-7D63-4BE7-B9AA-00899E501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713" y="366236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76" name="Oval 372">
            <a:extLst>
              <a:ext uri="{FF2B5EF4-FFF2-40B4-BE49-F238E27FC236}">
                <a16:creationId xmlns:a16="http://schemas.microsoft.com/office/drawing/2014/main" id="{F7241872-4D79-4303-B8BF-3D656DD6D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3" y="366236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77" name="Oval 373">
            <a:extLst>
              <a:ext uri="{FF2B5EF4-FFF2-40B4-BE49-F238E27FC236}">
                <a16:creationId xmlns:a16="http://schemas.microsoft.com/office/drawing/2014/main" id="{AFD64798-EAB7-4791-BC54-113C86692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366236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78" name="Oval 374">
            <a:extLst>
              <a:ext uri="{FF2B5EF4-FFF2-40B4-BE49-F238E27FC236}">
                <a16:creationId xmlns:a16="http://schemas.microsoft.com/office/drawing/2014/main" id="{631EDBB0-6A0F-4A3B-B3ED-CE79D4096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13" y="366236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79" name="Oval 375">
            <a:extLst>
              <a:ext uri="{FF2B5EF4-FFF2-40B4-BE49-F238E27FC236}">
                <a16:creationId xmlns:a16="http://schemas.microsoft.com/office/drawing/2014/main" id="{0ACAEC79-597A-49D6-81BC-6F2F15618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913" y="366236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80" name="Oval 376">
            <a:extLst>
              <a:ext uri="{FF2B5EF4-FFF2-40B4-BE49-F238E27FC236}">
                <a16:creationId xmlns:a16="http://schemas.microsoft.com/office/drawing/2014/main" id="{C23E5DF2-3B23-45E5-942E-2DD9C53F3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113" y="335756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81" name="Oval 377">
            <a:extLst>
              <a:ext uri="{FF2B5EF4-FFF2-40B4-BE49-F238E27FC236}">
                <a16:creationId xmlns:a16="http://schemas.microsoft.com/office/drawing/2014/main" id="{F15BB57C-FDBE-4922-A2B6-BAAF2E37C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113" y="518636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82" name="Oval 378">
            <a:extLst>
              <a:ext uri="{FF2B5EF4-FFF2-40B4-BE49-F238E27FC236}">
                <a16:creationId xmlns:a16="http://schemas.microsoft.com/office/drawing/2014/main" id="{E590F10F-F7C1-408C-963B-331D26C81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113" y="488156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83" name="Oval 379">
            <a:extLst>
              <a:ext uri="{FF2B5EF4-FFF2-40B4-BE49-F238E27FC236}">
                <a16:creationId xmlns:a16="http://schemas.microsoft.com/office/drawing/2014/main" id="{A49A8A6D-4BFB-485C-BA8A-A7732E9CF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113" y="396716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84" name="Oval 380">
            <a:extLst>
              <a:ext uri="{FF2B5EF4-FFF2-40B4-BE49-F238E27FC236}">
                <a16:creationId xmlns:a16="http://schemas.microsoft.com/office/drawing/2014/main" id="{E8D24F32-10F8-4CE2-8A89-89517ED06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113" y="427196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85" name="Oval 381">
            <a:extLst>
              <a:ext uri="{FF2B5EF4-FFF2-40B4-BE49-F238E27FC236}">
                <a16:creationId xmlns:a16="http://schemas.microsoft.com/office/drawing/2014/main" id="{92927C33-1098-46CF-B8A9-F408521C1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113" y="457676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86" name="Oval 382">
            <a:extLst>
              <a:ext uri="{FF2B5EF4-FFF2-40B4-BE49-F238E27FC236}">
                <a16:creationId xmlns:a16="http://schemas.microsoft.com/office/drawing/2014/main" id="{D2E706E0-F44C-449B-9725-8BD0D661C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113" y="579596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87" name="Oval 383">
            <a:extLst>
              <a:ext uri="{FF2B5EF4-FFF2-40B4-BE49-F238E27FC236}">
                <a16:creationId xmlns:a16="http://schemas.microsoft.com/office/drawing/2014/main" id="{9A199784-C72C-4670-BE0B-5B1FF1438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113" y="549116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49600" name="Oval 384">
            <a:extLst>
              <a:ext uri="{FF2B5EF4-FFF2-40B4-BE49-F238E27FC236}">
                <a16:creationId xmlns:a16="http://schemas.microsoft.com/office/drawing/2014/main" id="{6048ED49-CF54-4211-9446-0E8E5F25E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113" y="3662363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96289" name="Text Box 385">
            <a:extLst>
              <a:ext uri="{FF2B5EF4-FFF2-40B4-BE49-F238E27FC236}">
                <a16:creationId xmlns:a16="http://schemas.microsoft.com/office/drawing/2014/main" id="{ED70BA31-0EDA-4A5C-B1BC-33E45FF3F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3513" y="35080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90" name="Text Box 386">
            <a:extLst>
              <a:ext uri="{FF2B5EF4-FFF2-40B4-BE49-F238E27FC236}">
                <a16:creationId xmlns:a16="http://schemas.microsoft.com/office/drawing/2014/main" id="{8FA26B9D-A174-40CB-980D-666AD66B4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3" y="35080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91" name="Text Box 387">
            <a:extLst>
              <a:ext uri="{FF2B5EF4-FFF2-40B4-BE49-F238E27FC236}">
                <a16:creationId xmlns:a16="http://schemas.microsoft.com/office/drawing/2014/main" id="{11FFDA1E-2B30-4A7D-A4A8-3030CEA14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5080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92" name="Text Box 388">
            <a:extLst>
              <a:ext uri="{FF2B5EF4-FFF2-40B4-BE49-F238E27FC236}">
                <a16:creationId xmlns:a16="http://schemas.microsoft.com/office/drawing/2014/main" id="{3206471E-0C4E-4F4F-B623-5C2D15EA2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7913" y="35080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93" name="Text Box 389">
            <a:extLst>
              <a:ext uri="{FF2B5EF4-FFF2-40B4-BE49-F238E27FC236}">
                <a16:creationId xmlns:a16="http://schemas.microsoft.com/office/drawing/2014/main" id="{1EC9B1BB-0997-493C-B870-F890A2418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713" y="35080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94" name="Text Box 390">
            <a:extLst>
              <a:ext uri="{FF2B5EF4-FFF2-40B4-BE49-F238E27FC236}">
                <a16:creationId xmlns:a16="http://schemas.microsoft.com/office/drawing/2014/main" id="{A8FCEEEB-9310-4036-ACD1-4CB5E7649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713" y="50320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9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95" name="Text Box 391">
            <a:extLst>
              <a:ext uri="{FF2B5EF4-FFF2-40B4-BE49-F238E27FC236}">
                <a16:creationId xmlns:a16="http://schemas.microsoft.com/office/drawing/2014/main" id="{06ECE377-9839-4119-B796-ACE4231F4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513" y="35080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96" name="Text Box 392">
            <a:extLst>
              <a:ext uri="{FF2B5EF4-FFF2-40B4-BE49-F238E27FC236}">
                <a16:creationId xmlns:a16="http://schemas.microsoft.com/office/drawing/2014/main" id="{0B12B59E-F817-4BED-9076-81449D3DE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713" y="32032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97" name="Text Box 393">
            <a:extLst>
              <a:ext uri="{FF2B5EF4-FFF2-40B4-BE49-F238E27FC236}">
                <a16:creationId xmlns:a16="http://schemas.microsoft.com/office/drawing/2014/main" id="{F425C3C4-FCCB-45B2-8D77-3A24876EB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713" y="38128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98" name="Text Box 394">
            <a:extLst>
              <a:ext uri="{FF2B5EF4-FFF2-40B4-BE49-F238E27FC236}">
                <a16:creationId xmlns:a16="http://schemas.microsoft.com/office/drawing/2014/main" id="{2CCE1105-65F2-4E2C-92BC-910E3692A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713" y="47272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8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99" name="Text Box 395">
            <a:extLst>
              <a:ext uri="{FF2B5EF4-FFF2-40B4-BE49-F238E27FC236}">
                <a16:creationId xmlns:a16="http://schemas.microsoft.com/office/drawing/2014/main" id="{8555B9C5-B21B-40A9-A56B-A38873B7E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6513" y="5336800"/>
            <a:ext cx="3810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10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300" name="Text Box 396">
            <a:extLst>
              <a:ext uri="{FF2B5EF4-FFF2-40B4-BE49-F238E27FC236}">
                <a16:creationId xmlns:a16="http://schemas.microsoft.com/office/drawing/2014/main" id="{677CC53E-DCFF-4BEE-9CD8-B7CEF265F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713" y="41176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301" name="Text Box 397">
            <a:extLst>
              <a:ext uri="{FF2B5EF4-FFF2-40B4-BE49-F238E27FC236}">
                <a16:creationId xmlns:a16="http://schemas.microsoft.com/office/drawing/2014/main" id="{2B14E7C3-0242-42DF-8556-CF8B81E3C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713" y="44224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7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302" name="Text Box 398">
            <a:extLst>
              <a:ext uri="{FF2B5EF4-FFF2-40B4-BE49-F238E27FC236}">
                <a16:creationId xmlns:a16="http://schemas.microsoft.com/office/drawing/2014/main" id="{E2DEE779-3939-43B9-B9DC-B12831A8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6513" y="5565400"/>
            <a:ext cx="3810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303" name="Rectangle 399">
            <a:extLst>
              <a:ext uri="{FF2B5EF4-FFF2-40B4-BE49-F238E27FC236}">
                <a16:creationId xmlns:a16="http://schemas.microsoft.com/office/drawing/2014/main" id="{2DCA68CC-AA7E-494C-89F7-67EE1D10B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913" y="5414963"/>
            <a:ext cx="304800" cy="304800"/>
          </a:xfrm>
          <a:prstGeom prst="rect">
            <a:avLst/>
          </a:prstGeom>
          <a:noFill/>
          <a:ln w="9525" cap="rnd">
            <a:solidFill>
              <a:srgbClr val="333333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304" name="Line 400">
            <a:extLst>
              <a:ext uri="{FF2B5EF4-FFF2-40B4-BE49-F238E27FC236}">
                <a16:creationId xmlns:a16="http://schemas.microsoft.com/office/drawing/2014/main" id="{9A3DE450-9BB5-4553-97BA-953379418C9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75252" y="5053013"/>
            <a:ext cx="246063" cy="514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6305" name="Line 401">
            <a:extLst>
              <a:ext uri="{FF2B5EF4-FFF2-40B4-BE49-F238E27FC236}">
                <a16:creationId xmlns:a16="http://schemas.microsoft.com/office/drawing/2014/main" id="{3CC59607-3929-48DA-96E6-0332E05CB9B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21202" y="3738563"/>
            <a:ext cx="900113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9618" name="Text Box 402">
            <a:extLst>
              <a:ext uri="{FF2B5EF4-FFF2-40B4-BE49-F238E27FC236}">
                <a16:creationId xmlns:a16="http://schemas.microsoft.com/office/drawing/2014/main" id="{FDF25D89-103C-444A-A9C6-3363D1BAC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9425" y="6213069"/>
            <a:ext cx="5562600" cy="64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One-at-a-time Search (OTS) Procedure Search Range -7 to +7 Motion Vector (3,6) in this case</a:t>
            </a:r>
          </a:p>
        </p:txBody>
      </p:sp>
      <p:sp>
        <p:nvSpPr>
          <p:cNvPr id="96307" name="Rectangle 403">
            <a:extLst>
              <a:ext uri="{FF2B5EF4-FFF2-40B4-BE49-F238E27FC236}">
                <a16:creationId xmlns:a16="http://schemas.microsoft.com/office/drawing/2014/main" id="{85606D69-B880-479D-8A5E-C8C7989B2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285750"/>
            <a:ext cx="8159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Fast ME: One-At-A-Time Search (OTS)</a:t>
            </a:r>
          </a:p>
        </p:txBody>
      </p:sp>
      <p:sp>
        <p:nvSpPr>
          <p:cNvPr id="96308" name="投影片編號版面配置區 403">
            <a:extLst>
              <a:ext uri="{FF2B5EF4-FFF2-40B4-BE49-F238E27FC236}">
                <a16:creationId xmlns:a16="http://schemas.microsoft.com/office/drawing/2014/main" id="{DCFFEDAC-8D67-41A9-9B5C-8E262509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8DF30B8-C854-4E31-9CCE-AF675F9BA96A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82" name="Group 2">
            <a:extLst>
              <a:ext uri="{FF2B5EF4-FFF2-40B4-BE49-F238E27FC236}">
                <a16:creationId xmlns:a16="http://schemas.microsoft.com/office/drawing/2014/main" id="{D0E8B89F-8257-4544-BEBE-CC5F9695A315}"/>
              </a:ext>
            </a:extLst>
          </p:cNvPr>
          <p:cNvGrpSpPr>
            <a:grpSpLocks/>
          </p:cNvGrpSpPr>
          <p:nvPr/>
        </p:nvGrpSpPr>
        <p:grpSpPr bwMode="auto">
          <a:xfrm>
            <a:off x="2459038" y="1662113"/>
            <a:ext cx="4267200" cy="4267200"/>
            <a:chOff x="1488" y="1296"/>
            <a:chExt cx="2688" cy="2688"/>
          </a:xfrm>
        </p:grpSpPr>
        <p:grpSp>
          <p:nvGrpSpPr>
            <p:cNvPr id="97353" name="Group 3">
              <a:extLst>
                <a:ext uri="{FF2B5EF4-FFF2-40B4-BE49-F238E27FC236}">
                  <a16:creationId xmlns:a16="http://schemas.microsoft.com/office/drawing/2014/main" id="{2951F3F3-FF4C-4B4A-BD91-AA6541DD78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296"/>
              <a:ext cx="2688" cy="768"/>
              <a:chOff x="1488" y="1296"/>
              <a:chExt cx="2688" cy="768"/>
            </a:xfrm>
          </p:grpSpPr>
          <p:grpSp>
            <p:nvGrpSpPr>
              <p:cNvPr id="97605" name="Group 4">
                <a:extLst>
                  <a:ext uri="{FF2B5EF4-FFF2-40B4-BE49-F238E27FC236}">
                    <a16:creationId xmlns:a16="http://schemas.microsoft.com/office/drawing/2014/main" id="{BA1A690E-F416-4DE9-88B3-3712CC9912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97681" name="Group 5">
                  <a:extLst>
                    <a:ext uri="{FF2B5EF4-FFF2-40B4-BE49-F238E27FC236}">
                      <a16:creationId xmlns:a16="http://schemas.microsoft.com/office/drawing/2014/main" id="{2CE5983C-0CC2-4FAE-A072-8207667344D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7691" name="Group 6">
                    <a:extLst>
                      <a:ext uri="{FF2B5EF4-FFF2-40B4-BE49-F238E27FC236}">
                        <a16:creationId xmlns:a16="http://schemas.microsoft.com/office/drawing/2014/main" id="{FDA4EE85-204A-4D86-B5C1-80BB4C9AE72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699" name="Group 7">
                      <a:extLst>
                        <a:ext uri="{FF2B5EF4-FFF2-40B4-BE49-F238E27FC236}">
                          <a16:creationId xmlns:a16="http://schemas.microsoft.com/office/drawing/2014/main" id="{831FACCC-808A-4B95-8742-5F8EC93E1C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703" name="Rectangle 8">
                        <a:extLst>
                          <a:ext uri="{FF2B5EF4-FFF2-40B4-BE49-F238E27FC236}">
                            <a16:creationId xmlns:a16="http://schemas.microsoft.com/office/drawing/2014/main" id="{3D704065-B51A-4628-94CE-E9F09DA85F9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704" name="Rectangle 9">
                        <a:extLst>
                          <a:ext uri="{FF2B5EF4-FFF2-40B4-BE49-F238E27FC236}">
                            <a16:creationId xmlns:a16="http://schemas.microsoft.com/office/drawing/2014/main" id="{CCC256E1-3BA9-4B26-9E8A-9D3B882BDC0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700" name="Group 10">
                      <a:extLst>
                        <a:ext uri="{FF2B5EF4-FFF2-40B4-BE49-F238E27FC236}">
                          <a16:creationId xmlns:a16="http://schemas.microsoft.com/office/drawing/2014/main" id="{F49AB376-2019-4A55-B573-433ADBDDFA4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701" name="Rectangle 11">
                        <a:extLst>
                          <a:ext uri="{FF2B5EF4-FFF2-40B4-BE49-F238E27FC236}">
                            <a16:creationId xmlns:a16="http://schemas.microsoft.com/office/drawing/2014/main" id="{EA08B4D3-01FC-4B58-9481-EE70ECD5AB2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702" name="Rectangle 12">
                        <a:extLst>
                          <a:ext uri="{FF2B5EF4-FFF2-40B4-BE49-F238E27FC236}">
                            <a16:creationId xmlns:a16="http://schemas.microsoft.com/office/drawing/2014/main" id="{F3B96C38-5CAE-4EA5-862E-5F84B0B6319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7692" name="Group 13">
                    <a:extLst>
                      <a:ext uri="{FF2B5EF4-FFF2-40B4-BE49-F238E27FC236}">
                        <a16:creationId xmlns:a16="http://schemas.microsoft.com/office/drawing/2014/main" id="{49F4D270-DD3A-4297-9F78-EE515DF179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693" name="Group 14">
                      <a:extLst>
                        <a:ext uri="{FF2B5EF4-FFF2-40B4-BE49-F238E27FC236}">
                          <a16:creationId xmlns:a16="http://schemas.microsoft.com/office/drawing/2014/main" id="{8A7E38BD-EA06-48D8-87D8-F203C7E1276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97" name="Rectangle 15">
                        <a:extLst>
                          <a:ext uri="{FF2B5EF4-FFF2-40B4-BE49-F238E27FC236}">
                            <a16:creationId xmlns:a16="http://schemas.microsoft.com/office/drawing/2014/main" id="{0B1989F7-8A57-411D-8320-4831EFC4F14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98" name="Rectangle 16">
                        <a:extLst>
                          <a:ext uri="{FF2B5EF4-FFF2-40B4-BE49-F238E27FC236}">
                            <a16:creationId xmlns:a16="http://schemas.microsoft.com/office/drawing/2014/main" id="{76703DA9-324A-4974-984B-1C68F355932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694" name="Group 17">
                      <a:extLst>
                        <a:ext uri="{FF2B5EF4-FFF2-40B4-BE49-F238E27FC236}">
                          <a16:creationId xmlns:a16="http://schemas.microsoft.com/office/drawing/2014/main" id="{1B34A0E8-9282-4E7D-9028-6AAF65A7258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95" name="Rectangle 18">
                        <a:extLst>
                          <a:ext uri="{FF2B5EF4-FFF2-40B4-BE49-F238E27FC236}">
                            <a16:creationId xmlns:a16="http://schemas.microsoft.com/office/drawing/2014/main" id="{AC7EF7B0-DE20-4729-84C9-C248D5C33EF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96" name="Rectangle 19">
                        <a:extLst>
                          <a:ext uri="{FF2B5EF4-FFF2-40B4-BE49-F238E27FC236}">
                            <a16:creationId xmlns:a16="http://schemas.microsoft.com/office/drawing/2014/main" id="{8677351B-F7E0-4D82-96D1-5322B7F97C0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7682" name="Group 20">
                  <a:extLst>
                    <a:ext uri="{FF2B5EF4-FFF2-40B4-BE49-F238E27FC236}">
                      <a16:creationId xmlns:a16="http://schemas.microsoft.com/office/drawing/2014/main" id="{5A79B417-3959-4EBC-BEE9-B78C8F8E9B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89" name="Rectangle 21">
                    <a:extLst>
                      <a:ext uri="{FF2B5EF4-FFF2-40B4-BE49-F238E27FC236}">
                        <a16:creationId xmlns:a16="http://schemas.microsoft.com/office/drawing/2014/main" id="{FF07FF1F-F870-4B3A-9C26-B1AF2FC61E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90" name="Rectangle 22">
                    <a:extLst>
                      <a:ext uri="{FF2B5EF4-FFF2-40B4-BE49-F238E27FC236}">
                        <a16:creationId xmlns:a16="http://schemas.microsoft.com/office/drawing/2014/main" id="{6203EB67-4A65-4206-A7ED-4D63CE6207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683" name="Group 23">
                  <a:extLst>
                    <a:ext uri="{FF2B5EF4-FFF2-40B4-BE49-F238E27FC236}">
                      <a16:creationId xmlns:a16="http://schemas.microsoft.com/office/drawing/2014/main" id="{43C29E43-74E7-4736-9A52-53A3A7976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87" name="Rectangle 24">
                    <a:extLst>
                      <a:ext uri="{FF2B5EF4-FFF2-40B4-BE49-F238E27FC236}">
                        <a16:creationId xmlns:a16="http://schemas.microsoft.com/office/drawing/2014/main" id="{3CCCCAF0-3413-4343-8E1A-6164A98921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88" name="Rectangle 25">
                    <a:extLst>
                      <a:ext uri="{FF2B5EF4-FFF2-40B4-BE49-F238E27FC236}">
                        <a16:creationId xmlns:a16="http://schemas.microsoft.com/office/drawing/2014/main" id="{3ACBD61A-B09D-44D0-845E-E6F0434746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684" name="Group 26">
                  <a:extLst>
                    <a:ext uri="{FF2B5EF4-FFF2-40B4-BE49-F238E27FC236}">
                      <a16:creationId xmlns:a16="http://schemas.microsoft.com/office/drawing/2014/main" id="{B138A2DD-3DDA-455E-A664-9A138D50AC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85" name="Rectangle 27">
                    <a:extLst>
                      <a:ext uri="{FF2B5EF4-FFF2-40B4-BE49-F238E27FC236}">
                        <a16:creationId xmlns:a16="http://schemas.microsoft.com/office/drawing/2014/main" id="{E9B36837-3C26-4494-9433-DEFAC04E21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86" name="Rectangle 28">
                    <a:extLst>
                      <a:ext uri="{FF2B5EF4-FFF2-40B4-BE49-F238E27FC236}">
                        <a16:creationId xmlns:a16="http://schemas.microsoft.com/office/drawing/2014/main" id="{D9A52023-1DA2-444D-8190-5592298D3E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7606" name="Group 29">
                <a:extLst>
                  <a:ext uri="{FF2B5EF4-FFF2-40B4-BE49-F238E27FC236}">
                    <a16:creationId xmlns:a16="http://schemas.microsoft.com/office/drawing/2014/main" id="{3ED6BB1B-940A-44E7-B70F-0307A3700B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97657" name="Group 30">
                  <a:extLst>
                    <a:ext uri="{FF2B5EF4-FFF2-40B4-BE49-F238E27FC236}">
                      <a16:creationId xmlns:a16="http://schemas.microsoft.com/office/drawing/2014/main" id="{07C927D7-1F36-4E97-AA8A-9F3B4BD0CD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7667" name="Group 31">
                    <a:extLst>
                      <a:ext uri="{FF2B5EF4-FFF2-40B4-BE49-F238E27FC236}">
                        <a16:creationId xmlns:a16="http://schemas.microsoft.com/office/drawing/2014/main" id="{77DD9DF3-608E-4548-8D24-6BF6539F49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675" name="Group 32">
                      <a:extLst>
                        <a:ext uri="{FF2B5EF4-FFF2-40B4-BE49-F238E27FC236}">
                          <a16:creationId xmlns:a16="http://schemas.microsoft.com/office/drawing/2014/main" id="{00625DFB-5FAE-430C-80BD-1F07233C73B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79" name="Rectangle 33">
                        <a:extLst>
                          <a:ext uri="{FF2B5EF4-FFF2-40B4-BE49-F238E27FC236}">
                            <a16:creationId xmlns:a16="http://schemas.microsoft.com/office/drawing/2014/main" id="{719557C5-DD3C-4BF2-92A0-A7997C8A2C0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80" name="Rectangle 34">
                        <a:extLst>
                          <a:ext uri="{FF2B5EF4-FFF2-40B4-BE49-F238E27FC236}">
                            <a16:creationId xmlns:a16="http://schemas.microsoft.com/office/drawing/2014/main" id="{BEDDC3DC-18B2-48A5-9C67-27188A67F3D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676" name="Group 35">
                      <a:extLst>
                        <a:ext uri="{FF2B5EF4-FFF2-40B4-BE49-F238E27FC236}">
                          <a16:creationId xmlns:a16="http://schemas.microsoft.com/office/drawing/2014/main" id="{05D476EC-9D73-4630-BE31-2A46FDF36D6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77" name="Rectangle 36">
                        <a:extLst>
                          <a:ext uri="{FF2B5EF4-FFF2-40B4-BE49-F238E27FC236}">
                            <a16:creationId xmlns:a16="http://schemas.microsoft.com/office/drawing/2014/main" id="{29D48332-1C0B-440A-A9C6-732CDF0328D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78" name="Rectangle 37">
                        <a:extLst>
                          <a:ext uri="{FF2B5EF4-FFF2-40B4-BE49-F238E27FC236}">
                            <a16:creationId xmlns:a16="http://schemas.microsoft.com/office/drawing/2014/main" id="{62E2F6DA-3CC0-467B-8B57-635CE0627B8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7668" name="Group 38">
                    <a:extLst>
                      <a:ext uri="{FF2B5EF4-FFF2-40B4-BE49-F238E27FC236}">
                        <a16:creationId xmlns:a16="http://schemas.microsoft.com/office/drawing/2014/main" id="{3F857F35-27A2-4B6A-A417-2EC23A2A98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669" name="Group 39">
                      <a:extLst>
                        <a:ext uri="{FF2B5EF4-FFF2-40B4-BE49-F238E27FC236}">
                          <a16:creationId xmlns:a16="http://schemas.microsoft.com/office/drawing/2014/main" id="{715681EB-9D7F-419A-BC49-DE34DDB6B7F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73" name="Rectangle 40">
                        <a:extLst>
                          <a:ext uri="{FF2B5EF4-FFF2-40B4-BE49-F238E27FC236}">
                            <a16:creationId xmlns:a16="http://schemas.microsoft.com/office/drawing/2014/main" id="{D0EF6761-8448-456F-B3E9-0CC356E2C36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74" name="Rectangle 41">
                        <a:extLst>
                          <a:ext uri="{FF2B5EF4-FFF2-40B4-BE49-F238E27FC236}">
                            <a16:creationId xmlns:a16="http://schemas.microsoft.com/office/drawing/2014/main" id="{6F7256B5-423F-4994-8002-60135D99845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670" name="Group 42">
                      <a:extLst>
                        <a:ext uri="{FF2B5EF4-FFF2-40B4-BE49-F238E27FC236}">
                          <a16:creationId xmlns:a16="http://schemas.microsoft.com/office/drawing/2014/main" id="{D5965F74-13CC-4F05-B1F1-6DE0ED90AD5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71" name="Rectangle 43">
                        <a:extLst>
                          <a:ext uri="{FF2B5EF4-FFF2-40B4-BE49-F238E27FC236}">
                            <a16:creationId xmlns:a16="http://schemas.microsoft.com/office/drawing/2014/main" id="{B71F2C96-9A5E-460C-8CB9-D5D17F458A1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72" name="Rectangle 44">
                        <a:extLst>
                          <a:ext uri="{FF2B5EF4-FFF2-40B4-BE49-F238E27FC236}">
                            <a16:creationId xmlns:a16="http://schemas.microsoft.com/office/drawing/2014/main" id="{7E246A5F-5A06-448F-A9A3-77476337C36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7658" name="Group 45">
                  <a:extLst>
                    <a:ext uri="{FF2B5EF4-FFF2-40B4-BE49-F238E27FC236}">
                      <a16:creationId xmlns:a16="http://schemas.microsoft.com/office/drawing/2014/main" id="{27112643-E8F8-48AF-B426-CABE73FE95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65" name="Rectangle 46">
                    <a:extLst>
                      <a:ext uri="{FF2B5EF4-FFF2-40B4-BE49-F238E27FC236}">
                        <a16:creationId xmlns:a16="http://schemas.microsoft.com/office/drawing/2014/main" id="{C4033E92-AE3C-4B8D-AE4C-CC7E5409E6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66" name="Rectangle 47">
                    <a:extLst>
                      <a:ext uri="{FF2B5EF4-FFF2-40B4-BE49-F238E27FC236}">
                        <a16:creationId xmlns:a16="http://schemas.microsoft.com/office/drawing/2014/main" id="{3E796668-6EA8-4AFE-AF27-54F75B63CF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659" name="Group 48">
                  <a:extLst>
                    <a:ext uri="{FF2B5EF4-FFF2-40B4-BE49-F238E27FC236}">
                      <a16:creationId xmlns:a16="http://schemas.microsoft.com/office/drawing/2014/main" id="{56CADA0F-8B3C-41DF-83DF-E176503736D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63" name="Rectangle 49">
                    <a:extLst>
                      <a:ext uri="{FF2B5EF4-FFF2-40B4-BE49-F238E27FC236}">
                        <a16:creationId xmlns:a16="http://schemas.microsoft.com/office/drawing/2014/main" id="{17CC74D4-D5D1-4D06-B81A-E57C96028B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64" name="Rectangle 50">
                    <a:extLst>
                      <a:ext uri="{FF2B5EF4-FFF2-40B4-BE49-F238E27FC236}">
                        <a16:creationId xmlns:a16="http://schemas.microsoft.com/office/drawing/2014/main" id="{DBA83FFC-EE98-4F3C-810E-0BF76D0B00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660" name="Group 51">
                  <a:extLst>
                    <a:ext uri="{FF2B5EF4-FFF2-40B4-BE49-F238E27FC236}">
                      <a16:creationId xmlns:a16="http://schemas.microsoft.com/office/drawing/2014/main" id="{FBF7EEC1-902E-4175-913E-B43B555230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61" name="Rectangle 52">
                    <a:extLst>
                      <a:ext uri="{FF2B5EF4-FFF2-40B4-BE49-F238E27FC236}">
                        <a16:creationId xmlns:a16="http://schemas.microsoft.com/office/drawing/2014/main" id="{DC8F8E1E-3193-4D4E-99A4-36951715A4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62" name="Rectangle 53">
                    <a:extLst>
                      <a:ext uri="{FF2B5EF4-FFF2-40B4-BE49-F238E27FC236}">
                        <a16:creationId xmlns:a16="http://schemas.microsoft.com/office/drawing/2014/main" id="{855CC354-6DD9-46B1-9685-5BF3D5443D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7607" name="Group 54">
                <a:extLst>
                  <a:ext uri="{FF2B5EF4-FFF2-40B4-BE49-F238E27FC236}">
                    <a16:creationId xmlns:a16="http://schemas.microsoft.com/office/drawing/2014/main" id="{B49BD2C2-49CD-4BA9-B4FA-B00FC35A06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97633" name="Group 55">
                  <a:extLst>
                    <a:ext uri="{FF2B5EF4-FFF2-40B4-BE49-F238E27FC236}">
                      <a16:creationId xmlns:a16="http://schemas.microsoft.com/office/drawing/2014/main" id="{B33F30AB-130E-4909-8EC4-4EDF5090553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7643" name="Group 56">
                    <a:extLst>
                      <a:ext uri="{FF2B5EF4-FFF2-40B4-BE49-F238E27FC236}">
                        <a16:creationId xmlns:a16="http://schemas.microsoft.com/office/drawing/2014/main" id="{551A3702-3F8B-4099-899C-8A2D827E76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651" name="Group 57">
                      <a:extLst>
                        <a:ext uri="{FF2B5EF4-FFF2-40B4-BE49-F238E27FC236}">
                          <a16:creationId xmlns:a16="http://schemas.microsoft.com/office/drawing/2014/main" id="{025F0550-9CE3-4D26-8EEC-0729D47714F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55" name="Rectangle 58">
                        <a:extLst>
                          <a:ext uri="{FF2B5EF4-FFF2-40B4-BE49-F238E27FC236}">
                            <a16:creationId xmlns:a16="http://schemas.microsoft.com/office/drawing/2014/main" id="{3F0A126C-3599-423C-B3A0-099812CAB91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56" name="Rectangle 59">
                        <a:extLst>
                          <a:ext uri="{FF2B5EF4-FFF2-40B4-BE49-F238E27FC236}">
                            <a16:creationId xmlns:a16="http://schemas.microsoft.com/office/drawing/2014/main" id="{4F3854FC-2975-4F51-B3C7-337572B4B3B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652" name="Group 60">
                      <a:extLst>
                        <a:ext uri="{FF2B5EF4-FFF2-40B4-BE49-F238E27FC236}">
                          <a16:creationId xmlns:a16="http://schemas.microsoft.com/office/drawing/2014/main" id="{D6EB6686-FAA8-4C00-9ADE-F6CC1BECA32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53" name="Rectangle 61">
                        <a:extLst>
                          <a:ext uri="{FF2B5EF4-FFF2-40B4-BE49-F238E27FC236}">
                            <a16:creationId xmlns:a16="http://schemas.microsoft.com/office/drawing/2014/main" id="{441827B1-CA02-4D79-BC48-BACA0955C65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54" name="Rectangle 62">
                        <a:extLst>
                          <a:ext uri="{FF2B5EF4-FFF2-40B4-BE49-F238E27FC236}">
                            <a16:creationId xmlns:a16="http://schemas.microsoft.com/office/drawing/2014/main" id="{E0B211EA-FC1C-4F69-B3CA-C59C4D160EA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7644" name="Group 63">
                    <a:extLst>
                      <a:ext uri="{FF2B5EF4-FFF2-40B4-BE49-F238E27FC236}">
                        <a16:creationId xmlns:a16="http://schemas.microsoft.com/office/drawing/2014/main" id="{14525934-E455-4F2E-B2D9-C496295B4E2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645" name="Group 64">
                      <a:extLst>
                        <a:ext uri="{FF2B5EF4-FFF2-40B4-BE49-F238E27FC236}">
                          <a16:creationId xmlns:a16="http://schemas.microsoft.com/office/drawing/2014/main" id="{421601D1-4DB3-4BDF-8C46-0F070696E66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49" name="Rectangle 65">
                        <a:extLst>
                          <a:ext uri="{FF2B5EF4-FFF2-40B4-BE49-F238E27FC236}">
                            <a16:creationId xmlns:a16="http://schemas.microsoft.com/office/drawing/2014/main" id="{FAEF1960-6961-4EFB-BD0F-0968ED21C41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50" name="Rectangle 66">
                        <a:extLst>
                          <a:ext uri="{FF2B5EF4-FFF2-40B4-BE49-F238E27FC236}">
                            <a16:creationId xmlns:a16="http://schemas.microsoft.com/office/drawing/2014/main" id="{37F51C71-34DE-4672-9A5A-FD18B217BDA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646" name="Group 67">
                      <a:extLst>
                        <a:ext uri="{FF2B5EF4-FFF2-40B4-BE49-F238E27FC236}">
                          <a16:creationId xmlns:a16="http://schemas.microsoft.com/office/drawing/2014/main" id="{7DC27F1B-B12A-4D60-9269-1EDC6F9B4C1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47" name="Rectangle 68">
                        <a:extLst>
                          <a:ext uri="{FF2B5EF4-FFF2-40B4-BE49-F238E27FC236}">
                            <a16:creationId xmlns:a16="http://schemas.microsoft.com/office/drawing/2014/main" id="{398D45DE-0579-4ADA-8254-014F62E2462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48" name="Rectangle 69">
                        <a:extLst>
                          <a:ext uri="{FF2B5EF4-FFF2-40B4-BE49-F238E27FC236}">
                            <a16:creationId xmlns:a16="http://schemas.microsoft.com/office/drawing/2014/main" id="{2C60EB1C-EC20-4C7E-B476-807E4F0078B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7634" name="Group 70">
                  <a:extLst>
                    <a:ext uri="{FF2B5EF4-FFF2-40B4-BE49-F238E27FC236}">
                      <a16:creationId xmlns:a16="http://schemas.microsoft.com/office/drawing/2014/main" id="{3A12FC99-65D1-4F77-9C75-392A9C3F403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41" name="Rectangle 71">
                    <a:extLst>
                      <a:ext uri="{FF2B5EF4-FFF2-40B4-BE49-F238E27FC236}">
                        <a16:creationId xmlns:a16="http://schemas.microsoft.com/office/drawing/2014/main" id="{204CCD50-22A2-4F09-B458-7D3714653A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42" name="Rectangle 72">
                    <a:extLst>
                      <a:ext uri="{FF2B5EF4-FFF2-40B4-BE49-F238E27FC236}">
                        <a16:creationId xmlns:a16="http://schemas.microsoft.com/office/drawing/2014/main" id="{5FA03EAC-CD6B-40C2-8B9D-D9C6B4E944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635" name="Group 73">
                  <a:extLst>
                    <a:ext uri="{FF2B5EF4-FFF2-40B4-BE49-F238E27FC236}">
                      <a16:creationId xmlns:a16="http://schemas.microsoft.com/office/drawing/2014/main" id="{3C2F3DAB-35BD-45F5-9D16-FE2FA0C63BD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39" name="Rectangle 74">
                    <a:extLst>
                      <a:ext uri="{FF2B5EF4-FFF2-40B4-BE49-F238E27FC236}">
                        <a16:creationId xmlns:a16="http://schemas.microsoft.com/office/drawing/2014/main" id="{A8049584-4BCE-4933-85FE-C2014B7324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40" name="Rectangle 75">
                    <a:extLst>
                      <a:ext uri="{FF2B5EF4-FFF2-40B4-BE49-F238E27FC236}">
                        <a16:creationId xmlns:a16="http://schemas.microsoft.com/office/drawing/2014/main" id="{DD690A87-DF9D-4614-809B-41CD9E3019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636" name="Group 76">
                  <a:extLst>
                    <a:ext uri="{FF2B5EF4-FFF2-40B4-BE49-F238E27FC236}">
                      <a16:creationId xmlns:a16="http://schemas.microsoft.com/office/drawing/2014/main" id="{4E8F8717-9107-412E-831E-B785227266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37" name="Rectangle 77">
                    <a:extLst>
                      <a:ext uri="{FF2B5EF4-FFF2-40B4-BE49-F238E27FC236}">
                        <a16:creationId xmlns:a16="http://schemas.microsoft.com/office/drawing/2014/main" id="{278ACDB8-A271-4A4D-A8E6-C66E1131EA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38" name="Rectangle 78">
                    <a:extLst>
                      <a:ext uri="{FF2B5EF4-FFF2-40B4-BE49-F238E27FC236}">
                        <a16:creationId xmlns:a16="http://schemas.microsoft.com/office/drawing/2014/main" id="{3354E435-B92F-4D30-A932-1A2B2A208D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7608" name="Group 79">
                <a:extLst>
                  <a:ext uri="{FF2B5EF4-FFF2-40B4-BE49-F238E27FC236}">
                    <a16:creationId xmlns:a16="http://schemas.microsoft.com/office/drawing/2014/main" id="{49142C04-B89B-495C-A0C0-540CA0D230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97609" name="Group 80">
                  <a:extLst>
                    <a:ext uri="{FF2B5EF4-FFF2-40B4-BE49-F238E27FC236}">
                      <a16:creationId xmlns:a16="http://schemas.microsoft.com/office/drawing/2014/main" id="{14831F30-37E6-46C6-BE1D-1B74712074B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7619" name="Group 81">
                    <a:extLst>
                      <a:ext uri="{FF2B5EF4-FFF2-40B4-BE49-F238E27FC236}">
                        <a16:creationId xmlns:a16="http://schemas.microsoft.com/office/drawing/2014/main" id="{B346F0F4-6714-4ABB-8149-C847B9CC8EB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627" name="Group 82">
                      <a:extLst>
                        <a:ext uri="{FF2B5EF4-FFF2-40B4-BE49-F238E27FC236}">
                          <a16:creationId xmlns:a16="http://schemas.microsoft.com/office/drawing/2014/main" id="{6000B824-C120-40D5-88A9-BEB46250064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31" name="Rectangle 83">
                        <a:extLst>
                          <a:ext uri="{FF2B5EF4-FFF2-40B4-BE49-F238E27FC236}">
                            <a16:creationId xmlns:a16="http://schemas.microsoft.com/office/drawing/2014/main" id="{8C01AC4A-72FF-4FFB-999F-623088FC644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32" name="Rectangle 84">
                        <a:extLst>
                          <a:ext uri="{FF2B5EF4-FFF2-40B4-BE49-F238E27FC236}">
                            <a16:creationId xmlns:a16="http://schemas.microsoft.com/office/drawing/2014/main" id="{F9A9AD23-C792-46CA-BC23-2FD7470BC52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628" name="Group 85">
                      <a:extLst>
                        <a:ext uri="{FF2B5EF4-FFF2-40B4-BE49-F238E27FC236}">
                          <a16:creationId xmlns:a16="http://schemas.microsoft.com/office/drawing/2014/main" id="{B3C02C4B-3FA3-4704-8EF9-A970867B5C0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29" name="Rectangle 86">
                        <a:extLst>
                          <a:ext uri="{FF2B5EF4-FFF2-40B4-BE49-F238E27FC236}">
                            <a16:creationId xmlns:a16="http://schemas.microsoft.com/office/drawing/2014/main" id="{71BBFB78-EBCB-4755-9138-0807C7E75AF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30" name="Rectangle 87">
                        <a:extLst>
                          <a:ext uri="{FF2B5EF4-FFF2-40B4-BE49-F238E27FC236}">
                            <a16:creationId xmlns:a16="http://schemas.microsoft.com/office/drawing/2014/main" id="{5FEFB043-EF6A-4F06-B5C1-4BEF9FC6C39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7620" name="Group 88">
                    <a:extLst>
                      <a:ext uri="{FF2B5EF4-FFF2-40B4-BE49-F238E27FC236}">
                        <a16:creationId xmlns:a16="http://schemas.microsoft.com/office/drawing/2014/main" id="{C278825D-15B9-4F05-A69A-A661DA90194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621" name="Group 89">
                      <a:extLst>
                        <a:ext uri="{FF2B5EF4-FFF2-40B4-BE49-F238E27FC236}">
                          <a16:creationId xmlns:a16="http://schemas.microsoft.com/office/drawing/2014/main" id="{3D1452A4-43C3-4071-9420-1456BEECC2A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25" name="Rectangle 90">
                        <a:extLst>
                          <a:ext uri="{FF2B5EF4-FFF2-40B4-BE49-F238E27FC236}">
                            <a16:creationId xmlns:a16="http://schemas.microsoft.com/office/drawing/2014/main" id="{0A153D14-AC26-4A27-8F29-3722A72C462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26" name="Rectangle 91">
                        <a:extLst>
                          <a:ext uri="{FF2B5EF4-FFF2-40B4-BE49-F238E27FC236}">
                            <a16:creationId xmlns:a16="http://schemas.microsoft.com/office/drawing/2014/main" id="{C1D720BE-1E45-4AA9-8283-441F066ABCE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622" name="Group 92">
                      <a:extLst>
                        <a:ext uri="{FF2B5EF4-FFF2-40B4-BE49-F238E27FC236}">
                          <a16:creationId xmlns:a16="http://schemas.microsoft.com/office/drawing/2014/main" id="{FA6F3B8D-B39B-473A-A0B4-130B63F6F79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23" name="Rectangle 93">
                        <a:extLst>
                          <a:ext uri="{FF2B5EF4-FFF2-40B4-BE49-F238E27FC236}">
                            <a16:creationId xmlns:a16="http://schemas.microsoft.com/office/drawing/2014/main" id="{09B88990-C6E7-4855-8DDE-A084D385E50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24" name="Rectangle 94">
                        <a:extLst>
                          <a:ext uri="{FF2B5EF4-FFF2-40B4-BE49-F238E27FC236}">
                            <a16:creationId xmlns:a16="http://schemas.microsoft.com/office/drawing/2014/main" id="{3E7C8833-A0D7-46FF-A4E5-F655E3D2A0C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7610" name="Group 95">
                  <a:extLst>
                    <a:ext uri="{FF2B5EF4-FFF2-40B4-BE49-F238E27FC236}">
                      <a16:creationId xmlns:a16="http://schemas.microsoft.com/office/drawing/2014/main" id="{BF11C7E1-6244-4E9B-910C-0A4B0E1614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17" name="Rectangle 96">
                    <a:extLst>
                      <a:ext uri="{FF2B5EF4-FFF2-40B4-BE49-F238E27FC236}">
                        <a16:creationId xmlns:a16="http://schemas.microsoft.com/office/drawing/2014/main" id="{336FF5AE-DE18-4527-9624-958C78CF17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18" name="Rectangle 97">
                    <a:extLst>
                      <a:ext uri="{FF2B5EF4-FFF2-40B4-BE49-F238E27FC236}">
                        <a16:creationId xmlns:a16="http://schemas.microsoft.com/office/drawing/2014/main" id="{F3B39AA5-118A-489B-A399-2E7633B86C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611" name="Group 98">
                  <a:extLst>
                    <a:ext uri="{FF2B5EF4-FFF2-40B4-BE49-F238E27FC236}">
                      <a16:creationId xmlns:a16="http://schemas.microsoft.com/office/drawing/2014/main" id="{8EF64B5F-300C-47E0-92DA-677F6235A4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15" name="Rectangle 99">
                    <a:extLst>
                      <a:ext uri="{FF2B5EF4-FFF2-40B4-BE49-F238E27FC236}">
                        <a16:creationId xmlns:a16="http://schemas.microsoft.com/office/drawing/2014/main" id="{0081895D-A23E-4827-8C90-C9600E44E3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16" name="Rectangle 100">
                    <a:extLst>
                      <a:ext uri="{FF2B5EF4-FFF2-40B4-BE49-F238E27FC236}">
                        <a16:creationId xmlns:a16="http://schemas.microsoft.com/office/drawing/2014/main" id="{4B79F671-D3D2-46DB-A1B7-0D6C2F74FE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612" name="Group 101">
                  <a:extLst>
                    <a:ext uri="{FF2B5EF4-FFF2-40B4-BE49-F238E27FC236}">
                      <a16:creationId xmlns:a16="http://schemas.microsoft.com/office/drawing/2014/main" id="{2BB13F7D-0ACF-4E95-91BA-C79EF793C61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13" name="Rectangle 102">
                    <a:extLst>
                      <a:ext uri="{FF2B5EF4-FFF2-40B4-BE49-F238E27FC236}">
                        <a16:creationId xmlns:a16="http://schemas.microsoft.com/office/drawing/2014/main" id="{E133B037-ADA0-4687-A21A-5AA106161E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14" name="Rectangle 103">
                    <a:extLst>
                      <a:ext uri="{FF2B5EF4-FFF2-40B4-BE49-F238E27FC236}">
                        <a16:creationId xmlns:a16="http://schemas.microsoft.com/office/drawing/2014/main" id="{A1790B83-FAD8-4F7C-8E04-14437C3E34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97354" name="Group 104">
              <a:extLst>
                <a:ext uri="{FF2B5EF4-FFF2-40B4-BE49-F238E27FC236}">
                  <a16:creationId xmlns:a16="http://schemas.microsoft.com/office/drawing/2014/main" id="{9B0F7741-B0F5-44C5-8150-CA95B7D8F6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064"/>
              <a:ext cx="2688" cy="768"/>
              <a:chOff x="1488" y="1296"/>
              <a:chExt cx="2688" cy="768"/>
            </a:xfrm>
          </p:grpSpPr>
          <p:grpSp>
            <p:nvGrpSpPr>
              <p:cNvPr id="97505" name="Group 105">
                <a:extLst>
                  <a:ext uri="{FF2B5EF4-FFF2-40B4-BE49-F238E27FC236}">
                    <a16:creationId xmlns:a16="http://schemas.microsoft.com/office/drawing/2014/main" id="{1F643724-35D3-469C-88B7-F412FE276D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97581" name="Group 106">
                  <a:extLst>
                    <a:ext uri="{FF2B5EF4-FFF2-40B4-BE49-F238E27FC236}">
                      <a16:creationId xmlns:a16="http://schemas.microsoft.com/office/drawing/2014/main" id="{02FCD382-9A4A-41FD-BA5A-F15D5487BD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7591" name="Group 107">
                    <a:extLst>
                      <a:ext uri="{FF2B5EF4-FFF2-40B4-BE49-F238E27FC236}">
                        <a16:creationId xmlns:a16="http://schemas.microsoft.com/office/drawing/2014/main" id="{303919BF-961A-43CC-9568-5FA7E4952E2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599" name="Group 108">
                      <a:extLst>
                        <a:ext uri="{FF2B5EF4-FFF2-40B4-BE49-F238E27FC236}">
                          <a16:creationId xmlns:a16="http://schemas.microsoft.com/office/drawing/2014/main" id="{E87F4C98-9482-48C2-BD98-0A802FBD8FC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03" name="Rectangle 109">
                        <a:extLst>
                          <a:ext uri="{FF2B5EF4-FFF2-40B4-BE49-F238E27FC236}">
                            <a16:creationId xmlns:a16="http://schemas.microsoft.com/office/drawing/2014/main" id="{A9AEB4B8-C340-4DEB-845B-26D22143BCA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04" name="Rectangle 110">
                        <a:extLst>
                          <a:ext uri="{FF2B5EF4-FFF2-40B4-BE49-F238E27FC236}">
                            <a16:creationId xmlns:a16="http://schemas.microsoft.com/office/drawing/2014/main" id="{513461E2-7E96-4BA4-A530-77FC673FC06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600" name="Group 111">
                      <a:extLst>
                        <a:ext uri="{FF2B5EF4-FFF2-40B4-BE49-F238E27FC236}">
                          <a16:creationId xmlns:a16="http://schemas.microsoft.com/office/drawing/2014/main" id="{BE11575C-E426-4D2E-B63D-D30F8E69734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01" name="Rectangle 112">
                        <a:extLst>
                          <a:ext uri="{FF2B5EF4-FFF2-40B4-BE49-F238E27FC236}">
                            <a16:creationId xmlns:a16="http://schemas.microsoft.com/office/drawing/2014/main" id="{75BFBC74-674D-450B-8685-0E4B623D71B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02" name="Rectangle 113">
                        <a:extLst>
                          <a:ext uri="{FF2B5EF4-FFF2-40B4-BE49-F238E27FC236}">
                            <a16:creationId xmlns:a16="http://schemas.microsoft.com/office/drawing/2014/main" id="{A4670B8E-5811-4688-B522-96F6D00A60F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7592" name="Group 114">
                    <a:extLst>
                      <a:ext uri="{FF2B5EF4-FFF2-40B4-BE49-F238E27FC236}">
                        <a16:creationId xmlns:a16="http://schemas.microsoft.com/office/drawing/2014/main" id="{18CFB534-ECA6-428E-A8EA-6D3E2292D69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593" name="Group 115">
                      <a:extLst>
                        <a:ext uri="{FF2B5EF4-FFF2-40B4-BE49-F238E27FC236}">
                          <a16:creationId xmlns:a16="http://schemas.microsoft.com/office/drawing/2014/main" id="{ABD80A36-DE08-48FB-9A81-ADAB99391BD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97" name="Rectangle 116">
                        <a:extLst>
                          <a:ext uri="{FF2B5EF4-FFF2-40B4-BE49-F238E27FC236}">
                            <a16:creationId xmlns:a16="http://schemas.microsoft.com/office/drawing/2014/main" id="{AC6E11F3-DAD0-4BBD-A3C8-6CF1506809D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98" name="Rectangle 117">
                        <a:extLst>
                          <a:ext uri="{FF2B5EF4-FFF2-40B4-BE49-F238E27FC236}">
                            <a16:creationId xmlns:a16="http://schemas.microsoft.com/office/drawing/2014/main" id="{552D9F17-E641-419B-A62D-1F25FC12110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594" name="Group 118">
                      <a:extLst>
                        <a:ext uri="{FF2B5EF4-FFF2-40B4-BE49-F238E27FC236}">
                          <a16:creationId xmlns:a16="http://schemas.microsoft.com/office/drawing/2014/main" id="{F45FE839-78B4-4A95-B50C-9EF8F29C86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95" name="Rectangle 119">
                        <a:extLst>
                          <a:ext uri="{FF2B5EF4-FFF2-40B4-BE49-F238E27FC236}">
                            <a16:creationId xmlns:a16="http://schemas.microsoft.com/office/drawing/2014/main" id="{F19106DA-20BF-40F9-A87C-33ACAC7637B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96" name="Rectangle 120">
                        <a:extLst>
                          <a:ext uri="{FF2B5EF4-FFF2-40B4-BE49-F238E27FC236}">
                            <a16:creationId xmlns:a16="http://schemas.microsoft.com/office/drawing/2014/main" id="{705EE6DC-D609-4A8D-B258-D2027BEE290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7582" name="Group 121">
                  <a:extLst>
                    <a:ext uri="{FF2B5EF4-FFF2-40B4-BE49-F238E27FC236}">
                      <a16:creationId xmlns:a16="http://schemas.microsoft.com/office/drawing/2014/main" id="{64B3064C-9FDF-40AC-85FC-12CE558E4C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89" name="Rectangle 122">
                    <a:extLst>
                      <a:ext uri="{FF2B5EF4-FFF2-40B4-BE49-F238E27FC236}">
                        <a16:creationId xmlns:a16="http://schemas.microsoft.com/office/drawing/2014/main" id="{02FF0EDC-4BAE-41FB-A8EC-C4C5E7E50C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90" name="Rectangle 123">
                    <a:extLst>
                      <a:ext uri="{FF2B5EF4-FFF2-40B4-BE49-F238E27FC236}">
                        <a16:creationId xmlns:a16="http://schemas.microsoft.com/office/drawing/2014/main" id="{C6FE81F3-099F-4DE4-96A7-71E1EC933E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583" name="Group 124">
                  <a:extLst>
                    <a:ext uri="{FF2B5EF4-FFF2-40B4-BE49-F238E27FC236}">
                      <a16:creationId xmlns:a16="http://schemas.microsoft.com/office/drawing/2014/main" id="{BEE01569-B8D7-4E52-9C91-E688765890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87" name="Rectangle 125">
                    <a:extLst>
                      <a:ext uri="{FF2B5EF4-FFF2-40B4-BE49-F238E27FC236}">
                        <a16:creationId xmlns:a16="http://schemas.microsoft.com/office/drawing/2014/main" id="{1672FC98-AA8F-4FD2-BE06-8697013E3C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88" name="Rectangle 126">
                    <a:extLst>
                      <a:ext uri="{FF2B5EF4-FFF2-40B4-BE49-F238E27FC236}">
                        <a16:creationId xmlns:a16="http://schemas.microsoft.com/office/drawing/2014/main" id="{EF5753DB-C614-4120-B550-F3710B3DE9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584" name="Group 127">
                  <a:extLst>
                    <a:ext uri="{FF2B5EF4-FFF2-40B4-BE49-F238E27FC236}">
                      <a16:creationId xmlns:a16="http://schemas.microsoft.com/office/drawing/2014/main" id="{18777ACD-021C-4B70-AE8F-3B13E522EC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85" name="Rectangle 128">
                    <a:extLst>
                      <a:ext uri="{FF2B5EF4-FFF2-40B4-BE49-F238E27FC236}">
                        <a16:creationId xmlns:a16="http://schemas.microsoft.com/office/drawing/2014/main" id="{255D9549-B1AD-4BCB-9D79-F0CDB6718B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86" name="Rectangle 129">
                    <a:extLst>
                      <a:ext uri="{FF2B5EF4-FFF2-40B4-BE49-F238E27FC236}">
                        <a16:creationId xmlns:a16="http://schemas.microsoft.com/office/drawing/2014/main" id="{211B0995-CA09-4606-9E0F-60BFC95430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7506" name="Group 130">
                <a:extLst>
                  <a:ext uri="{FF2B5EF4-FFF2-40B4-BE49-F238E27FC236}">
                    <a16:creationId xmlns:a16="http://schemas.microsoft.com/office/drawing/2014/main" id="{C98772AA-19C5-40B6-B326-C395CBFA84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97557" name="Group 131">
                  <a:extLst>
                    <a:ext uri="{FF2B5EF4-FFF2-40B4-BE49-F238E27FC236}">
                      <a16:creationId xmlns:a16="http://schemas.microsoft.com/office/drawing/2014/main" id="{EA5AB4C5-88D0-46BE-B08B-4602C36C6A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7567" name="Group 132">
                    <a:extLst>
                      <a:ext uri="{FF2B5EF4-FFF2-40B4-BE49-F238E27FC236}">
                        <a16:creationId xmlns:a16="http://schemas.microsoft.com/office/drawing/2014/main" id="{1EAF0992-8FF4-4AC7-960D-6347DB4918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575" name="Group 133">
                      <a:extLst>
                        <a:ext uri="{FF2B5EF4-FFF2-40B4-BE49-F238E27FC236}">
                          <a16:creationId xmlns:a16="http://schemas.microsoft.com/office/drawing/2014/main" id="{3F529B58-94ED-4D72-888F-F783EB015BE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79" name="Rectangle 134">
                        <a:extLst>
                          <a:ext uri="{FF2B5EF4-FFF2-40B4-BE49-F238E27FC236}">
                            <a16:creationId xmlns:a16="http://schemas.microsoft.com/office/drawing/2014/main" id="{9F071DD1-4F31-4F0E-ABAE-231FA718B84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80" name="Rectangle 135">
                        <a:extLst>
                          <a:ext uri="{FF2B5EF4-FFF2-40B4-BE49-F238E27FC236}">
                            <a16:creationId xmlns:a16="http://schemas.microsoft.com/office/drawing/2014/main" id="{6114EF7D-3465-46F5-BC2C-8CFDCF871B1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576" name="Group 136">
                      <a:extLst>
                        <a:ext uri="{FF2B5EF4-FFF2-40B4-BE49-F238E27FC236}">
                          <a16:creationId xmlns:a16="http://schemas.microsoft.com/office/drawing/2014/main" id="{E5907833-50B6-43BD-954F-F18E17479D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77" name="Rectangle 137">
                        <a:extLst>
                          <a:ext uri="{FF2B5EF4-FFF2-40B4-BE49-F238E27FC236}">
                            <a16:creationId xmlns:a16="http://schemas.microsoft.com/office/drawing/2014/main" id="{A6CC97D4-3FF6-44D4-91B8-F31EE2DCC3D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78" name="Rectangle 138">
                        <a:extLst>
                          <a:ext uri="{FF2B5EF4-FFF2-40B4-BE49-F238E27FC236}">
                            <a16:creationId xmlns:a16="http://schemas.microsoft.com/office/drawing/2014/main" id="{F408EEBE-0DA9-493A-BB29-A4B5EEE32E7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7568" name="Group 139">
                    <a:extLst>
                      <a:ext uri="{FF2B5EF4-FFF2-40B4-BE49-F238E27FC236}">
                        <a16:creationId xmlns:a16="http://schemas.microsoft.com/office/drawing/2014/main" id="{6545201D-A609-431E-83C6-0AFC9DCBD0B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569" name="Group 140">
                      <a:extLst>
                        <a:ext uri="{FF2B5EF4-FFF2-40B4-BE49-F238E27FC236}">
                          <a16:creationId xmlns:a16="http://schemas.microsoft.com/office/drawing/2014/main" id="{E5937CE0-D156-466D-B7D7-59D4C96FDC5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73" name="Rectangle 141">
                        <a:extLst>
                          <a:ext uri="{FF2B5EF4-FFF2-40B4-BE49-F238E27FC236}">
                            <a16:creationId xmlns:a16="http://schemas.microsoft.com/office/drawing/2014/main" id="{82BD6E85-A4E2-4D44-9053-2E46A653DB8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74" name="Rectangle 142">
                        <a:extLst>
                          <a:ext uri="{FF2B5EF4-FFF2-40B4-BE49-F238E27FC236}">
                            <a16:creationId xmlns:a16="http://schemas.microsoft.com/office/drawing/2014/main" id="{A48330FC-509C-402C-BE4A-FDC4806D67E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570" name="Group 143">
                      <a:extLst>
                        <a:ext uri="{FF2B5EF4-FFF2-40B4-BE49-F238E27FC236}">
                          <a16:creationId xmlns:a16="http://schemas.microsoft.com/office/drawing/2014/main" id="{5C2D8674-FE2E-457C-81CA-93B2909C64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71" name="Rectangle 144">
                        <a:extLst>
                          <a:ext uri="{FF2B5EF4-FFF2-40B4-BE49-F238E27FC236}">
                            <a16:creationId xmlns:a16="http://schemas.microsoft.com/office/drawing/2014/main" id="{53238889-31BF-4D43-80C6-A42441697D6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72" name="Rectangle 145">
                        <a:extLst>
                          <a:ext uri="{FF2B5EF4-FFF2-40B4-BE49-F238E27FC236}">
                            <a16:creationId xmlns:a16="http://schemas.microsoft.com/office/drawing/2014/main" id="{E6F1D7F5-8B6D-4DCA-876D-949A3BF9B16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7558" name="Group 146">
                  <a:extLst>
                    <a:ext uri="{FF2B5EF4-FFF2-40B4-BE49-F238E27FC236}">
                      <a16:creationId xmlns:a16="http://schemas.microsoft.com/office/drawing/2014/main" id="{5E1AD72A-511F-46C3-A87A-6C0EB2CE40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65" name="Rectangle 147">
                    <a:extLst>
                      <a:ext uri="{FF2B5EF4-FFF2-40B4-BE49-F238E27FC236}">
                        <a16:creationId xmlns:a16="http://schemas.microsoft.com/office/drawing/2014/main" id="{6DBD16A2-F625-404F-BA5B-D863DC5BBA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66" name="Rectangle 148">
                    <a:extLst>
                      <a:ext uri="{FF2B5EF4-FFF2-40B4-BE49-F238E27FC236}">
                        <a16:creationId xmlns:a16="http://schemas.microsoft.com/office/drawing/2014/main" id="{2C182C44-1A00-40F9-A7EF-DFE2C36E33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559" name="Group 149">
                  <a:extLst>
                    <a:ext uri="{FF2B5EF4-FFF2-40B4-BE49-F238E27FC236}">
                      <a16:creationId xmlns:a16="http://schemas.microsoft.com/office/drawing/2014/main" id="{0CA01A5A-360C-449E-9115-BE0165A263D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63" name="Rectangle 150">
                    <a:extLst>
                      <a:ext uri="{FF2B5EF4-FFF2-40B4-BE49-F238E27FC236}">
                        <a16:creationId xmlns:a16="http://schemas.microsoft.com/office/drawing/2014/main" id="{CCA04ADB-EC9A-48A5-9FEE-B0ED500F66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64" name="Rectangle 151">
                    <a:extLst>
                      <a:ext uri="{FF2B5EF4-FFF2-40B4-BE49-F238E27FC236}">
                        <a16:creationId xmlns:a16="http://schemas.microsoft.com/office/drawing/2014/main" id="{3D3AB2D0-54C9-4455-98CE-489AF0C38C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560" name="Group 152">
                  <a:extLst>
                    <a:ext uri="{FF2B5EF4-FFF2-40B4-BE49-F238E27FC236}">
                      <a16:creationId xmlns:a16="http://schemas.microsoft.com/office/drawing/2014/main" id="{94A88628-CCAA-4126-92AE-98EE6CC0F7E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61" name="Rectangle 153">
                    <a:extLst>
                      <a:ext uri="{FF2B5EF4-FFF2-40B4-BE49-F238E27FC236}">
                        <a16:creationId xmlns:a16="http://schemas.microsoft.com/office/drawing/2014/main" id="{4DDA9B04-24CF-4FF4-A7D7-3DA546B421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62" name="Rectangle 154">
                    <a:extLst>
                      <a:ext uri="{FF2B5EF4-FFF2-40B4-BE49-F238E27FC236}">
                        <a16:creationId xmlns:a16="http://schemas.microsoft.com/office/drawing/2014/main" id="{E65E0F5B-E88E-4213-BCC4-2E1ABD2CCC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7507" name="Group 155">
                <a:extLst>
                  <a:ext uri="{FF2B5EF4-FFF2-40B4-BE49-F238E27FC236}">
                    <a16:creationId xmlns:a16="http://schemas.microsoft.com/office/drawing/2014/main" id="{F76DC042-BEEE-490E-96EA-3547295781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97533" name="Group 156">
                  <a:extLst>
                    <a:ext uri="{FF2B5EF4-FFF2-40B4-BE49-F238E27FC236}">
                      <a16:creationId xmlns:a16="http://schemas.microsoft.com/office/drawing/2014/main" id="{C15633A8-5657-4DA3-B235-A8FA504F0E9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7543" name="Group 157">
                    <a:extLst>
                      <a:ext uri="{FF2B5EF4-FFF2-40B4-BE49-F238E27FC236}">
                        <a16:creationId xmlns:a16="http://schemas.microsoft.com/office/drawing/2014/main" id="{A400BEE6-895B-4D0C-9593-992F9D4B373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551" name="Group 158">
                      <a:extLst>
                        <a:ext uri="{FF2B5EF4-FFF2-40B4-BE49-F238E27FC236}">
                          <a16:creationId xmlns:a16="http://schemas.microsoft.com/office/drawing/2014/main" id="{C143499E-7346-4662-AD67-0BBDDC6C61C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55" name="Rectangle 159">
                        <a:extLst>
                          <a:ext uri="{FF2B5EF4-FFF2-40B4-BE49-F238E27FC236}">
                            <a16:creationId xmlns:a16="http://schemas.microsoft.com/office/drawing/2014/main" id="{830FF103-44BF-485A-B2B2-462FA736B39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56" name="Rectangle 160">
                        <a:extLst>
                          <a:ext uri="{FF2B5EF4-FFF2-40B4-BE49-F238E27FC236}">
                            <a16:creationId xmlns:a16="http://schemas.microsoft.com/office/drawing/2014/main" id="{BDD64A64-9141-4DDD-B244-E26FF35B9B0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552" name="Group 161">
                      <a:extLst>
                        <a:ext uri="{FF2B5EF4-FFF2-40B4-BE49-F238E27FC236}">
                          <a16:creationId xmlns:a16="http://schemas.microsoft.com/office/drawing/2014/main" id="{37C63746-9592-4030-880D-AD3AD2B538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53" name="Rectangle 162">
                        <a:extLst>
                          <a:ext uri="{FF2B5EF4-FFF2-40B4-BE49-F238E27FC236}">
                            <a16:creationId xmlns:a16="http://schemas.microsoft.com/office/drawing/2014/main" id="{DFD76BB9-7DF8-4195-B9D7-B2867AD4BE2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54" name="Rectangle 163">
                        <a:extLst>
                          <a:ext uri="{FF2B5EF4-FFF2-40B4-BE49-F238E27FC236}">
                            <a16:creationId xmlns:a16="http://schemas.microsoft.com/office/drawing/2014/main" id="{B7EAB373-5B14-432C-B729-3ADBF03DCA5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7544" name="Group 164">
                    <a:extLst>
                      <a:ext uri="{FF2B5EF4-FFF2-40B4-BE49-F238E27FC236}">
                        <a16:creationId xmlns:a16="http://schemas.microsoft.com/office/drawing/2014/main" id="{0B097438-7C53-406B-A95E-54CB01C36CD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545" name="Group 165">
                      <a:extLst>
                        <a:ext uri="{FF2B5EF4-FFF2-40B4-BE49-F238E27FC236}">
                          <a16:creationId xmlns:a16="http://schemas.microsoft.com/office/drawing/2014/main" id="{35DCCDED-9A90-4B24-AD7F-902F24D1000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49" name="Rectangle 166">
                        <a:extLst>
                          <a:ext uri="{FF2B5EF4-FFF2-40B4-BE49-F238E27FC236}">
                            <a16:creationId xmlns:a16="http://schemas.microsoft.com/office/drawing/2014/main" id="{B9B75C63-F061-431D-A9A7-0A8DDBCEEBF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50" name="Rectangle 167">
                        <a:extLst>
                          <a:ext uri="{FF2B5EF4-FFF2-40B4-BE49-F238E27FC236}">
                            <a16:creationId xmlns:a16="http://schemas.microsoft.com/office/drawing/2014/main" id="{E045F7D4-FC7C-496E-990E-2FA1E46B71E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546" name="Group 168">
                      <a:extLst>
                        <a:ext uri="{FF2B5EF4-FFF2-40B4-BE49-F238E27FC236}">
                          <a16:creationId xmlns:a16="http://schemas.microsoft.com/office/drawing/2014/main" id="{CB6BBFCE-6A16-4464-8C8F-0A60CA058AE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47" name="Rectangle 169">
                        <a:extLst>
                          <a:ext uri="{FF2B5EF4-FFF2-40B4-BE49-F238E27FC236}">
                            <a16:creationId xmlns:a16="http://schemas.microsoft.com/office/drawing/2014/main" id="{EEFA7643-34A5-4364-AF8B-F69D65E222B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48" name="Rectangle 170">
                        <a:extLst>
                          <a:ext uri="{FF2B5EF4-FFF2-40B4-BE49-F238E27FC236}">
                            <a16:creationId xmlns:a16="http://schemas.microsoft.com/office/drawing/2014/main" id="{340915DE-AF20-4950-A009-CD62C7D7C5F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7534" name="Group 171">
                  <a:extLst>
                    <a:ext uri="{FF2B5EF4-FFF2-40B4-BE49-F238E27FC236}">
                      <a16:creationId xmlns:a16="http://schemas.microsoft.com/office/drawing/2014/main" id="{4DA3199F-E480-4086-A734-409CB4FB01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41" name="Rectangle 172">
                    <a:extLst>
                      <a:ext uri="{FF2B5EF4-FFF2-40B4-BE49-F238E27FC236}">
                        <a16:creationId xmlns:a16="http://schemas.microsoft.com/office/drawing/2014/main" id="{BFAA8D2F-7E94-4183-B473-40AE3019F4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42" name="Rectangle 173">
                    <a:extLst>
                      <a:ext uri="{FF2B5EF4-FFF2-40B4-BE49-F238E27FC236}">
                        <a16:creationId xmlns:a16="http://schemas.microsoft.com/office/drawing/2014/main" id="{107BB359-DAAB-4D59-A998-17BBD19B62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535" name="Group 174">
                  <a:extLst>
                    <a:ext uri="{FF2B5EF4-FFF2-40B4-BE49-F238E27FC236}">
                      <a16:creationId xmlns:a16="http://schemas.microsoft.com/office/drawing/2014/main" id="{C8402A4F-825C-4620-9EBD-B3755B76BE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39" name="Rectangle 175">
                    <a:extLst>
                      <a:ext uri="{FF2B5EF4-FFF2-40B4-BE49-F238E27FC236}">
                        <a16:creationId xmlns:a16="http://schemas.microsoft.com/office/drawing/2014/main" id="{1490573D-F2B4-4E21-8A78-F96436DD37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40" name="Rectangle 176">
                    <a:extLst>
                      <a:ext uri="{FF2B5EF4-FFF2-40B4-BE49-F238E27FC236}">
                        <a16:creationId xmlns:a16="http://schemas.microsoft.com/office/drawing/2014/main" id="{16217BC5-F967-4295-971B-D33F3976C0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536" name="Group 177">
                  <a:extLst>
                    <a:ext uri="{FF2B5EF4-FFF2-40B4-BE49-F238E27FC236}">
                      <a16:creationId xmlns:a16="http://schemas.microsoft.com/office/drawing/2014/main" id="{917910D6-E166-44A8-9D46-7C31A8AE698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37" name="Rectangle 178">
                    <a:extLst>
                      <a:ext uri="{FF2B5EF4-FFF2-40B4-BE49-F238E27FC236}">
                        <a16:creationId xmlns:a16="http://schemas.microsoft.com/office/drawing/2014/main" id="{3EB529AC-273B-4B2E-80A0-DCF45F7954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38" name="Rectangle 179">
                    <a:extLst>
                      <a:ext uri="{FF2B5EF4-FFF2-40B4-BE49-F238E27FC236}">
                        <a16:creationId xmlns:a16="http://schemas.microsoft.com/office/drawing/2014/main" id="{E24DACDB-3E5F-4896-82ED-0B032684F6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7508" name="Group 180">
                <a:extLst>
                  <a:ext uri="{FF2B5EF4-FFF2-40B4-BE49-F238E27FC236}">
                    <a16:creationId xmlns:a16="http://schemas.microsoft.com/office/drawing/2014/main" id="{6F45B695-69AF-43E7-8082-F1978B51DC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97509" name="Group 181">
                  <a:extLst>
                    <a:ext uri="{FF2B5EF4-FFF2-40B4-BE49-F238E27FC236}">
                      <a16:creationId xmlns:a16="http://schemas.microsoft.com/office/drawing/2014/main" id="{D40E2BBA-CBFC-4D9F-9731-49F30E8881E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7519" name="Group 182">
                    <a:extLst>
                      <a:ext uri="{FF2B5EF4-FFF2-40B4-BE49-F238E27FC236}">
                        <a16:creationId xmlns:a16="http://schemas.microsoft.com/office/drawing/2014/main" id="{8B8665E2-CFAC-4289-A49A-93ABAACE691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527" name="Group 183">
                      <a:extLst>
                        <a:ext uri="{FF2B5EF4-FFF2-40B4-BE49-F238E27FC236}">
                          <a16:creationId xmlns:a16="http://schemas.microsoft.com/office/drawing/2014/main" id="{2594E398-DE11-41EC-9544-BC7910B108D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31" name="Rectangle 184">
                        <a:extLst>
                          <a:ext uri="{FF2B5EF4-FFF2-40B4-BE49-F238E27FC236}">
                            <a16:creationId xmlns:a16="http://schemas.microsoft.com/office/drawing/2014/main" id="{1F8C3C45-618B-49DE-BF5C-9A6BF8A0358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32" name="Rectangle 185">
                        <a:extLst>
                          <a:ext uri="{FF2B5EF4-FFF2-40B4-BE49-F238E27FC236}">
                            <a16:creationId xmlns:a16="http://schemas.microsoft.com/office/drawing/2014/main" id="{1A069001-67AF-4C12-83A3-D7B595E549B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528" name="Group 186">
                      <a:extLst>
                        <a:ext uri="{FF2B5EF4-FFF2-40B4-BE49-F238E27FC236}">
                          <a16:creationId xmlns:a16="http://schemas.microsoft.com/office/drawing/2014/main" id="{0FA25DF7-B3C2-4C03-9176-8AA102FEB1B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29" name="Rectangle 187">
                        <a:extLst>
                          <a:ext uri="{FF2B5EF4-FFF2-40B4-BE49-F238E27FC236}">
                            <a16:creationId xmlns:a16="http://schemas.microsoft.com/office/drawing/2014/main" id="{F4FCCD03-997E-4A2C-8FF7-F645631970D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30" name="Rectangle 188">
                        <a:extLst>
                          <a:ext uri="{FF2B5EF4-FFF2-40B4-BE49-F238E27FC236}">
                            <a16:creationId xmlns:a16="http://schemas.microsoft.com/office/drawing/2014/main" id="{603DA55F-E12C-4E10-84FA-412D0309181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7520" name="Group 189">
                    <a:extLst>
                      <a:ext uri="{FF2B5EF4-FFF2-40B4-BE49-F238E27FC236}">
                        <a16:creationId xmlns:a16="http://schemas.microsoft.com/office/drawing/2014/main" id="{FCCED26E-57EE-442E-8951-3C89F5E17AE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521" name="Group 190">
                      <a:extLst>
                        <a:ext uri="{FF2B5EF4-FFF2-40B4-BE49-F238E27FC236}">
                          <a16:creationId xmlns:a16="http://schemas.microsoft.com/office/drawing/2014/main" id="{6B23A0D3-9848-4DEA-A07F-FA05D93A120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25" name="Rectangle 191">
                        <a:extLst>
                          <a:ext uri="{FF2B5EF4-FFF2-40B4-BE49-F238E27FC236}">
                            <a16:creationId xmlns:a16="http://schemas.microsoft.com/office/drawing/2014/main" id="{B6FC2E4C-2C8E-4660-9051-D94AA08939A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26" name="Rectangle 192">
                        <a:extLst>
                          <a:ext uri="{FF2B5EF4-FFF2-40B4-BE49-F238E27FC236}">
                            <a16:creationId xmlns:a16="http://schemas.microsoft.com/office/drawing/2014/main" id="{2CE67701-6127-4760-B538-CFA9455C62B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522" name="Group 193">
                      <a:extLst>
                        <a:ext uri="{FF2B5EF4-FFF2-40B4-BE49-F238E27FC236}">
                          <a16:creationId xmlns:a16="http://schemas.microsoft.com/office/drawing/2014/main" id="{C707933F-B631-4D4E-BF40-9FA0A33DB5B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23" name="Rectangle 194">
                        <a:extLst>
                          <a:ext uri="{FF2B5EF4-FFF2-40B4-BE49-F238E27FC236}">
                            <a16:creationId xmlns:a16="http://schemas.microsoft.com/office/drawing/2014/main" id="{1B2F079E-A3E5-4DED-9237-4DF9C675A22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24" name="Rectangle 195">
                        <a:extLst>
                          <a:ext uri="{FF2B5EF4-FFF2-40B4-BE49-F238E27FC236}">
                            <a16:creationId xmlns:a16="http://schemas.microsoft.com/office/drawing/2014/main" id="{6F3AE1E4-A486-4798-8278-FCDFF343979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7510" name="Group 196">
                  <a:extLst>
                    <a:ext uri="{FF2B5EF4-FFF2-40B4-BE49-F238E27FC236}">
                      <a16:creationId xmlns:a16="http://schemas.microsoft.com/office/drawing/2014/main" id="{6EC0C03E-E83B-42E5-BB98-40D1DD93CC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17" name="Rectangle 197">
                    <a:extLst>
                      <a:ext uri="{FF2B5EF4-FFF2-40B4-BE49-F238E27FC236}">
                        <a16:creationId xmlns:a16="http://schemas.microsoft.com/office/drawing/2014/main" id="{5956ACE5-EB81-46A6-9BEC-76FDCD7782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18" name="Rectangle 198">
                    <a:extLst>
                      <a:ext uri="{FF2B5EF4-FFF2-40B4-BE49-F238E27FC236}">
                        <a16:creationId xmlns:a16="http://schemas.microsoft.com/office/drawing/2014/main" id="{4F91FB74-B37C-4ADF-98F7-76BC14EEC2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511" name="Group 199">
                  <a:extLst>
                    <a:ext uri="{FF2B5EF4-FFF2-40B4-BE49-F238E27FC236}">
                      <a16:creationId xmlns:a16="http://schemas.microsoft.com/office/drawing/2014/main" id="{BD2280A1-E39D-49B2-9375-B967FF7312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15" name="Rectangle 200">
                    <a:extLst>
                      <a:ext uri="{FF2B5EF4-FFF2-40B4-BE49-F238E27FC236}">
                        <a16:creationId xmlns:a16="http://schemas.microsoft.com/office/drawing/2014/main" id="{189E28E5-2A86-4A46-A1DA-53BE35EED0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16" name="Rectangle 201">
                    <a:extLst>
                      <a:ext uri="{FF2B5EF4-FFF2-40B4-BE49-F238E27FC236}">
                        <a16:creationId xmlns:a16="http://schemas.microsoft.com/office/drawing/2014/main" id="{217963CB-332C-4A96-A767-E1DFC69E35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512" name="Group 202">
                  <a:extLst>
                    <a:ext uri="{FF2B5EF4-FFF2-40B4-BE49-F238E27FC236}">
                      <a16:creationId xmlns:a16="http://schemas.microsoft.com/office/drawing/2014/main" id="{1D454CF1-AC69-4B15-8F6C-A500FCC106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13" name="Rectangle 203">
                    <a:extLst>
                      <a:ext uri="{FF2B5EF4-FFF2-40B4-BE49-F238E27FC236}">
                        <a16:creationId xmlns:a16="http://schemas.microsoft.com/office/drawing/2014/main" id="{35103AEE-D882-4EBC-AC30-82D212D7A3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14" name="Rectangle 204">
                    <a:extLst>
                      <a:ext uri="{FF2B5EF4-FFF2-40B4-BE49-F238E27FC236}">
                        <a16:creationId xmlns:a16="http://schemas.microsoft.com/office/drawing/2014/main" id="{73C7894F-8BED-46D3-8122-FA0055D003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97355" name="Group 205">
              <a:extLst>
                <a:ext uri="{FF2B5EF4-FFF2-40B4-BE49-F238E27FC236}">
                  <a16:creationId xmlns:a16="http://schemas.microsoft.com/office/drawing/2014/main" id="{4E72A4F2-90E7-4633-AD79-FC4752871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832"/>
              <a:ext cx="2688" cy="192"/>
              <a:chOff x="1488" y="1296"/>
              <a:chExt cx="2688" cy="192"/>
            </a:xfrm>
          </p:grpSpPr>
          <p:grpSp>
            <p:nvGrpSpPr>
              <p:cNvPr id="97481" name="Group 206">
                <a:extLst>
                  <a:ext uri="{FF2B5EF4-FFF2-40B4-BE49-F238E27FC236}">
                    <a16:creationId xmlns:a16="http://schemas.microsoft.com/office/drawing/2014/main" id="{33828FFD-3936-4325-95F4-6B78530711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7491" name="Group 207">
                  <a:extLst>
                    <a:ext uri="{FF2B5EF4-FFF2-40B4-BE49-F238E27FC236}">
                      <a16:creationId xmlns:a16="http://schemas.microsoft.com/office/drawing/2014/main" id="{C9036CFF-27D5-4686-96FB-CBECCC1321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499" name="Group 208">
                    <a:extLst>
                      <a:ext uri="{FF2B5EF4-FFF2-40B4-BE49-F238E27FC236}">
                        <a16:creationId xmlns:a16="http://schemas.microsoft.com/office/drawing/2014/main" id="{2CF876CD-B022-4E34-8A7B-4A7B7C46736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503" name="Rectangle 209">
                      <a:extLst>
                        <a:ext uri="{FF2B5EF4-FFF2-40B4-BE49-F238E27FC236}">
                          <a16:creationId xmlns:a16="http://schemas.microsoft.com/office/drawing/2014/main" id="{E4DA7C71-8BC3-429E-943A-B09D71140A3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504" name="Rectangle 210">
                      <a:extLst>
                        <a:ext uri="{FF2B5EF4-FFF2-40B4-BE49-F238E27FC236}">
                          <a16:creationId xmlns:a16="http://schemas.microsoft.com/office/drawing/2014/main" id="{551AB366-7B7A-47C1-96B1-5936357F00F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500" name="Group 211">
                    <a:extLst>
                      <a:ext uri="{FF2B5EF4-FFF2-40B4-BE49-F238E27FC236}">
                        <a16:creationId xmlns:a16="http://schemas.microsoft.com/office/drawing/2014/main" id="{252BAF8F-48A3-480D-903C-FA154BB4D1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501" name="Rectangle 212">
                      <a:extLst>
                        <a:ext uri="{FF2B5EF4-FFF2-40B4-BE49-F238E27FC236}">
                          <a16:creationId xmlns:a16="http://schemas.microsoft.com/office/drawing/2014/main" id="{191FFFC5-E7A3-4209-B098-3D8AF5D55F7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502" name="Rectangle 213">
                      <a:extLst>
                        <a:ext uri="{FF2B5EF4-FFF2-40B4-BE49-F238E27FC236}">
                          <a16:creationId xmlns:a16="http://schemas.microsoft.com/office/drawing/2014/main" id="{D270CCD0-D387-41B5-88E6-1CAAF2E0726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7492" name="Group 214">
                  <a:extLst>
                    <a:ext uri="{FF2B5EF4-FFF2-40B4-BE49-F238E27FC236}">
                      <a16:creationId xmlns:a16="http://schemas.microsoft.com/office/drawing/2014/main" id="{BFA1C48C-7A98-4252-8F08-D04E10D5F5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493" name="Group 215">
                    <a:extLst>
                      <a:ext uri="{FF2B5EF4-FFF2-40B4-BE49-F238E27FC236}">
                        <a16:creationId xmlns:a16="http://schemas.microsoft.com/office/drawing/2014/main" id="{BE4F507D-B19A-481D-80EC-A1E712281C5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97" name="Rectangle 216">
                      <a:extLst>
                        <a:ext uri="{FF2B5EF4-FFF2-40B4-BE49-F238E27FC236}">
                          <a16:creationId xmlns:a16="http://schemas.microsoft.com/office/drawing/2014/main" id="{266A3F7E-D2D3-4741-AC0D-1E76522139D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98" name="Rectangle 217">
                      <a:extLst>
                        <a:ext uri="{FF2B5EF4-FFF2-40B4-BE49-F238E27FC236}">
                          <a16:creationId xmlns:a16="http://schemas.microsoft.com/office/drawing/2014/main" id="{9B8AA6E6-2DD8-471F-9057-DE56E2D164E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494" name="Group 218">
                    <a:extLst>
                      <a:ext uri="{FF2B5EF4-FFF2-40B4-BE49-F238E27FC236}">
                        <a16:creationId xmlns:a16="http://schemas.microsoft.com/office/drawing/2014/main" id="{E1FE57A7-70C8-49B1-A69C-AE78DB17CAD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95" name="Rectangle 219">
                      <a:extLst>
                        <a:ext uri="{FF2B5EF4-FFF2-40B4-BE49-F238E27FC236}">
                          <a16:creationId xmlns:a16="http://schemas.microsoft.com/office/drawing/2014/main" id="{E85EBED2-F2E5-4F95-A966-51EF891C1F9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96" name="Rectangle 220">
                      <a:extLst>
                        <a:ext uri="{FF2B5EF4-FFF2-40B4-BE49-F238E27FC236}">
                          <a16:creationId xmlns:a16="http://schemas.microsoft.com/office/drawing/2014/main" id="{DFC84730-D34A-4E9D-A7CB-706DED54743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7482" name="Group 221">
                <a:extLst>
                  <a:ext uri="{FF2B5EF4-FFF2-40B4-BE49-F238E27FC236}">
                    <a16:creationId xmlns:a16="http://schemas.microsoft.com/office/drawing/2014/main" id="{BD61B83C-3A89-41EE-B34B-C263A97851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7489" name="Rectangle 222">
                  <a:extLst>
                    <a:ext uri="{FF2B5EF4-FFF2-40B4-BE49-F238E27FC236}">
                      <a16:creationId xmlns:a16="http://schemas.microsoft.com/office/drawing/2014/main" id="{1D4788C9-72EF-4AE8-A18F-15F942C5AB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90" name="Rectangle 223">
                  <a:extLst>
                    <a:ext uri="{FF2B5EF4-FFF2-40B4-BE49-F238E27FC236}">
                      <a16:creationId xmlns:a16="http://schemas.microsoft.com/office/drawing/2014/main" id="{30636F60-9D18-49E5-9048-8CBAFCB0E9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483" name="Group 224">
                <a:extLst>
                  <a:ext uri="{FF2B5EF4-FFF2-40B4-BE49-F238E27FC236}">
                    <a16:creationId xmlns:a16="http://schemas.microsoft.com/office/drawing/2014/main" id="{22C2E8F9-800F-4A33-B332-3B07832DE5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7487" name="Rectangle 225">
                  <a:extLst>
                    <a:ext uri="{FF2B5EF4-FFF2-40B4-BE49-F238E27FC236}">
                      <a16:creationId xmlns:a16="http://schemas.microsoft.com/office/drawing/2014/main" id="{262FF902-51D1-4A79-95E3-6655969F15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88" name="Rectangle 226">
                  <a:extLst>
                    <a:ext uri="{FF2B5EF4-FFF2-40B4-BE49-F238E27FC236}">
                      <a16:creationId xmlns:a16="http://schemas.microsoft.com/office/drawing/2014/main" id="{60AD1709-C1E5-4DD2-8F25-ACE0F18CBB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484" name="Group 227">
                <a:extLst>
                  <a:ext uri="{FF2B5EF4-FFF2-40B4-BE49-F238E27FC236}">
                    <a16:creationId xmlns:a16="http://schemas.microsoft.com/office/drawing/2014/main" id="{E42E4DC7-5658-41BF-8DA9-D03ABB7962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7485" name="Rectangle 228">
                  <a:extLst>
                    <a:ext uri="{FF2B5EF4-FFF2-40B4-BE49-F238E27FC236}">
                      <a16:creationId xmlns:a16="http://schemas.microsoft.com/office/drawing/2014/main" id="{1FCFEBB9-0D02-4D97-9479-06161C5F56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86" name="Rectangle 229">
                  <a:extLst>
                    <a:ext uri="{FF2B5EF4-FFF2-40B4-BE49-F238E27FC236}">
                      <a16:creationId xmlns:a16="http://schemas.microsoft.com/office/drawing/2014/main" id="{744C60C9-020F-4197-B601-19F60430FF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7356" name="Group 230">
              <a:extLst>
                <a:ext uri="{FF2B5EF4-FFF2-40B4-BE49-F238E27FC236}">
                  <a16:creationId xmlns:a16="http://schemas.microsoft.com/office/drawing/2014/main" id="{D13CF6F1-3242-4D2D-901C-2150B20B6B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024"/>
              <a:ext cx="2688" cy="192"/>
              <a:chOff x="1488" y="1296"/>
              <a:chExt cx="2688" cy="192"/>
            </a:xfrm>
          </p:grpSpPr>
          <p:grpSp>
            <p:nvGrpSpPr>
              <p:cNvPr id="97457" name="Group 231">
                <a:extLst>
                  <a:ext uri="{FF2B5EF4-FFF2-40B4-BE49-F238E27FC236}">
                    <a16:creationId xmlns:a16="http://schemas.microsoft.com/office/drawing/2014/main" id="{FF5F0A4D-350E-4D6D-B0C6-C5EC5B724A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7467" name="Group 232">
                  <a:extLst>
                    <a:ext uri="{FF2B5EF4-FFF2-40B4-BE49-F238E27FC236}">
                      <a16:creationId xmlns:a16="http://schemas.microsoft.com/office/drawing/2014/main" id="{72B7A788-2112-4878-ADA9-B2C4457361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475" name="Group 233">
                    <a:extLst>
                      <a:ext uri="{FF2B5EF4-FFF2-40B4-BE49-F238E27FC236}">
                        <a16:creationId xmlns:a16="http://schemas.microsoft.com/office/drawing/2014/main" id="{AE3F991B-863A-494E-A9CE-A659A0BAFBF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79" name="Rectangle 234">
                      <a:extLst>
                        <a:ext uri="{FF2B5EF4-FFF2-40B4-BE49-F238E27FC236}">
                          <a16:creationId xmlns:a16="http://schemas.microsoft.com/office/drawing/2014/main" id="{9EC3000B-043F-4656-B27F-3852A216056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80" name="Rectangle 235">
                      <a:extLst>
                        <a:ext uri="{FF2B5EF4-FFF2-40B4-BE49-F238E27FC236}">
                          <a16:creationId xmlns:a16="http://schemas.microsoft.com/office/drawing/2014/main" id="{FF70E005-A046-4B5F-8EE0-58C0FCC513D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476" name="Group 236">
                    <a:extLst>
                      <a:ext uri="{FF2B5EF4-FFF2-40B4-BE49-F238E27FC236}">
                        <a16:creationId xmlns:a16="http://schemas.microsoft.com/office/drawing/2014/main" id="{011B7097-84F2-4F43-A60D-F8FAAC5D43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77" name="Rectangle 237">
                      <a:extLst>
                        <a:ext uri="{FF2B5EF4-FFF2-40B4-BE49-F238E27FC236}">
                          <a16:creationId xmlns:a16="http://schemas.microsoft.com/office/drawing/2014/main" id="{771AC151-A1ED-43EA-8D1D-33139DCCA6F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78" name="Rectangle 238">
                      <a:extLst>
                        <a:ext uri="{FF2B5EF4-FFF2-40B4-BE49-F238E27FC236}">
                          <a16:creationId xmlns:a16="http://schemas.microsoft.com/office/drawing/2014/main" id="{80F2AE28-FD36-4D51-86F8-27D353F538A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7468" name="Group 239">
                  <a:extLst>
                    <a:ext uri="{FF2B5EF4-FFF2-40B4-BE49-F238E27FC236}">
                      <a16:creationId xmlns:a16="http://schemas.microsoft.com/office/drawing/2014/main" id="{2FEB69F8-C625-4407-B641-E6E663BD34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469" name="Group 240">
                    <a:extLst>
                      <a:ext uri="{FF2B5EF4-FFF2-40B4-BE49-F238E27FC236}">
                        <a16:creationId xmlns:a16="http://schemas.microsoft.com/office/drawing/2014/main" id="{567C782C-CF28-4B7F-8E07-7550E055B58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73" name="Rectangle 241">
                      <a:extLst>
                        <a:ext uri="{FF2B5EF4-FFF2-40B4-BE49-F238E27FC236}">
                          <a16:creationId xmlns:a16="http://schemas.microsoft.com/office/drawing/2014/main" id="{1FC68C94-BFC0-455E-869A-F3A111F9333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74" name="Rectangle 242">
                      <a:extLst>
                        <a:ext uri="{FF2B5EF4-FFF2-40B4-BE49-F238E27FC236}">
                          <a16:creationId xmlns:a16="http://schemas.microsoft.com/office/drawing/2014/main" id="{5F11D48D-99CA-4462-9FE4-96B5C9B4E86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470" name="Group 243">
                    <a:extLst>
                      <a:ext uri="{FF2B5EF4-FFF2-40B4-BE49-F238E27FC236}">
                        <a16:creationId xmlns:a16="http://schemas.microsoft.com/office/drawing/2014/main" id="{792EF836-58EC-4857-BAFD-E2D0D398E4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71" name="Rectangle 244">
                      <a:extLst>
                        <a:ext uri="{FF2B5EF4-FFF2-40B4-BE49-F238E27FC236}">
                          <a16:creationId xmlns:a16="http://schemas.microsoft.com/office/drawing/2014/main" id="{77F8775B-B148-4BC1-BDD7-434B22B1FA8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72" name="Rectangle 245">
                      <a:extLst>
                        <a:ext uri="{FF2B5EF4-FFF2-40B4-BE49-F238E27FC236}">
                          <a16:creationId xmlns:a16="http://schemas.microsoft.com/office/drawing/2014/main" id="{6F0CDD3C-453E-4F27-82A9-6E0D2490ED4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7458" name="Group 246">
                <a:extLst>
                  <a:ext uri="{FF2B5EF4-FFF2-40B4-BE49-F238E27FC236}">
                    <a16:creationId xmlns:a16="http://schemas.microsoft.com/office/drawing/2014/main" id="{63A8A1A3-22D7-447B-B10C-75A337DB5F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7465" name="Rectangle 247">
                  <a:extLst>
                    <a:ext uri="{FF2B5EF4-FFF2-40B4-BE49-F238E27FC236}">
                      <a16:creationId xmlns:a16="http://schemas.microsoft.com/office/drawing/2014/main" id="{F10BC85F-70FB-40AB-8A91-AACFC525F3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66" name="Rectangle 248">
                  <a:extLst>
                    <a:ext uri="{FF2B5EF4-FFF2-40B4-BE49-F238E27FC236}">
                      <a16:creationId xmlns:a16="http://schemas.microsoft.com/office/drawing/2014/main" id="{BB4D971B-7E64-42A4-BBF3-6FCE5E99F6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459" name="Group 249">
                <a:extLst>
                  <a:ext uri="{FF2B5EF4-FFF2-40B4-BE49-F238E27FC236}">
                    <a16:creationId xmlns:a16="http://schemas.microsoft.com/office/drawing/2014/main" id="{58E9D02F-70F3-4A40-B00D-8444764134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7463" name="Rectangle 250">
                  <a:extLst>
                    <a:ext uri="{FF2B5EF4-FFF2-40B4-BE49-F238E27FC236}">
                      <a16:creationId xmlns:a16="http://schemas.microsoft.com/office/drawing/2014/main" id="{DBF62F72-BCBA-4EFD-A7D2-C03F68C03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64" name="Rectangle 251">
                  <a:extLst>
                    <a:ext uri="{FF2B5EF4-FFF2-40B4-BE49-F238E27FC236}">
                      <a16:creationId xmlns:a16="http://schemas.microsoft.com/office/drawing/2014/main" id="{53C90E61-DDA7-4EB6-B1E0-0A20057D9B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460" name="Group 252">
                <a:extLst>
                  <a:ext uri="{FF2B5EF4-FFF2-40B4-BE49-F238E27FC236}">
                    <a16:creationId xmlns:a16="http://schemas.microsoft.com/office/drawing/2014/main" id="{9AA62137-263E-4C8C-A038-6FA32F08F2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7461" name="Rectangle 253">
                  <a:extLst>
                    <a:ext uri="{FF2B5EF4-FFF2-40B4-BE49-F238E27FC236}">
                      <a16:creationId xmlns:a16="http://schemas.microsoft.com/office/drawing/2014/main" id="{2B3E1915-C57E-4278-9C1C-34E2E3D33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62" name="Rectangle 254">
                  <a:extLst>
                    <a:ext uri="{FF2B5EF4-FFF2-40B4-BE49-F238E27FC236}">
                      <a16:creationId xmlns:a16="http://schemas.microsoft.com/office/drawing/2014/main" id="{6AE0E44B-343D-4EA7-B4D3-6919891763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7357" name="Group 255">
              <a:extLst>
                <a:ext uri="{FF2B5EF4-FFF2-40B4-BE49-F238E27FC236}">
                  <a16:creationId xmlns:a16="http://schemas.microsoft.com/office/drawing/2014/main" id="{80F7E99E-1034-4091-BF10-3250D2080C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216"/>
              <a:ext cx="2688" cy="192"/>
              <a:chOff x="1488" y="1296"/>
              <a:chExt cx="2688" cy="192"/>
            </a:xfrm>
          </p:grpSpPr>
          <p:grpSp>
            <p:nvGrpSpPr>
              <p:cNvPr id="97433" name="Group 256">
                <a:extLst>
                  <a:ext uri="{FF2B5EF4-FFF2-40B4-BE49-F238E27FC236}">
                    <a16:creationId xmlns:a16="http://schemas.microsoft.com/office/drawing/2014/main" id="{F32C3F2F-CA17-4563-88DC-2712F81240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7443" name="Group 257">
                  <a:extLst>
                    <a:ext uri="{FF2B5EF4-FFF2-40B4-BE49-F238E27FC236}">
                      <a16:creationId xmlns:a16="http://schemas.microsoft.com/office/drawing/2014/main" id="{FD1683AE-A29F-4D8D-84CA-94AF0DFEF7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451" name="Group 258">
                    <a:extLst>
                      <a:ext uri="{FF2B5EF4-FFF2-40B4-BE49-F238E27FC236}">
                        <a16:creationId xmlns:a16="http://schemas.microsoft.com/office/drawing/2014/main" id="{6E49847D-185C-4877-B9C6-DF1A51D7EE6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55" name="Rectangle 259">
                      <a:extLst>
                        <a:ext uri="{FF2B5EF4-FFF2-40B4-BE49-F238E27FC236}">
                          <a16:creationId xmlns:a16="http://schemas.microsoft.com/office/drawing/2014/main" id="{EAB3122C-632B-4348-ABFF-F50AAB4EF7E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56" name="Rectangle 260">
                      <a:extLst>
                        <a:ext uri="{FF2B5EF4-FFF2-40B4-BE49-F238E27FC236}">
                          <a16:creationId xmlns:a16="http://schemas.microsoft.com/office/drawing/2014/main" id="{AB615B3D-E1E6-4BD0-9677-27CE37ED742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452" name="Group 261">
                    <a:extLst>
                      <a:ext uri="{FF2B5EF4-FFF2-40B4-BE49-F238E27FC236}">
                        <a16:creationId xmlns:a16="http://schemas.microsoft.com/office/drawing/2014/main" id="{8CFA39DC-6652-4758-A32A-E96E4513D64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53" name="Rectangle 262">
                      <a:extLst>
                        <a:ext uri="{FF2B5EF4-FFF2-40B4-BE49-F238E27FC236}">
                          <a16:creationId xmlns:a16="http://schemas.microsoft.com/office/drawing/2014/main" id="{29DAECFD-5DEB-484F-945D-B2F232E7BE2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54" name="Rectangle 263">
                      <a:extLst>
                        <a:ext uri="{FF2B5EF4-FFF2-40B4-BE49-F238E27FC236}">
                          <a16:creationId xmlns:a16="http://schemas.microsoft.com/office/drawing/2014/main" id="{0D91C2BA-E2F4-4C45-BB5F-E70F1470A01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7444" name="Group 264">
                  <a:extLst>
                    <a:ext uri="{FF2B5EF4-FFF2-40B4-BE49-F238E27FC236}">
                      <a16:creationId xmlns:a16="http://schemas.microsoft.com/office/drawing/2014/main" id="{D8294108-CF41-463D-A4CC-D8E1CF433A0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445" name="Group 265">
                    <a:extLst>
                      <a:ext uri="{FF2B5EF4-FFF2-40B4-BE49-F238E27FC236}">
                        <a16:creationId xmlns:a16="http://schemas.microsoft.com/office/drawing/2014/main" id="{9C9F5F50-02CC-441D-9E7C-5825080ED0F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49" name="Rectangle 266">
                      <a:extLst>
                        <a:ext uri="{FF2B5EF4-FFF2-40B4-BE49-F238E27FC236}">
                          <a16:creationId xmlns:a16="http://schemas.microsoft.com/office/drawing/2014/main" id="{79ADACAC-AA9E-4C5E-A86D-15EB962A4CC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50" name="Rectangle 267">
                      <a:extLst>
                        <a:ext uri="{FF2B5EF4-FFF2-40B4-BE49-F238E27FC236}">
                          <a16:creationId xmlns:a16="http://schemas.microsoft.com/office/drawing/2014/main" id="{F9292BB1-C0CC-424F-9D14-46D560ECC72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446" name="Group 268">
                    <a:extLst>
                      <a:ext uri="{FF2B5EF4-FFF2-40B4-BE49-F238E27FC236}">
                        <a16:creationId xmlns:a16="http://schemas.microsoft.com/office/drawing/2014/main" id="{4DFA7FB9-AA26-43B2-9328-FC2DC5C3DA9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47" name="Rectangle 269">
                      <a:extLst>
                        <a:ext uri="{FF2B5EF4-FFF2-40B4-BE49-F238E27FC236}">
                          <a16:creationId xmlns:a16="http://schemas.microsoft.com/office/drawing/2014/main" id="{EC80975F-89A2-4ECC-95EA-D6E376370EB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48" name="Rectangle 270">
                      <a:extLst>
                        <a:ext uri="{FF2B5EF4-FFF2-40B4-BE49-F238E27FC236}">
                          <a16:creationId xmlns:a16="http://schemas.microsoft.com/office/drawing/2014/main" id="{3C3F5B42-43C0-44A1-B82F-AC1D689DA8C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7434" name="Group 271">
                <a:extLst>
                  <a:ext uri="{FF2B5EF4-FFF2-40B4-BE49-F238E27FC236}">
                    <a16:creationId xmlns:a16="http://schemas.microsoft.com/office/drawing/2014/main" id="{550C689F-1119-4D5C-BE76-C02DC72C9A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7441" name="Rectangle 272">
                  <a:extLst>
                    <a:ext uri="{FF2B5EF4-FFF2-40B4-BE49-F238E27FC236}">
                      <a16:creationId xmlns:a16="http://schemas.microsoft.com/office/drawing/2014/main" id="{1A0F82DD-A741-43B6-BBEF-87BC8C8EB5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42" name="Rectangle 273">
                  <a:extLst>
                    <a:ext uri="{FF2B5EF4-FFF2-40B4-BE49-F238E27FC236}">
                      <a16:creationId xmlns:a16="http://schemas.microsoft.com/office/drawing/2014/main" id="{96D0532B-097B-4973-8073-4AFADFAFB3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435" name="Group 274">
                <a:extLst>
                  <a:ext uri="{FF2B5EF4-FFF2-40B4-BE49-F238E27FC236}">
                    <a16:creationId xmlns:a16="http://schemas.microsoft.com/office/drawing/2014/main" id="{C26914CC-9A73-4FD3-B6A1-6639A26461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7439" name="Rectangle 275">
                  <a:extLst>
                    <a:ext uri="{FF2B5EF4-FFF2-40B4-BE49-F238E27FC236}">
                      <a16:creationId xmlns:a16="http://schemas.microsoft.com/office/drawing/2014/main" id="{74A85ACD-3327-4349-AFC4-6DA0467A32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40" name="Rectangle 276">
                  <a:extLst>
                    <a:ext uri="{FF2B5EF4-FFF2-40B4-BE49-F238E27FC236}">
                      <a16:creationId xmlns:a16="http://schemas.microsoft.com/office/drawing/2014/main" id="{FA88CAE1-5C3B-4BFB-A94D-529E814DCF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436" name="Group 277">
                <a:extLst>
                  <a:ext uri="{FF2B5EF4-FFF2-40B4-BE49-F238E27FC236}">
                    <a16:creationId xmlns:a16="http://schemas.microsoft.com/office/drawing/2014/main" id="{95C98B70-7880-488F-8343-10645B5F64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7437" name="Rectangle 278">
                  <a:extLst>
                    <a:ext uri="{FF2B5EF4-FFF2-40B4-BE49-F238E27FC236}">
                      <a16:creationId xmlns:a16="http://schemas.microsoft.com/office/drawing/2014/main" id="{4DD7118F-001F-418B-8EF1-6DB7DEA147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38" name="Rectangle 279">
                  <a:extLst>
                    <a:ext uri="{FF2B5EF4-FFF2-40B4-BE49-F238E27FC236}">
                      <a16:creationId xmlns:a16="http://schemas.microsoft.com/office/drawing/2014/main" id="{E785A6F0-7572-486C-83C0-C05E57AD3D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7358" name="Group 280">
              <a:extLst>
                <a:ext uri="{FF2B5EF4-FFF2-40B4-BE49-F238E27FC236}">
                  <a16:creationId xmlns:a16="http://schemas.microsoft.com/office/drawing/2014/main" id="{56B61A9C-2908-4E18-9AA2-3706C28F09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408"/>
              <a:ext cx="2688" cy="192"/>
              <a:chOff x="1488" y="1296"/>
              <a:chExt cx="2688" cy="192"/>
            </a:xfrm>
          </p:grpSpPr>
          <p:grpSp>
            <p:nvGrpSpPr>
              <p:cNvPr id="97409" name="Group 281">
                <a:extLst>
                  <a:ext uri="{FF2B5EF4-FFF2-40B4-BE49-F238E27FC236}">
                    <a16:creationId xmlns:a16="http://schemas.microsoft.com/office/drawing/2014/main" id="{87ED105B-0AE3-46D3-B71F-EE19C8BAC2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7419" name="Group 282">
                  <a:extLst>
                    <a:ext uri="{FF2B5EF4-FFF2-40B4-BE49-F238E27FC236}">
                      <a16:creationId xmlns:a16="http://schemas.microsoft.com/office/drawing/2014/main" id="{7D0C0A41-1048-4C4E-AEB2-608742BE3DC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427" name="Group 283">
                    <a:extLst>
                      <a:ext uri="{FF2B5EF4-FFF2-40B4-BE49-F238E27FC236}">
                        <a16:creationId xmlns:a16="http://schemas.microsoft.com/office/drawing/2014/main" id="{45911400-3720-4F82-AED7-1AB0CF458DD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31" name="Rectangle 284">
                      <a:extLst>
                        <a:ext uri="{FF2B5EF4-FFF2-40B4-BE49-F238E27FC236}">
                          <a16:creationId xmlns:a16="http://schemas.microsoft.com/office/drawing/2014/main" id="{155664B9-0132-46C5-A2B5-25D16B3A18C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32" name="Rectangle 285">
                      <a:extLst>
                        <a:ext uri="{FF2B5EF4-FFF2-40B4-BE49-F238E27FC236}">
                          <a16:creationId xmlns:a16="http://schemas.microsoft.com/office/drawing/2014/main" id="{895F6EA8-105A-470B-B547-0188D29585A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428" name="Group 286">
                    <a:extLst>
                      <a:ext uri="{FF2B5EF4-FFF2-40B4-BE49-F238E27FC236}">
                        <a16:creationId xmlns:a16="http://schemas.microsoft.com/office/drawing/2014/main" id="{801309CA-27C8-47D3-84DF-B353E28719C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29" name="Rectangle 287">
                      <a:extLst>
                        <a:ext uri="{FF2B5EF4-FFF2-40B4-BE49-F238E27FC236}">
                          <a16:creationId xmlns:a16="http://schemas.microsoft.com/office/drawing/2014/main" id="{927E7DC9-15D2-4C34-AF56-75B92C3E74A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30" name="Rectangle 288">
                      <a:extLst>
                        <a:ext uri="{FF2B5EF4-FFF2-40B4-BE49-F238E27FC236}">
                          <a16:creationId xmlns:a16="http://schemas.microsoft.com/office/drawing/2014/main" id="{FC212A3E-45F4-4467-BB6B-DB3F5E1A52A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7420" name="Group 289">
                  <a:extLst>
                    <a:ext uri="{FF2B5EF4-FFF2-40B4-BE49-F238E27FC236}">
                      <a16:creationId xmlns:a16="http://schemas.microsoft.com/office/drawing/2014/main" id="{CC6636EF-5943-4E04-813F-D01DF30C4B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421" name="Group 290">
                    <a:extLst>
                      <a:ext uri="{FF2B5EF4-FFF2-40B4-BE49-F238E27FC236}">
                        <a16:creationId xmlns:a16="http://schemas.microsoft.com/office/drawing/2014/main" id="{6FDEAEBF-3D88-4F5C-820F-8AB14F16960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25" name="Rectangle 291">
                      <a:extLst>
                        <a:ext uri="{FF2B5EF4-FFF2-40B4-BE49-F238E27FC236}">
                          <a16:creationId xmlns:a16="http://schemas.microsoft.com/office/drawing/2014/main" id="{63F2441C-D924-4886-8D72-5F1CE8A518F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26" name="Rectangle 292">
                      <a:extLst>
                        <a:ext uri="{FF2B5EF4-FFF2-40B4-BE49-F238E27FC236}">
                          <a16:creationId xmlns:a16="http://schemas.microsoft.com/office/drawing/2014/main" id="{1F0154B6-01BF-4A11-B442-01124DAE9B2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422" name="Group 293">
                    <a:extLst>
                      <a:ext uri="{FF2B5EF4-FFF2-40B4-BE49-F238E27FC236}">
                        <a16:creationId xmlns:a16="http://schemas.microsoft.com/office/drawing/2014/main" id="{03D214BB-C039-4834-BCEE-ADEDD47BFC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23" name="Rectangle 294">
                      <a:extLst>
                        <a:ext uri="{FF2B5EF4-FFF2-40B4-BE49-F238E27FC236}">
                          <a16:creationId xmlns:a16="http://schemas.microsoft.com/office/drawing/2014/main" id="{00D3F0C6-7570-4D37-9532-19F661161D2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24" name="Rectangle 295">
                      <a:extLst>
                        <a:ext uri="{FF2B5EF4-FFF2-40B4-BE49-F238E27FC236}">
                          <a16:creationId xmlns:a16="http://schemas.microsoft.com/office/drawing/2014/main" id="{8AC1569A-13ED-4474-BF19-28C543FBFA8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7410" name="Group 296">
                <a:extLst>
                  <a:ext uri="{FF2B5EF4-FFF2-40B4-BE49-F238E27FC236}">
                    <a16:creationId xmlns:a16="http://schemas.microsoft.com/office/drawing/2014/main" id="{544E82CC-88D2-4226-B2B7-815A59BA28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7417" name="Rectangle 297">
                  <a:extLst>
                    <a:ext uri="{FF2B5EF4-FFF2-40B4-BE49-F238E27FC236}">
                      <a16:creationId xmlns:a16="http://schemas.microsoft.com/office/drawing/2014/main" id="{1C7E6A36-CA47-44B6-9C1E-48ABA00D5F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18" name="Rectangle 298">
                  <a:extLst>
                    <a:ext uri="{FF2B5EF4-FFF2-40B4-BE49-F238E27FC236}">
                      <a16:creationId xmlns:a16="http://schemas.microsoft.com/office/drawing/2014/main" id="{2C11890F-9EAB-4607-9579-F3FCB0B19B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411" name="Group 299">
                <a:extLst>
                  <a:ext uri="{FF2B5EF4-FFF2-40B4-BE49-F238E27FC236}">
                    <a16:creationId xmlns:a16="http://schemas.microsoft.com/office/drawing/2014/main" id="{4C093C2D-AC8F-4A31-9903-2B5F746D7A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7415" name="Rectangle 300">
                  <a:extLst>
                    <a:ext uri="{FF2B5EF4-FFF2-40B4-BE49-F238E27FC236}">
                      <a16:creationId xmlns:a16="http://schemas.microsoft.com/office/drawing/2014/main" id="{875724AB-7DAC-4D4E-B094-E5B284FCD2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16" name="Rectangle 301">
                  <a:extLst>
                    <a:ext uri="{FF2B5EF4-FFF2-40B4-BE49-F238E27FC236}">
                      <a16:creationId xmlns:a16="http://schemas.microsoft.com/office/drawing/2014/main" id="{A984AC59-DEC1-4E34-B640-110A65E645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412" name="Group 302">
                <a:extLst>
                  <a:ext uri="{FF2B5EF4-FFF2-40B4-BE49-F238E27FC236}">
                    <a16:creationId xmlns:a16="http://schemas.microsoft.com/office/drawing/2014/main" id="{9C2FAA07-EC89-46DD-AABE-8AE2A4AD3D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7413" name="Rectangle 303">
                  <a:extLst>
                    <a:ext uri="{FF2B5EF4-FFF2-40B4-BE49-F238E27FC236}">
                      <a16:creationId xmlns:a16="http://schemas.microsoft.com/office/drawing/2014/main" id="{F65E5451-F8B8-4927-8367-134F32ABB2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14" name="Rectangle 304">
                  <a:extLst>
                    <a:ext uri="{FF2B5EF4-FFF2-40B4-BE49-F238E27FC236}">
                      <a16:creationId xmlns:a16="http://schemas.microsoft.com/office/drawing/2014/main" id="{81652ED8-5350-406C-B639-F4400E8F23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7359" name="Group 305">
              <a:extLst>
                <a:ext uri="{FF2B5EF4-FFF2-40B4-BE49-F238E27FC236}">
                  <a16:creationId xmlns:a16="http://schemas.microsoft.com/office/drawing/2014/main" id="{FCE549C0-A9E0-4596-A3A5-8F679E1F69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600"/>
              <a:ext cx="2688" cy="192"/>
              <a:chOff x="1488" y="1296"/>
              <a:chExt cx="2688" cy="192"/>
            </a:xfrm>
          </p:grpSpPr>
          <p:grpSp>
            <p:nvGrpSpPr>
              <p:cNvPr id="97385" name="Group 306">
                <a:extLst>
                  <a:ext uri="{FF2B5EF4-FFF2-40B4-BE49-F238E27FC236}">
                    <a16:creationId xmlns:a16="http://schemas.microsoft.com/office/drawing/2014/main" id="{70BE1ED4-17AB-4051-8BAA-CDEA2233FE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7395" name="Group 307">
                  <a:extLst>
                    <a:ext uri="{FF2B5EF4-FFF2-40B4-BE49-F238E27FC236}">
                      <a16:creationId xmlns:a16="http://schemas.microsoft.com/office/drawing/2014/main" id="{1BC8DA41-9FD6-4DAC-820D-004402B42B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403" name="Group 308">
                    <a:extLst>
                      <a:ext uri="{FF2B5EF4-FFF2-40B4-BE49-F238E27FC236}">
                        <a16:creationId xmlns:a16="http://schemas.microsoft.com/office/drawing/2014/main" id="{8F722829-AB74-4C7F-A435-808C15DD8A4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07" name="Rectangle 309">
                      <a:extLst>
                        <a:ext uri="{FF2B5EF4-FFF2-40B4-BE49-F238E27FC236}">
                          <a16:creationId xmlns:a16="http://schemas.microsoft.com/office/drawing/2014/main" id="{A62B76A9-32A4-4F80-8E58-67A8E834AD1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08" name="Rectangle 310">
                      <a:extLst>
                        <a:ext uri="{FF2B5EF4-FFF2-40B4-BE49-F238E27FC236}">
                          <a16:creationId xmlns:a16="http://schemas.microsoft.com/office/drawing/2014/main" id="{F4AA0DC7-D210-407B-B96F-C19CB81AE81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404" name="Group 311">
                    <a:extLst>
                      <a:ext uri="{FF2B5EF4-FFF2-40B4-BE49-F238E27FC236}">
                        <a16:creationId xmlns:a16="http://schemas.microsoft.com/office/drawing/2014/main" id="{469C1352-057B-4A98-B05C-D95552325D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05" name="Rectangle 312">
                      <a:extLst>
                        <a:ext uri="{FF2B5EF4-FFF2-40B4-BE49-F238E27FC236}">
                          <a16:creationId xmlns:a16="http://schemas.microsoft.com/office/drawing/2014/main" id="{F1D6AD11-FB32-4EC7-B51D-654FF23E01B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06" name="Rectangle 313">
                      <a:extLst>
                        <a:ext uri="{FF2B5EF4-FFF2-40B4-BE49-F238E27FC236}">
                          <a16:creationId xmlns:a16="http://schemas.microsoft.com/office/drawing/2014/main" id="{2895847E-A808-4E9B-BB4D-A2CD974080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7396" name="Group 314">
                  <a:extLst>
                    <a:ext uri="{FF2B5EF4-FFF2-40B4-BE49-F238E27FC236}">
                      <a16:creationId xmlns:a16="http://schemas.microsoft.com/office/drawing/2014/main" id="{D743327F-0095-420F-9B67-1585B0BC34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397" name="Group 315">
                    <a:extLst>
                      <a:ext uri="{FF2B5EF4-FFF2-40B4-BE49-F238E27FC236}">
                        <a16:creationId xmlns:a16="http://schemas.microsoft.com/office/drawing/2014/main" id="{06EDBBA5-25D9-4044-8E5B-1A765D2DAD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01" name="Rectangle 316">
                      <a:extLst>
                        <a:ext uri="{FF2B5EF4-FFF2-40B4-BE49-F238E27FC236}">
                          <a16:creationId xmlns:a16="http://schemas.microsoft.com/office/drawing/2014/main" id="{784632B0-B145-4BD6-A90D-EB70CF384B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02" name="Rectangle 317">
                      <a:extLst>
                        <a:ext uri="{FF2B5EF4-FFF2-40B4-BE49-F238E27FC236}">
                          <a16:creationId xmlns:a16="http://schemas.microsoft.com/office/drawing/2014/main" id="{F57E8334-C3B1-428F-B785-3D3A951727C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398" name="Group 318">
                    <a:extLst>
                      <a:ext uri="{FF2B5EF4-FFF2-40B4-BE49-F238E27FC236}">
                        <a16:creationId xmlns:a16="http://schemas.microsoft.com/office/drawing/2014/main" id="{5DD7E844-0703-4F0B-851F-51B3ED89F8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399" name="Rectangle 319">
                      <a:extLst>
                        <a:ext uri="{FF2B5EF4-FFF2-40B4-BE49-F238E27FC236}">
                          <a16:creationId xmlns:a16="http://schemas.microsoft.com/office/drawing/2014/main" id="{9F1CCDFB-7825-4571-9750-AFEBA55032E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00" name="Rectangle 320">
                      <a:extLst>
                        <a:ext uri="{FF2B5EF4-FFF2-40B4-BE49-F238E27FC236}">
                          <a16:creationId xmlns:a16="http://schemas.microsoft.com/office/drawing/2014/main" id="{37C6DFE9-CDD6-4F4E-9631-EC0BF24E981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7386" name="Group 321">
                <a:extLst>
                  <a:ext uri="{FF2B5EF4-FFF2-40B4-BE49-F238E27FC236}">
                    <a16:creationId xmlns:a16="http://schemas.microsoft.com/office/drawing/2014/main" id="{7E28273D-4B2F-4C95-9ED1-B079AF34D9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7393" name="Rectangle 322">
                  <a:extLst>
                    <a:ext uri="{FF2B5EF4-FFF2-40B4-BE49-F238E27FC236}">
                      <a16:creationId xmlns:a16="http://schemas.microsoft.com/office/drawing/2014/main" id="{9D660578-24A6-4B50-90B5-5461C5C015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394" name="Rectangle 323">
                  <a:extLst>
                    <a:ext uri="{FF2B5EF4-FFF2-40B4-BE49-F238E27FC236}">
                      <a16:creationId xmlns:a16="http://schemas.microsoft.com/office/drawing/2014/main" id="{CF6807E7-6D97-488F-9793-8CE4BE99C4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387" name="Group 324">
                <a:extLst>
                  <a:ext uri="{FF2B5EF4-FFF2-40B4-BE49-F238E27FC236}">
                    <a16:creationId xmlns:a16="http://schemas.microsoft.com/office/drawing/2014/main" id="{B451D1BC-1B94-439D-9BEC-109554DB9C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7391" name="Rectangle 325">
                  <a:extLst>
                    <a:ext uri="{FF2B5EF4-FFF2-40B4-BE49-F238E27FC236}">
                      <a16:creationId xmlns:a16="http://schemas.microsoft.com/office/drawing/2014/main" id="{A0D06F27-CBFC-4403-9488-1C4850178E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392" name="Rectangle 326">
                  <a:extLst>
                    <a:ext uri="{FF2B5EF4-FFF2-40B4-BE49-F238E27FC236}">
                      <a16:creationId xmlns:a16="http://schemas.microsoft.com/office/drawing/2014/main" id="{00B0028F-214B-40AF-A608-AA8EB120A7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388" name="Group 327">
                <a:extLst>
                  <a:ext uri="{FF2B5EF4-FFF2-40B4-BE49-F238E27FC236}">
                    <a16:creationId xmlns:a16="http://schemas.microsoft.com/office/drawing/2014/main" id="{E0BABC01-6D43-4A9C-B8FD-0A907A2F55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7389" name="Rectangle 328">
                  <a:extLst>
                    <a:ext uri="{FF2B5EF4-FFF2-40B4-BE49-F238E27FC236}">
                      <a16:creationId xmlns:a16="http://schemas.microsoft.com/office/drawing/2014/main" id="{8FE120AE-BC7A-443B-B7D8-3CEAE23F71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390" name="Rectangle 329">
                  <a:extLst>
                    <a:ext uri="{FF2B5EF4-FFF2-40B4-BE49-F238E27FC236}">
                      <a16:creationId xmlns:a16="http://schemas.microsoft.com/office/drawing/2014/main" id="{78CE80C7-6317-429B-A3E8-065B01C3AE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7360" name="Group 330">
              <a:extLst>
                <a:ext uri="{FF2B5EF4-FFF2-40B4-BE49-F238E27FC236}">
                  <a16:creationId xmlns:a16="http://schemas.microsoft.com/office/drawing/2014/main" id="{97D7FE54-EE48-466C-BA59-2949BCB34D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792"/>
              <a:ext cx="2688" cy="192"/>
              <a:chOff x="1488" y="1296"/>
              <a:chExt cx="2688" cy="192"/>
            </a:xfrm>
          </p:grpSpPr>
          <p:grpSp>
            <p:nvGrpSpPr>
              <p:cNvPr id="97361" name="Group 331">
                <a:extLst>
                  <a:ext uri="{FF2B5EF4-FFF2-40B4-BE49-F238E27FC236}">
                    <a16:creationId xmlns:a16="http://schemas.microsoft.com/office/drawing/2014/main" id="{AA48483C-0A05-4866-9C6A-E94DEC03EC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7371" name="Group 332">
                  <a:extLst>
                    <a:ext uri="{FF2B5EF4-FFF2-40B4-BE49-F238E27FC236}">
                      <a16:creationId xmlns:a16="http://schemas.microsoft.com/office/drawing/2014/main" id="{19D828FC-93DA-4B61-9140-9B217721DB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379" name="Group 333">
                    <a:extLst>
                      <a:ext uri="{FF2B5EF4-FFF2-40B4-BE49-F238E27FC236}">
                        <a16:creationId xmlns:a16="http://schemas.microsoft.com/office/drawing/2014/main" id="{6B2236FC-3465-428A-ABA1-6DC3E39D46A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383" name="Rectangle 334">
                      <a:extLst>
                        <a:ext uri="{FF2B5EF4-FFF2-40B4-BE49-F238E27FC236}">
                          <a16:creationId xmlns:a16="http://schemas.microsoft.com/office/drawing/2014/main" id="{8A1C2027-DBD6-4941-9F79-B6E5BE7809A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384" name="Rectangle 335">
                      <a:extLst>
                        <a:ext uri="{FF2B5EF4-FFF2-40B4-BE49-F238E27FC236}">
                          <a16:creationId xmlns:a16="http://schemas.microsoft.com/office/drawing/2014/main" id="{91036E72-F526-4109-9F89-031B6BA0235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380" name="Group 336">
                    <a:extLst>
                      <a:ext uri="{FF2B5EF4-FFF2-40B4-BE49-F238E27FC236}">
                        <a16:creationId xmlns:a16="http://schemas.microsoft.com/office/drawing/2014/main" id="{25AD2934-4A3D-495D-AACD-5074DDF1821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381" name="Rectangle 337">
                      <a:extLst>
                        <a:ext uri="{FF2B5EF4-FFF2-40B4-BE49-F238E27FC236}">
                          <a16:creationId xmlns:a16="http://schemas.microsoft.com/office/drawing/2014/main" id="{C167BB2B-B0B1-4052-B9A8-DF629C2903C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382" name="Rectangle 338">
                      <a:extLst>
                        <a:ext uri="{FF2B5EF4-FFF2-40B4-BE49-F238E27FC236}">
                          <a16:creationId xmlns:a16="http://schemas.microsoft.com/office/drawing/2014/main" id="{107A302E-2959-4C5F-B081-15FF8BFA214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7372" name="Group 339">
                  <a:extLst>
                    <a:ext uri="{FF2B5EF4-FFF2-40B4-BE49-F238E27FC236}">
                      <a16:creationId xmlns:a16="http://schemas.microsoft.com/office/drawing/2014/main" id="{AB662725-470F-4DCC-8AD3-53CD45E96C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373" name="Group 340">
                    <a:extLst>
                      <a:ext uri="{FF2B5EF4-FFF2-40B4-BE49-F238E27FC236}">
                        <a16:creationId xmlns:a16="http://schemas.microsoft.com/office/drawing/2014/main" id="{D2999C22-C9AB-43BB-B9D8-BF3E829C271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377" name="Rectangle 341">
                      <a:extLst>
                        <a:ext uri="{FF2B5EF4-FFF2-40B4-BE49-F238E27FC236}">
                          <a16:creationId xmlns:a16="http://schemas.microsoft.com/office/drawing/2014/main" id="{ADB627F0-B39B-420C-9E27-9A14ABC6EFA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378" name="Rectangle 342">
                      <a:extLst>
                        <a:ext uri="{FF2B5EF4-FFF2-40B4-BE49-F238E27FC236}">
                          <a16:creationId xmlns:a16="http://schemas.microsoft.com/office/drawing/2014/main" id="{9FEE9DE8-7F6B-4601-8491-F3090886CD2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374" name="Group 343">
                    <a:extLst>
                      <a:ext uri="{FF2B5EF4-FFF2-40B4-BE49-F238E27FC236}">
                        <a16:creationId xmlns:a16="http://schemas.microsoft.com/office/drawing/2014/main" id="{0B1C0588-D15F-4DF5-B25D-988BC67EFFB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375" name="Rectangle 344">
                      <a:extLst>
                        <a:ext uri="{FF2B5EF4-FFF2-40B4-BE49-F238E27FC236}">
                          <a16:creationId xmlns:a16="http://schemas.microsoft.com/office/drawing/2014/main" id="{E251C94E-8C90-437E-8DFC-51D277C69A3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376" name="Rectangle 345">
                      <a:extLst>
                        <a:ext uri="{FF2B5EF4-FFF2-40B4-BE49-F238E27FC236}">
                          <a16:creationId xmlns:a16="http://schemas.microsoft.com/office/drawing/2014/main" id="{5B91A102-59BD-499F-8477-7771ED1B560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7362" name="Group 346">
                <a:extLst>
                  <a:ext uri="{FF2B5EF4-FFF2-40B4-BE49-F238E27FC236}">
                    <a16:creationId xmlns:a16="http://schemas.microsoft.com/office/drawing/2014/main" id="{877C52D0-C272-4A1E-B324-C6C4F33A5D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7369" name="Rectangle 347">
                  <a:extLst>
                    <a:ext uri="{FF2B5EF4-FFF2-40B4-BE49-F238E27FC236}">
                      <a16:creationId xmlns:a16="http://schemas.microsoft.com/office/drawing/2014/main" id="{63182DA1-A391-4598-8708-50E5FA1E50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370" name="Rectangle 348">
                  <a:extLst>
                    <a:ext uri="{FF2B5EF4-FFF2-40B4-BE49-F238E27FC236}">
                      <a16:creationId xmlns:a16="http://schemas.microsoft.com/office/drawing/2014/main" id="{BD72AAE7-B20B-4DF2-84EC-3A0F052C55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363" name="Group 349">
                <a:extLst>
                  <a:ext uri="{FF2B5EF4-FFF2-40B4-BE49-F238E27FC236}">
                    <a16:creationId xmlns:a16="http://schemas.microsoft.com/office/drawing/2014/main" id="{1964A214-0B91-4042-9E64-102C6C9D99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7367" name="Rectangle 350">
                  <a:extLst>
                    <a:ext uri="{FF2B5EF4-FFF2-40B4-BE49-F238E27FC236}">
                      <a16:creationId xmlns:a16="http://schemas.microsoft.com/office/drawing/2014/main" id="{0B5D67DA-235B-48E3-A380-A753AC6BDC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368" name="Rectangle 351">
                  <a:extLst>
                    <a:ext uri="{FF2B5EF4-FFF2-40B4-BE49-F238E27FC236}">
                      <a16:creationId xmlns:a16="http://schemas.microsoft.com/office/drawing/2014/main" id="{4A737D66-1A5F-4D50-89DB-B2E3FC337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364" name="Group 352">
                <a:extLst>
                  <a:ext uri="{FF2B5EF4-FFF2-40B4-BE49-F238E27FC236}">
                    <a16:creationId xmlns:a16="http://schemas.microsoft.com/office/drawing/2014/main" id="{C4ABDA66-469F-4FAF-83AB-57092C1544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7365" name="Rectangle 353">
                  <a:extLst>
                    <a:ext uri="{FF2B5EF4-FFF2-40B4-BE49-F238E27FC236}">
                      <a16:creationId xmlns:a16="http://schemas.microsoft.com/office/drawing/2014/main" id="{0A7438F7-42A8-4F9C-B9AB-D482EAACE4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366" name="Rectangle 354">
                  <a:extLst>
                    <a:ext uri="{FF2B5EF4-FFF2-40B4-BE49-F238E27FC236}">
                      <a16:creationId xmlns:a16="http://schemas.microsoft.com/office/drawing/2014/main" id="{A953E465-9E63-42EC-97F5-4985CFA60E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sp>
        <p:nvSpPr>
          <p:cNvPr id="97283" name="Text Box 355">
            <a:extLst>
              <a:ext uri="{FF2B5EF4-FFF2-40B4-BE49-F238E27FC236}">
                <a16:creationId xmlns:a16="http://schemas.microsoft.com/office/drawing/2014/main" id="{F9EBD232-DDDA-4302-8B53-D80EECBF5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0438" y="1278715"/>
            <a:ext cx="49530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  -6  -5 -4  -3 -2  -1   0  1   2   3   4  5   6   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284" name="Text Box 356">
            <a:extLst>
              <a:ext uri="{FF2B5EF4-FFF2-40B4-BE49-F238E27FC236}">
                <a16:creationId xmlns:a16="http://schemas.microsoft.com/office/drawing/2014/main" id="{801DE7DD-1A93-4551-90FA-2B153A21C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15073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285" name="Text Box 357">
            <a:extLst>
              <a:ext uri="{FF2B5EF4-FFF2-40B4-BE49-F238E27FC236}">
                <a16:creationId xmlns:a16="http://schemas.microsoft.com/office/drawing/2014/main" id="{3BBB49B6-8485-476C-9B02-DFB5F53CA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18121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-6</a:t>
            </a:r>
          </a:p>
        </p:txBody>
      </p:sp>
      <p:sp>
        <p:nvSpPr>
          <p:cNvPr id="97286" name="Text Box 358">
            <a:extLst>
              <a:ext uri="{FF2B5EF4-FFF2-40B4-BE49-F238E27FC236}">
                <a16:creationId xmlns:a16="http://schemas.microsoft.com/office/drawing/2014/main" id="{70F91C23-8437-4C59-A9E7-F7E96CCC7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211691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-5</a:t>
            </a:r>
          </a:p>
        </p:txBody>
      </p:sp>
      <p:sp>
        <p:nvSpPr>
          <p:cNvPr id="97287" name="Text Box 359">
            <a:extLst>
              <a:ext uri="{FF2B5EF4-FFF2-40B4-BE49-F238E27FC236}">
                <a16:creationId xmlns:a16="http://schemas.microsoft.com/office/drawing/2014/main" id="{11703EC6-C0B5-4C8E-A530-481068DEA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24217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-4</a:t>
            </a:r>
          </a:p>
        </p:txBody>
      </p:sp>
      <p:sp>
        <p:nvSpPr>
          <p:cNvPr id="97288" name="Text Box 360">
            <a:extLst>
              <a:ext uri="{FF2B5EF4-FFF2-40B4-BE49-F238E27FC236}">
                <a16:creationId xmlns:a16="http://schemas.microsoft.com/office/drawing/2014/main" id="{56B9F988-638D-412D-A3AF-7FC96878B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272651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-3</a:t>
            </a:r>
          </a:p>
        </p:txBody>
      </p:sp>
      <p:sp>
        <p:nvSpPr>
          <p:cNvPr id="97289" name="Text Box 361">
            <a:extLst>
              <a:ext uri="{FF2B5EF4-FFF2-40B4-BE49-F238E27FC236}">
                <a16:creationId xmlns:a16="http://schemas.microsoft.com/office/drawing/2014/main" id="{24540A6F-0C3C-4A75-9D92-B38E96467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303131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-2</a:t>
            </a:r>
          </a:p>
        </p:txBody>
      </p:sp>
      <p:sp>
        <p:nvSpPr>
          <p:cNvPr id="97290" name="Text Box 362">
            <a:extLst>
              <a:ext uri="{FF2B5EF4-FFF2-40B4-BE49-F238E27FC236}">
                <a16:creationId xmlns:a16="http://schemas.microsoft.com/office/drawing/2014/main" id="{503A08D4-5F41-4D0E-995A-14443322C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438" y="3336115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-1</a:t>
            </a:r>
          </a:p>
        </p:txBody>
      </p:sp>
      <p:sp>
        <p:nvSpPr>
          <p:cNvPr id="97291" name="Text Box 363">
            <a:extLst>
              <a:ext uri="{FF2B5EF4-FFF2-40B4-BE49-F238E27FC236}">
                <a16:creationId xmlns:a16="http://schemas.microsoft.com/office/drawing/2014/main" id="{D5033E4B-BDC0-4045-81B6-9ADC9A8CC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36409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97292" name="Text Box 364">
            <a:extLst>
              <a:ext uri="{FF2B5EF4-FFF2-40B4-BE49-F238E27FC236}">
                <a16:creationId xmlns:a16="http://schemas.microsoft.com/office/drawing/2014/main" id="{73ED61BE-F9B0-4824-913C-56CDB5D69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39457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97293" name="Text Box 365">
            <a:extLst>
              <a:ext uri="{FF2B5EF4-FFF2-40B4-BE49-F238E27FC236}">
                <a16:creationId xmlns:a16="http://schemas.microsoft.com/office/drawing/2014/main" id="{B77F8033-F9DD-4727-B888-EC082D834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42505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7294" name="Text Box 366">
            <a:extLst>
              <a:ext uri="{FF2B5EF4-FFF2-40B4-BE49-F238E27FC236}">
                <a16:creationId xmlns:a16="http://schemas.microsoft.com/office/drawing/2014/main" id="{7A05B3FC-364C-40E2-B7D7-22F4497C4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45553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7295" name="Text Box 367">
            <a:extLst>
              <a:ext uri="{FF2B5EF4-FFF2-40B4-BE49-F238E27FC236}">
                <a16:creationId xmlns:a16="http://schemas.microsoft.com/office/drawing/2014/main" id="{723A58FE-199A-4266-AB2D-FB463EA00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86011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7296" name="Text Box 368">
            <a:extLst>
              <a:ext uri="{FF2B5EF4-FFF2-40B4-BE49-F238E27FC236}">
                <a16:creationId xmlns:a16="http://schemas.microsoft.com/office/drawing/2014/main" id="{F8FE8753-05E3-4373-BD1F-5DCE1DBAB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516491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7297" name="Text Box 369">
            <a:extLst>
              <a:ext uri="{FF2B5EF4-FFF2-40B4-BE49-F238E27FC236}">
                <a16:creationId xmlns:a16="http://schemas.microsoft.com/office/drawing/2014/main" id="{96361D4B-427D-4A98-9466-545B2B5F9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438" y="5469715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7298" name="Text Box 370">
            <a:extLst>
              <a:ext uri="{FF2B5EF4-FFF2-40B4-BE49-F238E27FC236}">
                <a16:creationId xmlns:a16="http://schemas.microsoft.com/office/drawing/2014/main" id="{248E9E53-B7ED-4943-915B-D2F5054E1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438" y="5774515"/>
            <a:ext cx="6858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7299" name="Oval 371">
            <a:extLst>
              <a:ext uri="{FF2B5EF4-FFF2-40B4-BE49-F238E27FC236}">
                <a16:creationId xmlns:a16="http://schemas.microsoft.com/office/drawing/2014/main" id="{B5B25464-BD9E-4F9D-AD4D-901271ED7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238" y="49387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00" name="Oval 372">
            <a:extLst>
              <a:ext uri="{FF2B5EF4-FFF2-40B4-BE49-F238E27FC236}">
                <a16:creationId xmlns:a16="http://schemas.microsoft.com/office/drawing/2014/main" id="{D5E57CAD-4AB6-416C-8195-51E46E63F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43291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01" name="Oval 373">
            <a:extLst>
              <a:ext uri="{FF2B5EF4-FFF2-40B4-BE49-F238E27FC236}">
                <a16:creationId xmlns:a16="http://schemas.microsoft.com/office/drawing/2014/main" id="{B71B3BB6-A0C9-49EC-B4A2-0C87A68ED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6038" y="55483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02" name="Oval 374">
            <a:extLst>
              <a:ext uri="{FF2B5EF4-FFF2-40B4-BE49-F238E27FC236}">
                <a16:creationId xmlns:a16="http://schemas.microsoft.com/office/drawing/2014/main" id="{DFF6B360-2118-40FB-9FC7-BDA4C6D3F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838" y="554831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03" name="Oval 375">
            <a:extLst>
              <a:ext uri="{FF2B5EF4-FFF2-40B4-BE49-F238E27FC236}">
                <a16:creationId xmlns:a16="http://schemas.microsoft.com/office/drawing/2014/main" id="{E0CCA9B4-05B2-4097-B392-66A90946F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838" y="524351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04" name="Oval 376">
            <a:extLst>
              <a:ext uri="{FF2B5EF4-FFF2-40B4-BE49-F238E27FC236}">
                <a16:creationId xmlns:a16="http://schemas.microsoft.com/office/drawing/2014/main" id="{B830FA4C-9F3C-43FE-B821-E92394D01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8" y="524351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05" name="Oval 377">
            <a:extLst>
              <a:ext uri="{FF2B5EF4-FFF2-40B4-BE49-F238E27FC236}">
                <a16:creationId xmlns:a16="http://schemas.microsoft.com/office/drawing/2014/main" id="{F6B884DA-FE22-4B85-87AC-60B8E25F0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0438" y="524351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06" name="Oval 378">
            <a:extLst>
              <a:ext uri="{FF2B5EF4-FFF2-40B4-BE49-F238E27FC236}">
                <a16:creationId xmlns:a16="http://schemas.microsoft.com/office/drawing/2014/main" id="{A4FF2EBA-44E2-4800-890E-E6760670C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55483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07" name="Oval 379">
            <a:extLst>
              <a:ext uri="{FF2B5EF4-FFF2-40B4-BE49-F238E27FC236}">
                <a16:creationId xmlns:a16="http://schemas.microsoft.com/office/drawing/2014/main" id="{1E615BF2-FC51-41FD-A08D-BBF9EA6DE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0438" y="554831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08" name="Oval 380">
            <a:extLst>
              <a:ext uri="{FF2B5EF4-FFF2-40B4-BE49-F238E27FC236}">
                <a16:creationId xmlns:a16="http://schemas.microsoft.com/office/drawing/2014/main" id="{E78AF8F0-4323-4A80-8FC3-FAF340BC3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0438" y="585311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09" name="Oval 381">
            <a:extLst>
              <a:ext uri="{FF2B5EF4-FFF2-40B4-BE49-F238E27FC236}">
                <a16:creationId xmlns:a16="http://schemas.microsoft.com/office/drawing/2014/main" id="{96745DED-8D75-4F0B-ABDE-79D1EF843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8" y="585311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10" name="Oval 382">
            <a:extLst>
              <a:ext uri="{FF2B5EF4-FFF2-40B4-BE49-F238E27FC236}">
                <a16:creationId xmlns:a16="http://schemas.microsoft.com/office/drawing/2014/main" id="{48A812E8-995D-4DEB-962A-52B61FE06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838" y="585311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11" name="Oval 383">
            <a:extLst>
              <a:ext uri="{FF2B5EF4-FFF2-40B4-BE49-F238E27FC236}">
                <a16:creationId xmlns:a16="http://schemas.microsoft.com/office/drawing/2014/main" id="{6FBC01BA-C9B0-44B8-9594-47FCE1A96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8" y="55483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12" name="Oval 384">
            <a:extLst>
              <a:ext uri="{FF2B5EF4-FFF2-40B4-BE49-F238E27FC236}">
                <a16:creationId xmlns:a16="http://schemas.microsoft.com/office/drawing/2014/main" id="{892D4891-F65A-4DF5-A84E-6D0EE3EEC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8" y="4938713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13" name="Text Box 385">
            <a:extLst>
              <a:ext uri="{FF2B5EF4-FFF2-40B4-BE49-F238E27FC236}">
                <a16:creationId xmlns:a16="http://schemas.microsoft.com/office/drawing/2014/main" id="{8ED29DFA-3EC8-4D04-947C-B051DAB3D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838" y="41747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14" name="Text Box 386">
            <a:extLst>
              <a:ext uri="{FF2B5EF4-FFF2-40B4-BE49-F238E27FC236}">
                <a16:creationId xmlns:a16="http://schemas.microsoft.com/office/drawing/2014/main" id="{120F6D8C-01DE-4070-8031-0CB19509A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638" y="41747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15" name="Text Box 387">
            <a:extLst>
              <a:ext uri="{FF2B5EF4-FFF2-40B4-BE49-F238E27FC236}">
                <a16:creationId xmlns:a16="http://schemas.microsoft.com/office/drawing/2014/main" id="{8CE55027-4B9A-40A2-A590-CBD2685AD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638" y="53939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16" name="Text Box 388">
            <a:extLst>
              <a:ext uri="{FF2B5EF4-FFF2-40B4-BE49-F238E27FC236}">
                <a16:creationId xmlns:a16="http://schemas.microsoft.com/office/drawing/2014/main" id="{BA274940-0F06-4B31-B154-3401BEBE1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3238" y="41747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17" name="Text Box 389">
            <a:extLst>
              <a:ext uri="{FF2B5EF4-FFF2-40B4-BE49-F238E27FC236}">
                <a16:creationId xmlns:a16="http://schemas.microsoft.com/office/drawing/2014/main" id="{5CB2A579-0751-43D7-BD09-996F3D7CC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438" y="50891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18" name="Text Box 390">
            <a:extLst>
              <a:ext uri="{FF2B5EF4-FFF2-40B4-BE49-F238E27FC236}">
                <a16:creationId xmlns:a16="http://schemas.microsoft.com/office/drawing/2014/main" id="{907C8176-CA87-47CA-9F32-AB51DEA17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438" y="53939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19" name="Text Box 391">
            <a:extLst>
              <a:ext uri="{FF2B5EF4-FFF2-40B4-BE49-F238E27FC236}">
                <a16:creationId xmlns:a16="http://schemas.microsoft.com/office/drawing/2014/main" id="{5B735BBF-3A1F-4726-AB85-0189A394B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3238" y="50891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20" name="Rectangle 392">
            <a:extLst>
              <a:ext uri="{FF2B5EF4-FFF2-40B4-BE49-F238E27FC236}">
                <a16:creationId xmlns:a16="http://schemas.microsoft.com/office/drawing/2014/main" id="{45385B48-F3CF-4099-B6F4-DE6A7EC2C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638" y="5472113"/>
            <a:ext cx="304800" cy="304800"/>
          </a:xfrm>
          <a:prstGeom prst="rect">
            <a:avLst/>
          </a:prstGeom>
          <a:noFill/>
          <a:ln w="9525" cap="rnd">
            <a:solidFill>
              <a:srgbClr val="333333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21" name="Oval 393">
            <a:extLst>
              <a:ext uri="{FF2B5EF4-FFF2-40B4-BE49-F238E27FC236}">
                <a16:creationId xmlns:a16="http://schemas.microsoft.com/office/drawing/2014/main" id="{74A3E484-6113-41D1-87B1-D0BBF2EAB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8" y="43291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22" name="Oval 394">
            <a:extLst>
              <a:ext uri="{FF2B5EF4-FFF2-40B4-BE49-F238E27FC236}">
                <a16:creationId xmlns:a16="http://schemas.microsoft.com/office/drawing/2014/main" id="{CF1A20C6-9FEE-444B-A7AF-BC400A000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6038" y="43291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23" name="Oval 395">
            <a:extLst>
              <a:ext uri="{FF2B5EF4-FFF2-40B4-BE49-F238E27FC236}">
                <a16:creationId xmlns:a16="http://schemas.microsoft.com/office/drawing/2014/main" id="{AEFCD7C7-C76F-4D2A-A5E3-AEE23FEAC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6038" y="49387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24" name="Oval 396">
            <a:extLst>
              <a:ext uri="{FF2B5EF4-FFF2-40B4-BE49-F238E27FC236}">
                <a16:creationId xmlns:a16="http://schemas.microsoft.com/office/drawing/2014/main" id="{43C1299D-3B50-4947-AA3C-2F29B2F2E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49387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25" name="Oval 397">
            <a:extLst>
              <a:ext uri="{FF2B5EF4-FFF2-40B4-BE49-F238E27FC236}">
                <a16:creationId xmlns:a16="http://schemas.microsoft.com/office/drawing/2014/main" id="{442A7DC2-50C6-4BF4-9321-D924C8E0F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6438" y="49387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26" name="Text Box 398">
            <a:extLst>
              <a:ext uri="{FF2B5EF4-FFF2-40B4-BE49-F238E27FC236}">
                <a16:creationId xmlns:a16="http://schemas.microsoft.com/office/drawing/2014/main" id="{ED82C8C8-7578-42BF-8E7D-206C832EC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4838" y="47843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27" name="Text Box 399">
            <a:extLst>
              <a:ext uri="{FF2B5EF4-FFF2-40B4-BE49-F238E27FC236}">
                <a16:creationId xmlns:a16="http://schemas.microsoft.com/office/drawing/2014/main" id="{F86E351B-4318-46BE-A4CA-05A4E08C1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4038" y="47843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28" name="Text Box 400">
            <a:extLst>
              <a:ext uri="{FF2B5EF4-FFF2-40B4-BE49-F238E27FC236}">
                <a16:creationId xmlns:a16="http://schemas.microsoft.com/office/drawing/2014/main" id="{7397917A-2312-4FB5-9A14-B81B57A25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638" y="47843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29" name="Text Box 401">
            <a:extLst>
              <a:ext uri="{FF2B5EF4-FFF2-40B4-BE49-F238E27FC236}">
                <a16:creationId xmlns:a16="http://schemas.microsoft.com/office/drawing/2014/main" id="{6F51AD12-DFC3-42DF-BDA2-6A4848364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3238" y="47843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30" name="Text Box 402">
            <a:extLst>
              <a:ext uri="{FF2B5EF4-FFF2-40B4-BE49-F238E27FC236}">
                <a16:creationId xmlns:a16="http://schemas.microsoft.com/office/drawing/2014/main" id="{782FDC54-24BC-47A7-BD32-485DA4ED5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838" y="47843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31" name="Text Box 403">
            <a:extLst>
              <a:ext uri="{FF2B5EF4-FFF2-40B4-BE49-F238E27FC236}">
                <a16:creationId xmlns:a16="http://schemas.microsoft.com/office/drawing/2014/main" id="{0186C07F-7577-490A-954A-799B8733A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838" y="53939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32" name="Text Box 404">
            <a:extLst>
              <a:ext uri="{FF2B5EF4-FFF2-40B4-BE49-F238E27FC236}">
                <a16:creationId xmlns:a16="http://schemas.microsoft.com/office/drawing/2014/main" id="{F9F49A0D-FDE1-4037-B50F-3C009FA51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8038" y="50891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33" name="Text Box 405">
            <a:extLst>
              <a:ext uri="{FF2B5EF4-FFF2-40B4-BE49-F238E27FC236}">
                <a16:creationId xmlns:a16="http://schemas.microsoft.com/office/drawing/2014/main" id="{35CFB6E9-7429-4473-B8AF-9C840A7D4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438" y="56987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34" name="Text Box 406">
            <a:extLst>
              <a:ext uri="{FF2B5EF4-FFF2-40B4-BE49-F238E27FC236}">
                <a16:creationId xmlns:a16="http://schemas.microsoft.com/office/drawing/2014/main" id="{5F6215DB-8036-4465-A1A7-93786D447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8038" y="53939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35" name="Text Box 407">
            <a:extLst>
              <a:ext uri="{FF2B5EF4-FFF2-40B4-BE49-F238E27FC236}">
                <a16:creationId xmlns:a16="http://schemas.microsoft.com/office/drawing/2014/main" id="{2104A5B7-8CD5-4A9F-9F11-1EA9EEAF1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3238" y="56987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36" name="Text Box 408">
            <a:extLst>
              <a:ext uri="{FF2B5EF4-FFF2-40B4-BE49-F238E27FC236}">
                <a16:creationId xmlns:a16="http://schemas.microsoft.com/office/drawing/2014/main" id="{61D1F382-6B20-4DEB-8F1C-DF67B5F56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8038" y="56987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50649" name="Text Box 409">
            <a:extLst>
              <a:ext uri="{FF2B5EF4-FFF2-40B4-BE49-F238E27FC236}">
                <a16:creationId xmlns:a16="http://schemas.microsoft.com/office/drawing/2014/main" id="{B3BE62B6-A3AE-4E97-BCD6-43AA1CF28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3263" y="6213069"/>
            <a:ext cx="5715000" cy="64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Three-Step Hierarchical Search Procedure Search Range -7 to +7 Motion Vector (3,6) in this case</a:t>
            </a:r>
          </a:p>
        </p:txBody>
      </p:sp>
      <p:sp>
        <p:nvSpPr>
          <p:cNvPr id="97338" name="Rectangle 410">
            <a:extLst>
              <a:ext uri="{FF2B5EF4-FFF2-40B4-BE49-F238E27FC236}">
                <a16:creationId xmlns:a16="http://schemas.microsoft.com/office/drawing/2014/main" id="{F039E1A3-BFEE-4A0F-8EBF-774339023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2" y="198438"/>
            <a:ext cx="83867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Fast ME: Three-Step Search (TSS)</a:t>
            </a:r>
          </a:p>
        </p:txBody>
      </p:sp>
      <p:sp>
        <p:nvSpPr>
          <p:cNvPr id="97339" name="Oval 411">
            <a:extLst>
              <a:ext uri="{FF2B5EF4-FFF2-40B4-BE49-F238E27FC236}">
                <a16:creationId xmlns:a16="http://schemas.microsoft.com/office/drawing/2014/main" id="{08EE7DE1-3426-44BC-96DD-AC5DCF927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238" y="25003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40" name="Oval 412">
            <a:extLst>
              <a:ext uri="{FF2B5EF4-FFF2-40B4-BE49-F238E27FC236}">
                <a16:creationId xmlns:a16="http://schemas.microsoft.com/office/drawing/2014/main" id="{37A94043-2D20-4579-8F90-D0C813217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6438" y="25003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41" name="Oval 413">
            <a:extLst>
              <a:ext uri="{FF2B5EF4-FFF2-40B4-BE49-F238E27FC236}">
                <a16:creationId xmlns:a16="http://schemas.microsoft.com/office/drawing/2014/main" id="{AB3179C6-0805-4464-A71A-B248462B0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8" y="25003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42" name="Text Box 414">
            <a:extLst>
              <a:ext uri="{FF2B5EF4-FFF2-40B4-BE49-F238E27FC236}">
                <a16:creationId xmlns:a16="http://schemas.microsoft.com/office/drawing/2014/main" id="{CD63197A-42F2-4F6F-BB35-9164214FD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4838" y="23459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43" name="Text Box 415">
            <a:extLst>
              <a:ext uri="{FF2B5EF4-FFF2-40B4-BE49-F238E27FC236}">
                <a16:creationId xmlns:a16="http://schemas.microsoft.com/office/drawing/2014/main" id="{0F36642A-E2DA-43AA-938F-F8936297A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7038" y="2345950"/>
            <a:ext cx="3048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44" name="Text Box 416">
            <a:extLst>
              <a:ext uri="{FF2B5EF4-FFF2-40B4-BE49-F238E27FC236}">
                <a16:creationId xmlns:a16="http://schemas.microsoft.com/office/drawing/2014/main" id="{0917DAE3-8776-4A84-95F6-D94038082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4038" y="23459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45" name="Oval 417">
            <a:extLst>
              <a:ext uri="{FF2B5EF4-FFF2-40B4-BE49-F238E27FC236}">
                <a16:creationId xmlns:a16="http://schemas.microsoft.com/office/drawing/2014/main" id="{48F7511A-B44E-4DF7-AA6B-0DC8C1CAA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8" y="37195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46" name="Oval 418">
            <a:extLst>
              <a:ext uri="{FF2B5EF4-FFF2-40B4-BE49-F238E27FC236}">
                <a16:creationId xmlns:a16="http://schemas.microsoft.com/office/drawing/2014/main" id="{23BB51B9-031E-4DA5-A3BE-29B3BDCF8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238" y="37195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47" name="Text Box 419">
            <a:extLst>
              <a:ext uri="{FF2B5EF4-FFF2-40B4-BE49-F238E27FC236}">
                <a16:creationId xmlns:a16="http://schemas.microsoft.com/office/drawing/2014/main" id="{9CA7F9FE-977C-45A3-9939-45F0DCCFA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8638" y="35651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48" name="Text Box 420">
            <a:extLst>
              <a:ext uri="{FF2B5EF4-FFF2-40B4-BE49-F238E27FC236}">
                <a16:creationId xmlns:a16="http://schemas.microsoft.com/office/drawing/2014/main" id="{125BFAA8-4955-4CC5-8CD8-67646FBB4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7838" y="35651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49" name="Oval 421">
            <a:extLst>
              <a:ext uri="{FF2B5EF4-FFF2-40B4-BE49-F238E27FC236}">
                <a16:creationId xmlns:a16="http://schemas.microsoft.com/office/drawing/2014/main" id="{1148FFF2-AAB2-4703-89B0-6BA003392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6438" y="37195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50" name="Text Box 422">
            <a:extLst>
              <a:ext uri="{FF2B5EF4-FFF2-40B4-BE49-F238E27FC236}">
                <a16:creationId xmlns:a16="http://schemas.microsoft.com/office/drawing/2014/main" id="{01F1B3A9-7EB8-4FDC-B741-81A931F55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3238" y="35651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51" name="Line 423">
            <a:extLst>
              <a:ext uri="{FF2B5EF4-FFF2-40B4-BE49-F238E27FC236}">
                <a16:creationId xmlns:a16="http://schemas.microsoft.com/office/drawing/2014/main" id="{1129F3D9-DA6F-48A7-BA8B-0E1DE583B9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3838577"/>
            <a:ext cx="823912" cy="1782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7352" name="投影片編號版面配置區 423">
            <a:extLst>
              <a:ext uri="{FF2B5EF4-FFF2-40B4-BE49-F238E27FC236}">
                <a16:creationId xmlns:a16="http://schemas.microsoft.com/office/drawing/2014/main" id="{1541B290-18E5-48F0-AF95-DD83B59D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8F75F5A-C897-4409-ACB1-AC9F51F64E84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84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410">
            <a:extLst>
              <a:ext uri="{FF2B5EF4-FFF2-40B4-BE49-F238E27FC236}">
                <a16:creationId xmlns:a16="http://schemas.microsoft.com/office/drawing/2014/main" id="{568F8D18-48DC-4870-9A1A-8B62DE076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27" y="285750"/>
            <a:ext cx="83724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Fast ME: Cross-Search Algorithm (CSA)</a:t>
            </a:r>
          </a:p>
        </p:txBody>
      </p:sp>
      <p:grpSp>
        <p:nvGrpSpPr>
          <p:cNvPr id="98307" name="Group 424">
            <a:extLst>
              <a:ext uri="{FF2B5EF4-FFF2-40B4-BE49-F238E27FC236}">
                <a16:creationId xmlns:a16="http://schemas.microsoft.com/office/drawing/2014/main" id="{4523D5B3-D521-48B9-B9C8-9BB6C7AD7C4E}"/>
              </a:ext>
            </a:extLst>
          </p:cNvPr>
          <p:cNvGrpSpPr>
            <a:grpSpLocks/>
          </p:cNvGrpSpPr>
          <p:nvPr/>
        </p:nvGrpSpPr>
        <p:grpSpPr bwMode="auto">
          <a:xfrm>
            <a:off x="2401888" y="1636713"/>
            <a:ext cx="4267200" cy="4267200"/>
            <a:chOff x="1488" y="1296"/>
            <a:chExt cx="2688" cy="2688"/>
          </a:xfrm>
        </p:grpSpPr>
        <p:grpSp>
          <p:nvGrpSpPr>
            <p:cNvPr id="98361" name="Group 425">
              <a:extLst>
                <a:ext uri="{FF2B5EF4-FFF2-40B4-BE49-F238E27FC236}">
                  <a16:creationId xmlns:a16="http://schemas.microsoft.com/office/drawing/2014/main" id="{65F2FCF2-8A4C-4310-B2A6-82ED8EC659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296"/>
              <a:ext cx="2688" cy="768"/>
              <a:chOff x="1488" y="1296"/>
              <a:chExt cx="2688" cy="768"/>
            </a:xfrm>
          </p:grpSpPr>
          <p:grpSp>
            <p:nvGrpSpPr>
              <p:cNvPr id="98613" name="Group 426">
                <a:extLst>
                  <a:ext uri="{FF2B5EF4-FFF2-40B4-BE49-F238E27FC236}">
                    <a16:creationId xmlns:a16="http://schemas.microsoft.com/office/drawing/2014/main" id="{83E73D22-66D8-45F0-8B13-7C5ABB0F91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98689" name="Group 427">
                  <a:extLst>
                    <a:ext uri="{FF2B5EF4-FFF2-40B4-BE49-F238E27FC236}">
                      <a16:creationId xmlns:a16="http://schemas.microsoft.com/office/drawing/2014/main" id="{91F3FCDF-6D0B-4D78-8671-EFF3114420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8699" name="Group 428">
                    <a:extLst>
                      <a:ext uri="{FF2B5EF4-FFF2-40B4-BE49-F238E27FC236}">
                        <a16:creationId xmlns:a16="http://schemas.microsoft.com/office/drawing/2014/main" id="{F635B764-5AF0-4F92-8C8A-CCEF5ED4426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707" name="Group 429">
                      <a:extLst>
                        <a:ext uri="{FF2B5EF4-FFF2-40B4-BE49-F238E27FC236}">
                          <a16:creationId xmlns:a16="http://schemas.microsoft.com/office/drawing/2014/main" id="{E3D5BE68-2407-46B5-B845-929587D8228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711" name="Rectangle 430">
                        <a:extLst>
                          <a:ext uri="{FF2B5EF4-FFF2-40B4-BE49-F238E27FC236}">
                            <a16:creationId xmlns:a16="http://schemas.microsoft.com/office/drawing/2014/main" id="{13408538-31E9-43F4-BF27-56DCC6DD764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712" name="Rectangle 431">
                        <a:extLst>
                          <a:ext uri="{FF2B5EF4-FFF2-40B4-BE49-F238E27FC236}">
                            <a16:creationId xmlns:a16="http://schemas.microsoft.com/office/drawing/2014/main" id="{68FA088E-186E-474C-96F8-2C598C5AC29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708" name="Group 432">
                      <a:extLst>
                        <a:ext uri="{FF2B5EF4-FFF2-40B4-BE49-F238E27FC236}">
                          <a16:creationId xmlns:a16="http://schemas.microsoft.com/office/drawing/2014/main" id="{9AB1C24A-08B0-4802-A3C5-6E75AC47863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709" name="Rectangle 433">
                        <a:extLst>
                          <a:ext uri="{FF2B5EF4-FFF2-40B4-BE49-F238E27FC236}">
                            <a16:creationId xmlns:a16="http://schemas.microsoft.com/office/drawing/2014/main" id="{9A181A40-B28E-4C8F-8E38-873207ACD9D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710" name="Rectangle 434">
                        <a:extLst>
                          <a:ext uri="{FF2B5EF4-FFF2-40B4-BE49-F238E27FC236}">
                            <a16:creationId xmlns:a16="http://schemas.microsoft.com/office/drawing/2014/main" id="{48D5D55C-C39E-47F4-881D-A4B653A4AC0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8700" name="Group 435">
                    <a:extLst>
                      <a:ext uri="{FF2B5EF4-FFF2-40B4-BE49-F238E27FC236}">
                        <a16:creationId xmlns:a16="http://schemas.microsoft.com/office/drawing/2014/main" id="{C9938671-1E16-41AA-8450-2CB0190A1A9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701" name="Group 436">
                      <a:extLst>
                        <a:ext uri="{FF2B5EF4-FFF2-40B4-BE49-F238E27FC236}">
                          <a16:creationId xmlns:a16="http://schemas.microsoft.com/office/drawing/2014/main" id="{FEF27BB9-9E07-48CC-A2C1-C89BC0E2D64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705" name="Rectangle 437">
                        <a:extLst>
                          <a:ext uri="{FF2B5EF4-FFF2-40B4-BE49-F238E27FC236}">
                            <a16:creationId xmlns:a16="http://schemas.microsoft.com/office/drawing/2014/main" id="{1C55F0DA-8051-4612-A149-3D886107319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706" name="Rectangle 438">
                        <a:extLst>
                          <a:ext uri="{FF2B5EF4-FFF2-40B4-BE49-F238E27FC236}">
                            <a16:creationId xmlns:a16="http://schemas.microsoft.com/office/drawing/2014/main" id="{07D0C843-350C-440E-9E18-B578D657A3B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702" name="Group 439">
                      <a:extLst>
                        <a:ext uri="{FF2B5EF4-FFF2-40B4-BE49-F238E27FC236}">
                          <a16:creationId xmlns:a16="http://schemas.microsoft.com/office/drawing/2014/main" id="{FE7D35AB-894A-4DD1-AFED-6F934278671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703" name="Rectangle 440">
                        <a:extLst>
                          <a:ext uri="{FF2B5EF4-FFF2-40B4-BE49-F238E27FC236}">
                            <a16:creationId xmlns:a16="http://schemas.microsoft.com/office/drawing/2014/main" id="{4AE8E115-71C8-4AFB-B825-EBC408893B4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704" name="Rectangle 441">
                        <a:extLst>
                          <a:ext uri="{FF2B5EF4-FFF2-40B4-BE49-F238E27FC236}">
                            <a16:creationId xmlns:a16="http://schemas.microsoft.com/office/drawing/2014/main" id="{11398DC3-07B8-4189-9E0B-55B56C4A3A0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8690" name="Group 442">
                  <a:extLst>
                    <a:ext uri="{FF2B5EF4-FFF2-40B4-BE49-F238E27FC236}">
                      <a16:creationId xmlns:a16="http://schemas.microsoft.com/office/drawing/2014/main" id="{8F28F581-14AF-4BC9-9CED-032C8E0D17F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97" name="Rectangle 443">
                    <a:extLst>
                      <a:ext uri="{FF2B5EF4-FFF2-40B4-BE49-F238E27FC236}">
                        <a16:creationId xmlns:a16="http://schemas.microsoft.com/office/drawing/2014/main" id="{4AA5736A-7899-4032-B789-946C5D41D5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98" name="Rectangle 444">
                    <a:extLst>
                      <a:ext uri="{FF2B5EF4-FFF2-40B4-BE49-F238E27FC236}">
                        <a16:creationId xmlns:a16="http://schemas.microsoft.com/office/drawing/2014/main" id="{FD269505-1CDB-4BEF-B193-A794E51807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691" name="Group 445">
                  <a:extLst>
                    <a:ext uri="{FF2B5EF4-FFF2-40B4-BE49-F238E27FC236}">
                      <a16:creationId xmlns:a16="http://schemas.microsoft.com/office/drawing/2014/main" id="{7A30619F-1D78-45E2-A406-EA97C189BAC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95" name="Rectangle 446">
                    <a:extLst>
                      <a:ext uri="{FF2B5EF4-FFF2-40B4-BE49-F238E27FC236}">
                        <a16:creationId xmlns:a16="http://schemas.microsoft.com/office/drawing/2014/main" id="{D16F213D-9112-40D6-9D5B-63FF203A15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96" name="Rectangle 447">
                    <a:extLst>
                      <a:ext uri="{FF2B5EF4-FFF2-40B4-BE49-F238E27FC236}">
                        <a16:creationId xmlns:a16="http://schemas.microsoft.com/office/drawing/2014/main" id="{84F46D1C-1ED4-4363-B2A4-BD8CF744B9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692" name="Group 448">
                  <a:extLst>
                    <a:ext uri="{FF2B5EF4-FFF2-40B4-BE49-F238E27FC236}">
                      <a16:creationId xmlns:a16="http://schemas.microsoft.com/office/drawing/2014/main" id="{8BBB278E-FC13-46FB-9A5A-09D611A7D7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93" name="Rectangle 449">
                    <a:extLst>
                      <a:ext uri="{FF2B5EF4-FFF2-40B4-BE49-F238E27FC236}">
                        <a16:creationId xmlns:a16="http://schemas.microsoft.com/office/drawing/2014/main" id="{1AF6FFE7-21C7-436B-B898-5C36E6E990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94" name="Rectangle 450">
                    <a:extLst>
                      <a:ext uri="{FF2B5EF4-FFF2-40B4-BE49-F238E27FC236}">
                        <a16:creationId xmlns:a16="http://schemas.microsoft.com/office/drawing/2014/main" id="{764388D5-FD29-4C60-AE5A-F7B53B7B6E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8614" name="Group 451">
                <a:extLst>
                  <a:ext uri="{FF2B5EF4-FFF2-40B4-BE49-F238E27FC236}">
                    <a16:creationId xmlns:a16="http://schemas.microsoft.com/office/drawing/2014/main" id="{F6553C70-9F75-4563-8439-90FCE0F224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98665" name="Group 452">
                  <a:extLst>
                    <a:ext uri="{FF2B5EF4-FFF2-40B4-BE49-F238E27FC236}">
                      <a16:creationId xmlns:a16="http://schemas.microsoft.com/office/drawing/2014/main" id="{EA83A46A-65CC-43F8-9E9A-7A49E02E1E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8675" name="Group 453">
                    <a:extLst>
                      <a:ext uri="{FF2B5EF4-FFF2-40B4-BE49-F238E27FC236}">
                        <a16:creationId xmlns:a16="http://schemas.microsoft.com/office/drawing/2014/main" id="{C86FC639-9455-4553-96FD-BC6B20F539F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683" name="Group 454">
                      <a:extLst>
                        <a:ext uri="{FF2B5EF4-FFF2-40B4-BE49-F238E27FC236}">
                          <a16:creationId xmlns:a16="http://schemas.microsoft.com/office/drawing/2014/main" id="{21508206-512F-4C54-8063-565841EE64F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87" name="Rectangle 455">
                        <a:extLst>
                          <a:ext uri="{FF2B5EF4-FFF2-40B4-BE49-F238E27FC236}">
                            <a16:creationId xmlns:a16="http://schemas.microsoft.com/office/drawing/2014/main" id="{208D3D70-DEC8-4B66-BB70-E900C776005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88" name="Rectangle 456">
                        <a:extLst>
                          <a:ext uri="{FF2B5EF4-FFF2-40B4-BE49-F238E27FC236}">
                            <a16:creationId xmlns:a16="http://schemas.microsoft.com/office/drawing/2014/main" id="{066578C4-02C3-4EA5-90FF-BE126AFEEE8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684" name="Group 457">
                      <a:extLst>
                        <a:ext uri="{FF2B5EF4-FFF2-40B4-BE49-F238E27FC236}">
                          <a16:creationId xmlns:a16="http://schemas.microsoft.com/office/drawing/2014/main" id="{03E37755-FFA4-4988-9447-8366A31F2A5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85" name="Rectangle 458">
                        <a:extLst>
                          <a:ext uri="{FF2B5EF4-FFF2-40B4-BE49-F238E27FC236}">
                            <a16:creationId xmlns:a16="http://schemas.microsoft.com/office/drawing/2014/main" id="{E05E37D9-9504-4F48-8285-F988212B1DF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86" name="Rectangle 459">
                        <a:extLst>
                          <a:ext uri="{FF2B5EF4-FFF2-40B4-BE49-F238E27FC236}">
                            <a16:creationId xmlns:a16="http://schemas.microsoft.com/office/drawing/2014/main" id="{372CDB08-AB61-4BDA-9BA0-B50056D1BED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8676" name="Group 460">
                    <a:extLst>
                      <a:ext uri="{FF2B5EF4-FFF2-40B4-BE49-F238E27FC236}">
                        <a16:creationId xmlns:a16="http://schemas.microsoft.com/office/drawing/2014/main" id="{8022B89D-415D-47CA-A7D6-24D1CD69C1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677" name="Group 461">
                      <a:extLst>
                        <a:ext uri="{FF2B5EF4-FFF2-40B4-BE49-F238E27FC236}">
                          <a16:creationId xmlns:a16="http://schemas.microsoft.com/office/drawing/2014/main" id="{A554ED76-0F49-4880-BA82-196DBD281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81" name="Rectangle 462">
                        <a:extLst>
                          <a:ext uri="{FF2B5EF4-FFF2-40B4-BE49-F238E27FC236}">
                            <a16:creationId xmlns:a16="http://schemas.microsoft.com/office/drawing/2014/main" id="{0E7BBD65-D92A-48C7-AD41-0027537A19C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82" name="Rectangle 463">
                        <a:extLst>
                          <a:ext uri="{FF2B5EF4-FFF2-40B4-BE49-F238E27FC236}">
                            <a16:creationId xmlns:a16="http://schemas.microsoft.com/office/drawing/2014/main" id="{E61857A8-27FC-4CA4-A56D-DCFE0A27046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678" name="Group 464">
                      <a:extLst>
                        <a:ext uri="{FF2B5EF4-FFF2-40B4-BE49-F238E27FC236}">
                          <a16:creationId xmlns:a16="http://schemas.microsoft.com/office/drawing/2014/main" id="{2EF96FF2-A002-4128-B8B9-96271722C6A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79" name="Rectangle 465">
                        <a:extLst>
                          <a:ext uri="{FF2B5EF4-FFF2-40B4-BE49-F238E27FC236}">
                            <a16:creationId xmlns:a16="http://schemas.microsoft.com/office/drawing/2014/main" id="{9AC3B451-2937-4E69-AFD1-91578EEA7A3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80" name="Rectangle 466">
                        <a:extLst>
                          <a:ext uri="{FF2B5EF4-FFF2-40B4-BE49-F238E27FC236}">
                            <a16:creationId xmlns:a16="http://schemas.microsoft.com/office/drawing/2014/main" id="{24516370-C19B-496C-AECA-0B74CB5AFA0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8666" name="Group 467">
                  <a:extLst>
                    <a:ext uri="{FF2B5EF4-FFF2-40B4-BE49-F238E27FC236}">
                      <a16:creationId xmlns:a16="http://schemas.microsoft.com/office/drawing/2014/main" id="{07C992C5-B59D-470B-BCA8-29FC200D2D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73" name="Rectangle 468">
                    <a:extLst>
                      <a:ext uri="{FF2B5EF4-FFF2-40B4-BE49-F238E27FC236}">
                        <a16:creationId xmlns:a16="http://schemas.microsoft.com/office/drawing/2014/main" id="{4327DE69-9B8F-4C74-954D-7E0C1D326F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74" name="Rectangle 469">
                    <a:extLst>
                      <a:ext uri="{FF2B5EF4-FFF2-40B4-BE49-F238E27FC236}">
                        <a16:creationId xmlns:a16="http://schemas.microsoft.com/office/drawing/2014/main" id="{D6A00471-2845-4904-BD78-2F4C83DFDE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667" name="Group 470">
                  <a:extLst>
                    <a:ext uri="{FF2B5EF4-FFF2-40B4-BE49-F238E27FC236}">
                      <a16:creationId xmlns:a16="http://schemas.microsoft.com/office/drawing/2014/main" id="{1094E004-D84D-413B-8FDB-66FA45CA6D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71" name="Rectangle 471">
                    <a:extLst>
                      <a:ext uri="{FF2B5EF4-FFF2-40B4-BE49-F238E27FC236}">
                        <a16:creationId xmlns:a16="http://schemas.microsoft.com/office/drawing/2014/main" id="{C1E632A8-13FD-436F-B90F-8E508E6E51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72" name="Rectangle 472">
                    <a:extLst>
                      <a:ext uri="{FF2B5EF4-FFF2-40B4-BE49-F238E27FC236}">
                        <a16:creationId xmlns:a16="http://schemas.microsoft.com/office/drawing/2014/main" id="{947C7D2F-C774-49B6-A11A-784945DF09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668" name="Group 473">
                  <a:extLst>
                    <a:ext uri="{FF2B5EF4-FFF2-40B4-BE49-F238E27FC236}">
                      <a16:creationId xmlns:a16="http://schemas.microsoft.com/office/drawing/2014/main" id="{A03D6C92-EC78-4668-A736-B8C4AE951C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69" name="Rectangle 474">
                    <a:extLst>
                      <a:ext uri="{FF2B5EF4-FFF2-40B4-BE49-F238E27FC236}">
                        <a16:creationId xmlns:a16="http://schemas.microsoft.com/office/drawing/2014/main" id="{942324F9-1199-4CDB-92E3-A3A443E49F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70" name="Rectangle 475">
                    <a:extLst>
                      <a:ext uri="{FF2B5EF4-FFF2-40B4-BE49-F238E27FC236}">
                        <a16:creationId xmlns:a16="http://schemas.microsoft.com/office/drawing/2014/main" id="{7E76B5AD-981B-4206-858E-6D811A15C2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8615" name="Group 476">
                <a:extLst>
                  <a:ext uri="{FF2B5EF4-FFF2-40B4-BE49-F238E27FC236}">
                    <a16:creationId xmlns:a16="http://schemas.microsoft.com/office/drawing/2014/main" id="{BE722189-A433-43C2-BFB4-DF236EAAD5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98641" name="Group 477">
                  <a:extLst>
                    <a:ext uri="{FF2B5EF4-FFF2-40B4-BE49-F238E27FC236}">
                      <a16:creationId xmlns:a16="http://schemas.microsoft.com/office/drawing/2014/main" id="{8167D662-D392-448E-95DF-BA837E592BA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8651" name="Group 478">
                    <a:extLst>
                      <a:ext uri="{FF2B5EF4-FFF2-40B4-BE49-F238E27FC236}">
                        <a16:creationId xmlns:a16="http://schemas.microsoft.com/office/drawing/2014/main" id="{FF8C9B94-D89A-46B2-B488-AE71E2735B7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659" name="Group 479">
                      <a:extLst>
                        <a:ext uri="{FF2B5EF4-FFF2-40B4-BE49-F238E27FC236}">
                          <a16:creationId xmlns:a16="http://schemas.microsoft.com/office/drawing/2014/main" id="{0102D46C-3D6A-4617-8867-77BB53D7EB5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63" name="Rectangle 480">
                        <a:extLst>
                          <a:ext uri="{FF2B5EF4-FFF2-40B4-BE49-F238E27FC236}">
                            <a16:creationId xmlns:a16="http://schemas.microsoft.com/office/drawing/2014/main" id="{3AD9F1B9-E0F1-49C5-9AD9-39BCF4ABCFD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64" name="Rectangle 481">
                        <a:extLst>
                          <a:ext uri="{FF2B5EF4-FFF2-40B4-BE49-F238E27FC236}">
                            <a16:creationId xmlns:a16="http://schemas.microsoft.com/office/drawing/2014/main" id="{A44EA512-7C96-460C-9BFB-484955BBB0E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660" name="Group 482">
                      <a:extLst>
                        <a:ext uri="{FF2B5EF4-FFF2-40B4-BE49-F238E27FC236}">
                          <a16:creationId xmlns:a16="http://schemas.microsoft.com/office/drawing/2014/main" id="{96FAA666-6951-4CEE-93B9-44834E2A29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61" name="Rectangle 483">
                        <a:extLst>
                          <a:ext uri="{FF2B5EF4-FFF2-40B4-BE49-F238E27FC236}">
                            <a16:creationId xmlns:a16="http://schemas.microsoft.com/office/drawing/2014/main" id="{F60F6F20-D1F9-403F-A3D6-82F5DB970F3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62" name="Rectangle 484">
                        <a:extLst>
                          <a:ext uri="{FF2B5EF4-FFF2-40B4-BE49-F238E27FC236}">
                            <a16:creationId xmlns:a16="http://schemas.microsoft.com/office/drawing/2014/main" id="{061FC5D4-F5A2-43AD-8E5E-CC43939298C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8652" name="Group 485">
                    <a:extLst>
                      <a:ext uri="{FF2B5EF4-FFF2-40B4-BE49-F238E27FC236}">
                        <a16:creationId xmlns:a16="http://schemas.microsoft.com/office/drawing/2014/main" id="{8510A0EC-2922-4BB3-8F9F-766C03178B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653" name="Group 486">
                      <a:extLst>
                        <a:ext uri="{FF2B5EF4-FFF2-40B4-BE49-F238E27FC236}">
                          <a16:creationId xmlns:a16="http://schemas.microsoft.com/office/drawing/2014/main" id="{55D8767E-6DA2-456E-8CF2-61D80AC32B0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57" name="Rectangle 487">
                        <a:extLst>
                          <a:ext uri="{FF2B5EF4-FFF2-40B4-BE49-F238E27FC236}">
                            <a16:creationId xmlns:a16="http://schemas.microsoft.com/office/drawing/2014/main" id="{282ABAB5-81E9-42D4-995B-F55B98E3913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58" name="Rectangle 488">
                        <a:extLst>
                          <a:ext uri="{FF2B5EF4-FFF2-40B4-BE49-F238E27FC236}">
                            <a16:creationId xmlns:a16="http://schemas.microsoft.com/office/drawing/2014/main" id="{6848A497-6457-43D4-8908-43A76C5639B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654" name="Group 489">
                      <a:extLst>
                        <a:ext uri="{FF2B5EF4-FFF2-40B4-BE49-F238E27FC236}">
                          <a16:creationId xmlns:a16="http://schemas.microsoft.com/office/drawing/2014/main" id="{750FA0B4-B379-445E-B531-E8E03C9AAE6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55" name="Rectangle 490">
                        <a:extLst>
                          <a:ext uri="{FF2B5EF4-FFF2-40B4-BE49-F238E27FC236}">
                            <a16:creationId xmlns:a16="http://schemas.microsoft.com/office/drawing/2014/main" id="{3D094DED-50AC-41B3-AD81-4D340350005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56" name="Rectangle 491">
                        <a:extLst>
                          <a:ext uri="{FF2B5EF4-FFF2-40B4-BE49-F238E27FC236}">
                            <a16:creationId xmlns:a16="http://schemas.microsoft.com/office/drawing/2014/main" id="{CCD30607-D531-49EF-9B4B-1C6CD35EC82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8642" name="Group 492">
                  <a:extLst>
                    <a:ext uri="{FF2B5EF4-FFF2-40B4-BE49-F238E27FC236}">
                      <a16:creationId xmlns:a16="http://schemas.microsoft.com/office/drawing/2014/main" id="{93D236A3-3C08-4CE7-A094-BBEC869C40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49" name="Rectangle 493">
                    <a:extLst>
                      <a:ext uri="{FF2B5EF4-FFF2-40B4-BE49-F238E27FC236}">
                        <a16:creationId xmlns:a16="http://schemas.microsoft.com/office/drawing/2014/main" id="{76033B8F-A7F4-45BA-80F1-DD80D6E99C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50" name="Rectangle 494">
                    <a:extLst>
                      <a:ext uri="{FF2B5EF4-FFF2-40B4-BE49-F238E27FC236}">
                        <a16:creationId xmlns:a16="http://schemas.microsoft.com/office/drawing/2014/main" id="{7F8A7FA3-A4DC-49A4-8BFE-51C1DA7BDB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643" name="Group 495">
                  <a:extLst>
                    <a:ext uri="{FF2B5EF4-FFF2-40B4-BE49-F238E27FC236}">
                      <a16:creationId xmlns:a16="http://schemas.microsoft.com/office/drawing/2014/main" id="{5D0FC445-16F6-4BE8-A22D-434962F08B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47" name="Rectangle 496">
                    <a:extLst>
                      <a:ext uri="{FF2B5EF4-FFF2-40B4-BE49-F238E27FC236}">
                        <a16:creationId xmlns:a16="http://schemas.microsoft.com/office/drawing/2014/main" id="{8D24E201-FE97-46C4-ACFB-B7CE5E5D04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48" name="Rectangle 497">
                    <a:extLst>
                      <a:ext uri="{FF2B5EF4-FFF2-40B4-BE49-F238E27FC236}">
                        <a16:creationId xmlns:a16="http://schemas.microsoft.com/office/drawing/2014/main" id="{FA2BFCF5-1D94-47F3-B496-4A6D448C09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644" name="Group 498">
                  <a:extLst>
                    <a:ext uri="{FF2B5EF4-FFF2-40B4-BE49-F238E27FC236}">
                      <a16:creationId xmlns:a16="http://schemas.microsoft.com/office/drawing/2014/main" id="{36AF6E13-FF7D-4E43-8663-A9CB9F57E9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45" name="Rectangle 499">
                    <a:extLst>
                      <a:ext uri="{FF2B5EF4-FFF2-40B4-BE49-F238E27FC236}">
                        <a16:creationId xmlns:a16="http://schemas.microsoft.com/office/drawing/2014/main" id="{0B8CC18F-C13A-4080-A59C-2AE2113EA1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46" name="Rectangle 500">
                    <a:extLst>
                      <a:ext uri="{FF2B5EF4-FFF2-40B4-BE49-F238E27FC236}">
                        <a16:creationId xmlns:a16="http://schemas.microsoft.com/office/drawing/2014/main" id="{36768BF9-FF54-41A6-99D9-AD6FC01670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8616" name="Group 501">
                <a:extLst>
                  <a:ext uri="{FF2B5EF4-FFF2-40B4-BE49-F238E27FC236}">
                    <a16:creationId xmlns:a16="http://schemas.microsoft.com/office/drawing/2014/main" id="{26140222-B3CA-49E4-8E38-A015B68D18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98617" name="Group 502">
                  <a:extLst>
                    <a:ext uri="{FF2B5EF4-FFF2-40B4-BE49-F238E27FC236}">
                      <a16:creationId xmlns:a16="http://schemas.microsoft.com/office/drawing/2014/main" id="{D174B471-A043-4B54-B139-22A94A6EAA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8627" name="Group 503">
                    <a:extLst>
                      <a:ext uri="{FF2B5EF4-FFF2-40B4-BE49-F238E27FC236}">
                        <a16:creationId xmlns:a16="http://schemas.microsoft.com/office/drawing/2014/main" id="{E18D2C89-09EC-4141-8285-C47C6DA2E2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635" name="Group 504">
                      <a:extLst>
                        <a:ext uri="{FF2B5EF4-FFF2-40B4-BE49-F238E27FC236}">
                          <a16:creationId xmlns:a16="http://schemas.microsoft.com/office/drawing/2014/main" id="{4944670E-EA47-4A90-80C0-716123C95DF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39" name="Rectangle 505">
                        <a:extLst>
                          <a:ext uri="{FF2B5EF4-FFF2-40B4-BE49-F238E27FC236}">
                            <a16:creationId xmlns:a16="http://schemas.microsoft.com/office/drawing/2014/main" id="{F6AA7874-761A-4204-B72D-06CA22CA557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40" name="Rectangle 506">
                        <a:extLst>
                          <a:ext uri="{FF2B5EF4-FFF2-40B4-BE49-F238E27FC236}">
                            <a16:creationId xmlns:a16="http://schemas.microsoft.com/office/drawing/2014/main" id="{057D133E-CAF7-4954-9988-302F51C1040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636" name="Group 507">
                      <a:extLst>
                        <a:ext uri="{FF2B5EF4-FFF2-40B4-BE49-F238E27FC236}">
                          <a16:creationId xmlns:a16="http://schemas.microsoft.com/office/drawing/2014/main" id="{53C87BED-FFD3-484E-81A6-0564603942C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37" name="Rectangle 508">
                        <a:extLst>
                          <a:ext uri="{FF2B5EF4-FFF2-40B4-BE49-F238E27FC236}">
                            <a16:creationId xmlns:a16="http://schemas.microsoft.com/office/drawing/2014/main" id="{A01533F3-A8C0-4DB9-A8CE-AEA889736D1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38" name="Rectangle 509">
                        <a:extLst>
                          <a:ext uri="{FF2B5EF4-FFF2-40B4-BE49-F238E27FC236}">
                            <a16:creationId xmlns:a16="http://schemas.microsoft.com/office/drawing/2014/main" id="{AB3008C5-82DD-4D76-BD64-FCFF0E6C69B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8628" name="Group 510">
                    <a:extLst>
                      <a:ext uri="{FF2B5EF4-FFF2-40B4-BE49-F238E27FC236}">
                        <a16:creationId xmlns:a16="http://schemas.microsoft.com/office/drawing/2014/main" id="{49CCE40A-F438-481A-B3D4-3C28E424D6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629" name="Group 511">
                      <a:extLst>
                        <a:ext uri="{FF2B5EF4-FFF2-40B4-BE49-F238E27FC236}">
                          <a16:creationId xmlns:a16="http://schemas.microsoft.com/office/drawing/2014/main" id="{A73E5EA2-502E-43C6-9996-5F67A5930AD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33" name="Rectangle 512">
                        <a:extLst>
                          <a:ext uri="{FF2B5EF4-FFF2-40B4-BE49-F238E27FC236}">
                            <a16:creationId xmlns:a16="http://schemas.microsoft.com/office/drawing/2014/main" id="{79589B86-B6B3-4117-90F7-7509A14EA2A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34" name="Rectangle 513">
                        <a:extLst>
                          <a:ext uri="{FF2B5EF4-FFF2-40B4-BE49-F238E27FC236}">
                            <a16:creationId xmlns:a16="http://schemas.microsoft.com/office/drawing/2014/main" id="{C0EB92E7-4584-4F7F-B572-22D0CFD2C2E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630" name="Group 514">
                      <a:extLst>
                        <a:ext uri="{FF2B5EF4-FFF2-40B4-BE49-F238E27FC236}">
                          <a16:creationId xmlns:a16="http://schemas.microsoft.com/office/drawing/2014/main" id="{651730B9-6CA5-477D-A531-46C9EFDE091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31" name="Rectangle 515">
                        <a:extLst>
                          <a:ext uri="{FF2B5EF4-FFF2-40B4-BE49-F238E27FC236}">
                            <a16:creationId xmlns:a16="http://schemas.microsoft.com/office/drawing/2014/main" id="{35E12959-8CF4-4C67-A129-FD109C72A43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32" name="Rectangle 516">
                        <a:extLst>
                          <a:ext uri="{FF2B5EF4-FFF2-40B4-BE49-F238E27FC236}">
                            <a16:creationId xmlns:a16="http://schemas.microsoft.com/office/drawing/2014/main" id="{22A1CB56-015A-4E5D-9A19-E3E03853686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8618" name="Group 517">
                  <a:extLst>
                    <a:ext uri="{FF2B5EF4-FFF2-40B4-BE49-F238E27FC236}">
                      <a16:creationId xmlns:a16="http://schemas.microsoft.com/office/drawing/2014/main" id="{9600C0E1-5FCC-4B85-835B-C31EC95B654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25" name="Rectangle 518">
                    <a:extLst>
                      <a:ext uri="{FF2B5EF4-FFF2-40B4-BE49-F238E27FC236}">
                        <a16:creationId xmlns:a16="http://schemas.microsoft.com/office/drawing/2014/main" id="{3C7F4D05-17FE-423D-8DBF-6387AC81C5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26" name="Rectangle 519">
                    <a:extLst>
                      <a:ext uri="{FF2B5EF4-FFF2-40B4-BE49-F238E27FC236}">
                        <a16:creationId xmlns:a16="http://schemas.microsoft.com/office/drawing/2014/main" id="{D31A3501-C488-474C-BEE7-D6B81B88A1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619" name="Group 520">
                  <a:extLst>
                    <a:ext uri="{FF2B5EF4-FFF2-40B4-BE49-F238E27FC236}">
                      <a16:creationId xmlns:a16="http://schemas.microsoft.com/office/drawing/2014/main" id="{D5DFCD28-B0D3-4920-8DC7-B8979B1D50F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23" name="Rectangle 521">
                    <a:extLst>
                      <a:ext uri="{FF2B5EF4-FFF2-40B4-BE49-F238E27FC236}">
                        <a16:creationId xmlns:a16="http://schemas.microsoft.com/office/drawing/2014/main" id="{29006A9D-5A52-4713-B72C-6A8D478F3C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24" name="Rectangle 522">
                    <a:extLst>
                      <a:ext uri="{FF2B5EF4-FFF2-40B4-BE49-F238E27FC236}">
                        <a16:creationId xmlns:a16="http://schemas.microsoft.com/office/drawing/2014/main" id="{E286A41F-F54D-4001-A1D0-A1F6907174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620" name="Group 523">
                  <a:extLst>
                    <a:ext uri="{FF2B5EF4-FFF2-40B4-BE49-F238E27FC236}">
                      <a16:creationId xmlns:a16="http://schemas.microsoft.com/office/drawing/2014/main" id="{CA14119E-CE4D-49B6-9937-7DAA170394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21" name="Rectangle 524">
                    <a:extLst>
                      <a:ext uri="{FF2B5EF4-FFF2-40B4-BE49-F238E27FC236}">
                        <a16:creationId xmlns:a16="http://schemas.microsoft.com/office/drawing/2014/main" id="{E8749BAA-406A-44BD-B6C6-F6B2848693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22" name="Rectangle 525">
                    <a:extLst>
                      <a:ext uri="{FF2B5EF4-FFF2-40B4-BE49-F238E27FC236}">
                        <a16:creationId xmlns:a16="http://schemas.microsoft.com/office/drawing/2014/main" id="{B2E1C863-819A-4E63-BFCE-D7CC294B83A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98362" name="Group 526">
              <a:extLst>
                <a:ext uri="{FF2B5EF4-FFF2-40B4-BE49-F238E27FC236}">
                  <a16:creationId xmlns:a16="http://schemas.microsoft.com/office/drawing/2014/main" id="{59862AF2-E807-480B-B3F1-98FD4EC6A9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064"/>
              <a:ext cx="2688" cy="768"/>
              <a:chOff x="1488" y="1296"/>
              <a:chExt cx="2688" cy="768"/>
            </a:xfrm>
          </p:grpSpPr>
          <p:grpSp>
            <p:nvGrpSpPr>
              <p:cNvPr id="98513" name="Group 527">
                <a:extLst>
                  <a:ext uri="{FF2B5EF4-FFF2-40B4-BE49-F238E27FC236}">
                    <a16:creationId xmlns:a16="http://schemas.microsoft.com/office/drawing/2014/main" id="{3C584E52-B52F-4F3E-AFE0-517991D50D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98589" name="Group 528">
                  <a:extLst>
                    <a:ext uri="{FF2B5EF4-FFF2-40B4-BE49-F238E27FC236}">
                      <a16:creationId xmlns:a16="http://schemas.microsoft.com/office/drawing/2014/main" id="{874B7782-C86C-49FB-B181-D1C2EC701A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8599" name="Group 529">
                    <a:extLst>
                      <a:ext uri="{FF2B5EF4-FFF2-40B4-BE49-F238E27FC236}">
                        <a16:creationId xmlns:a16="http://schemas.microsoft.com/office/drawing/2014/main" id="{7A3055E8-D3DC-48BC-8BE8-1CB38C4B5C2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607" name="Group 530">
                      <a:extLst>
                        <a:ext uri="{FF2B5EF4-FFF2-40B4-BE49-F238E27FC236}">
                          <a16:creationId xmlns:a16="http://schemas.microsoft.com/office/drawing/2014/main" id="{A7C809BE-FC57-4CA4-A23E-E1754E3C958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11" name="Rectangle 531">
                        <a:extLst>
                          <a:ext uri="{FF2B5EF4-FFF2-40B4-BE49-F238E27FC236}">
                            <a16:creationId xmlns:a16="http://schemas.microsoft.com/office/drawing/2014/main" id="{72DD127F-9313-46FF-902D-E9DBCA5F480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12" name="Rectangle 532">
                        <a:extLst>
                          <a:ext uri="{FF2B5EF4-FFF2-40B4-BE49-F238E27FC236}">
                            <a16:creationId xmlns:a16="http://schemas.microsoft.com/office/drawing/2014/main" id="{E5C7C8EF-E2E6-4030-B727-DB4C9F741DB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608" name="Group 533">
                      <a:extLst>
                        <a:ext uri="{FF2B5EF4-FFF2-40B4-BE49-F238E27FC236}">
                          <a16:creationId xmlns:a16="http://schemas.microsoft.com/office/drawing/2014/main" id="{86404781-1229-4D33-8A4F-37AA0F46590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09" name="Rectangle 534">
                        <a:extLst>
                          <a:ext uri="{FF2B5EF4-FFF2-40B4-BE49-F238E27FC236}">
                            <a16:creationId xmlns:a16="http://schemas.microsoft.com/office/drawing/2014/main" id="{726804AB-4042-4E91-9C17-40AD48CE4D0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10" name="Rectangle 535">
                        <a:extLst>
                          <a:ext uri="{FF2B5EF4-FFF2-40B4-BE49-F238E27FC236}">
                            <a16:creationId xmlns:a16="http://schemas.microsoft.com/office/drawing/2014/main" id="{20D60C6F-E8BD-490E-A8CA-D8B5E3BA201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8600" name="Group 536">
                    <a:extLst>
                      <a:ext uri="{FF2B5EF4-FFF2-40B4-BE49-F238E27FC236}">
                        <a16:creationId xmlns:a16="http://schemas.microsoft.com/office/drawing/2014/main" id="{4A0AF24B-2A63-493A-8ECE-6FD89A24F4E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601" name="Group 537">
                      <a:extLst>
                        <a:ext uri="{FF2B5EF4-FFF2-40B4-BE49-F238E27FC236}">
                          <a16:creationId xmlns:a16="http://schemas.microsoft.com/office/drawing/2014/main" id="{468172D1-D833-4C3C-80ED-BAA87DCD5B4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05" name="Rectangle 538">
                        <a:extLst>
                          <a:ext uri="{FF2B5EF4-FFF2-40B4-BE49-F238E27FC236}">
                            <a16:creationId xmlns:a16="http://schemas.microsoft.com/office/drawing/2014/main" id="{1047B2DB-3709-4795-B381-480D5EFB473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06" name="Rectangle 539">
                        <a:extLst>
                          <a:ext uri="{FF2B5EF4-FFF2-40B4-BE49-F238E27FC236}">
                            <a16:creationId xmlns:a16="http://schemas.microsoft.com/office/drawing/2014/main" id="{131DD3D7-A5A6-40D2-BA6F-0C9B4124768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602" name="Group 540">
                      <a:extLst>
                        <a:ext uri="{FF2B5EF4-FFF2-40B4-BE49-F238E27FC236}">
                          <a16:creationId xmlns:a16="http://schemas.microsoft.com/office/drawing/2014/main" id="{C6AFC596-E8E5-4733-93F4-08FA293AAEB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03" name="Rectangle 541">
                        <a:extLst>
                          <a:ext uri="{FF2B5EF4-FFF2-40B4-BE49-F238E27FC236}">
                            <a16:creationId xmlns:a16="http://schemas.microsoft.com/office/drawing/2014/main" id="{60561851-8DBD-4F2C-B567-6AB426B46CD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04" name="Rectangle 542">
                        <a:extLst>
                          <a:ext uri="{FF2B5EF4-FFF2-40B4-BE49-F238E27FC236}">
                            <a16:creationId xmlns:a16="http://schemas.microsoft.com/office/drawing/2014/main" id="{FE74983D-5A6B-4985-9DD9-1BED472A347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8590" name="Group 543">
                  <a:extLst>
                    <a:ext uri="{FF2B5EF4-FFF2-40B4-BE49-F238E27FC236}">
                      <a16:creationId xmlns:a16="http://schemas.microsoft.com/office/drawing/2014/main" id="{98BE56CC-CACA-4442-B83D-87CC1562C49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97" name="Rectangle 544">
                    <a:extLst>
                      <a:ext uri="{FF2B5EF4-FFF2-40B4-BE49-F238E27FC236}">
                        <a16:creationId xmlns:a16="http://schemas.microsoft.com/office/drawing/2014/main" id="{C11B4E36-CD3A-4963-8F00-8F570B2ABD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98" name="Rectangle 545">
                    <a:extLst>
                      <a:ext uri="{FF2B5EF4-FFF2-40B4-BE49-F238E27FC236}">
                        <a16:creationId xmlns:a16="http://schemas.microsoft.com/office/drawing/2014/main" id="{85586AD1-E227-4C60-A766-BDA274CABE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591" name="Group 546">
                  <a:extLst>
                    <a:ext uri="{FF2B5EF4-FFF2-40B4-BE49-F238E27FC236}">
                      <a16:creationId xmlns:a16="http://schemas.microsoft.com/office/drawing/2014/main" id="{20F0F957-15F2-4100-A09A-C6CAC5FFD84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95" name="Rectangle 547">
                    <a:extLst>
                      <a:ext uri="{FF2B5EF4-FFF2-40B4-BE49-F238E27FC236}">
                        <a16:creationId xmlns:a16="http://schemas.microsoft.com/office/drawing/2014/main" id="{F1223673-0940-4437-8C03-682260B1B6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96" name="Rectangle 548">
                    <a:extLst>
                      <a:ext uri="{FF2B5EF4-FFF2-40B4-BE49-F238E27FC236}">
                        <a16:creationId xmlns:a16="http://schemas.microsoft.com/office/drawing/2014/main" id="{DA122389-5927-4A15-A88F-140F315A7D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592" name="Group 549">
                  <a:extLst>
                    <a:ext uri="{FF2B5EF4-FFF2-40B4-BE49-F238E27FC236}">
                      <a16:creationId xmlns:a16="http://schemas.microsoft.com/office/drawing/2014/main" id="{1D2518B0-2FD7-41AC-AC52-06EFD5EFF69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93" name="Rectangle 550">
                    <a:extLst>
                      <a:ext uri="{FF2B5EF4-FFF2-40B4-BE49-F238E27FC236}">
                        <a16:creationId xmlns:a16="http://schemas.microsoft.com/office/drawing/2014/main" id="{042BF2B1-4ABD-4E45-A1C0-929CD26101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94" name="Rectangle 551">
                    <a:extLst>
                      <a:ext uri="{FF2B5EF4-FFF2-40B4-BE49-F238E27FC236}">
                        <a16:creationId xmlns:a16="http://schemas.microsoft.com/office/drawing/2014/main" id="{C4B087A5-8CB4-4F12-B001-A238A68443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8514" name="Group 552">
                <a:extLst>
                  <a:ext uri="{FF2B5EF4-FFF2-40B4-BE49-F238E27FC236}">
                    <a16:creationId xmlns:a16="http://schemas.microsoft.com/office/drawing/2014/main" id="{1DFBB2E9-F551-4531-9479-ACC885ABF7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98565" name="Group 553">
                  <a:extLst>
                    <a:ext uri="{FF2B5EF4-FFF2-40B4-BE49-F238E27FC236}">
                      <a16:creationId xmlns:a16="http://schemas.microsoft.com/office/drawing/2014/main" id="{C90AFDC7-A436-4BAA-A6EE-A3A17EFE1B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8575" name="Group 554">
                    <a:extLst>
                      <a:ext uri="{FF2B5EF4-FFF2-40B4-BE49-F238E27FC236}">
                        <a16:creationId xmlns:a16="http://schemas.microsoft.com/office/drawing/2014/main" id="{7C71E1B5-2804-412E-B591-D63D14EDCB4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583" name="Group 555">
                      <a:extLst>
                        <a:ext uri="{FF2B5EF4-FFF2-40B4-BE49-F238E27FC236}">
                          <a16:creationId xmlns:a16="http://schemas.microsoft.com/office/drawing/2014/main" id="{04746CFF-CD27-417C-82B9-06A886832C0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87" name="Rectangle 556">
                        <a:extLst>
                          <a:ext uri="{FF2B5EF4-FFF2-40B4-BE49-F238E27FC236}">
                            <a16:creationId xmlns:a16="http://schemas.microsoft.com/office/drawing/2014/main" id="{FF24F5DD-81FB-4E1F-B151-2BECBF8B9F9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88" name="Rectangle 557">
                        <a:extLst>
                          <a:ext uri="{FF2B5EF4-FFF2-40B4-BE49-F238E27FC236}">
                            <a16:creationId xmlns:a16="http://schemas.microsoft.com/office/drawing/2014/main" id="{E15FF131-507A-4512-9907-4106CD7DB52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584" name="Group 558">
                      <a:extLst>
                        <a:ext uri="{FF2B5EF4-FFF2-40B4-BE49-F238E27FC236}">
                          <a16:creationId xmlns:a16="http://schemas.microsoft.com/office/drawing/2014/main" id="{AA552589-9997-4F50-BF29-C167DB32EB9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85" name="Rectangle 559">
                        <a:extLst>
                          <a:ext uri="{FF2B5EF4-FFF2-40B4-BE49-F238E27FC236}">
                            <a16:creationId xmlns:a16="http://schemas.microsoft.com/office/drawing/2014/main" id="{C6C7CC71-49C4-4F83-B7BB-46535A44ADA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86" name="Rectangle 560">
                        <a:extLst>
                          <a:ext uri="{FF2B5EF4-FFF2-40B4-BE49-F238E27FC236}">
                            <a16:creationId xmlns:a16="http://schemas.microsoft.com/office/drawing/2014/main" id="{42984F68-DC48-449C-81CA-42A1474096A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8576" name="Group 561">
                    <a:extLst>
                      <a:ext uri="{FF2B5EF4-FFF2-40B4-BE49-F238E27FC236}">
                        <a16:creationId xmlns:a16="http://schemas.microsoft.com/office/drawing/2014/main" id="{2E825B7D-3F81-48F8-9D87-207070C37D9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577" name="Group 562">
                      <a:extLst>
                        <a:ext uri="{FF2B5EF4-FFF2-40B4-BE49-F238E27FC236}">
                          <a16:creationId xmlns:a16="http://schemas.microsoft.com/office/drawing/2014/main" id="{F8A55919-B758-4432-B5F3-E507BE289A8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81" name="Rectangle 563">
                        <a:extLst>
                          <a:ext uri="{FF2B5EF4-FFF2-40B4-BE49-F238E27FC236}">
                            <a16:creationId xmlns:a16="http://schemas.microsoft.com/office/drawing/2014/main" id="{865EC7DB-7BCF-4A77-A073-FAC30B638CF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82" name="Rectangle 564">
                        <a:extLst>
                          <a:ext uri="{FF2B5EF4-FFF2-40B4-BE49-F238E27FC236}">
                            <a16:creationId xmlns:a16="http://schemas.microsoft.com/office/drawing/2014/main" id="{794BEBD1-8A00-4FD1-9A81-D2F5356AB26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578" name="Group 565">
                      <a:extLst>
                        <a:ext uri="{FF2B5EF4-FFF2-40B4-BE49-F238E27FC236}">
                          <a16:creationId xmlns:a16="http://schemas.microsoft.com/office/drawing/2014/main" id="{653C506B-749A-415F-A74B-4978878D74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79" name="Rectangle 566">
                        <a:extLst>
                          <a:ext uri="{FF2B5EF4-FFF2-40B4-BE49-F238E27FC236}">
                            <a16:creationId xmlns:a16="http://schemas.microsoft.com/office/drawing/2014/main" id="{7C1A974A-9A36-406D-BDBF-AFB97B1B1E1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80" name="Rectangle 567">
                        <a:extLst>
                          <a:ext uri="{FF2B5EF4-FFF2-40B4-BE49-F238E27FC236}">
                            <a16:creationId xmlns:a16="http://schemas.microsoft.com/office/drawing/2014/main" id="{78BDE746-8F42-4BE8-A782-3144F803556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8566" name="Group 568">
                  <a:extLst>
                    <a:ext uri="{FF2B5EF4-FFF2-40B4-BE49-F238E27FC236}">
                      <a16:creationId xmlns:a16="http://schemas.microsoft.com/office/drawing/2014/main" id="{0796D27E-0EFA-4370-B38A-88251ACB9A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73" name="Rectangle 569">
                    <a:extLst>
                      <a:ext uri="{FF2B5EF4-FFF2-40B4-BE49-F238E27FC236}">
                        <a16:creationId xmlns:a16="http://schemas.microsoft.com/office/drawing/2014/main" id="{89F577B9-F348-41BA-BFB8-80A33D5F86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74" name="Rectangle 570">
                    <a:extLst>
                      <a:ext uri="{FF2B5EF4-FFF2-40B4-BE49-F238E27FC236}">
                        <a16:creationId xmlns:a16="http://schemas.microsoft.com/office/drawing/2014/main" id="{B8FF97BA-F47B-4AE4-9389-B1D2A0E731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567" name="Group 571">
                  <a:extLst>
                    <a:ext uri="{FF2B5EF4-FFF2-40B4-BE49-F238E27FC236}">
                      <a16:creationId xmlns:a16="http://schemas.microsoft.com/office/drawing/2014/main" id="{809EF4C4-884B-477B-9D84-E47577014D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71" name="Rectangle 572">
                    <a:extLst>
                      <a:ext uri="{FF2B5EF4-FFF2-40B4-BE49-F238E27FC236}">
                        <a16:creationId xmlns:a16="http://schemas.microsoft.com/office/drawing/2014/main" id="{26BD9429-90D5-480B-98DE-9158959B61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72" name="Rectangle 573">
                    <a:extLst>
                      <a:ext uri="{FF2B5EF4-FFF2-40B4-BE49-F238E27FC236}">
                        <a16:creationId xmlns:a16="http://schemas.microsoft.com/office/drawing/2014/main" id="{A1052FF5-A105-4DF0-80DA-DA73BC2372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568" name="Group 574">
                  <a:extLst>
                    <a:ext uri="{FF2B5EF4-FFF2-40B4-BE49-F238E27FC236}">
                      <a16:creationId xmlns:a16="http://schemas.microsoft.com/office/drawing/2014/main" id="{3FDDAB75-2080-4FCB-A06E-4CD474A52A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69" name="Rectangle 575">
                    <a:extLst>
                      <a:ext uri="{FF2B5EF4-FFF2-40B4-BE49-F238E27FC236}">
                        <a16:creationId xmlns:a16="http://schemas.microsoft.com/office/drawing/2014/main" id="{469D1F2F-9277-4510-A955-9D6FEC6261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70" name="Rectangle 576">
                    <a:extLst>
                      <a:ext uri="{FF2B5EF4-FFF2-40B4-BE49-F238E27FC236}">
                        <a16:creationId xmlns:a16="http://schemas.microsoft.com/office/drawing/2014/main" id="{39B9D086-5B7D-4393-863F-0F02B11CC0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8515" name="Group 577">
                <a:extLst>
                  <a:ext uri="{FF2B5EF4-FFF2-40B4-BE49-F238E27FC236}">
                    <a16:creationId xmlns:a16="http://schemas.microsoft.com/office/drawing/2014/main" id="{961F6E4D-2CE4-41A0-8986-075141F51D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98541" name="Group 578">
                  <a:extLst>
                    <a:ext uri="{FF2B5EF4-FFF2-40B4-BE49-F238E27FC236}">
                      <a16:creationId xmlns:a16="http://schemas.microsoft.com/office/drawing/2014/main" id="{9F326A5E-10DB-4B63-97B5-CFFF06CADD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8551" name="Group 579">
                    <a:extLst>
                      <a:ext uri="{FF2B5EF4-FFF2-40B4-BE49-F238E27FC236}">
                        <a16:creationId xmlns:a16="http://schemas.microsoft.com/office/drawing/2014/main" id="{68038741-8749-451D-AE9B-CA500764837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559" name="Group 580">
                      <a:extLst>
                        <a:ext uri="{FF2B5EF4-FFF2-40B4-BE49-F238E27FC236}">
                          <a16:creationId xmlns:a16="http://schemas.microsoft.com/office/drawing/2014/main" id="{7EEB71E1-FC57-4979-8E98-FC3A282BFFE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63" name="Rectangle 581">
                        <a:extLst>
                          <a:ext uri="{FF2B5EF4-FFF2-40B4-BE49-F238E27FC236}">
                            <a16:creationId xmlns:a16="http://schemas.microsoft.com/office/drawing/2014/main" id="{F1BCF461-339D-440D-B624-09EBFE7C03C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64" name="Rectangle 582">
                        <a:extLst>
                          <a:ext uri="{FF2B5EF4-FFF2-40B4-BE49-F238E27FC236}">
                            <a16:creationId xmlns:a16="http://schemas.microsoft.com/office/drawing/2014/main" id="{61A6C79B-F49B-4E64-8770-5235DE08FD9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560" name="Group 583">
                      <a:extLst>
                        <a:ext uri="{FF2B5EF4-FFF2-40B4-BE49-F238E27FC236}">
                          <a16:creationId xmlns:a16="http://schemas.microsoft.com/office/drawing/2014/main" id="{A2E05271-FABF-483B-9510-1B65E57A6D3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61" name="Rectangle 584">
                        <a:extLst>
                          <a:ext uri="{FF2B5EF4-FFF2-40B4-BE49-F238E27FC236}">
                            <a16:creationId xmlns:a16="http://schemas.microsoft.com/office/drawing/2014/main" id="{D0FF5F75-CFA9-4CAB-9C4B-5874B4D3EAA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62" name="Rectangle 585">
                        <a:extLst>
                          <a:ext uri="{FF2B5EF4-FFF2-40B4-BE49-F238E27FC236}">
                            <a16:creationId xmlns:a16="http://schemas.microsoft.com/office/drawing/2014/main" id="{77F0D4C6-7B0F-4858-82B2-81FC2F922E4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8552" name="Group 586">
                    <a:extLst>
                      <a:ext uri="{FF2B5EF4-FFF2-40B4-BE49-F238E27FC236}">
                        <a16:creationId xmlns:a16="http://schemas.microsoft.com/office/drawing/2014/main" id="{C4463005-3F1A-446E-92A1-FB1577BA0B4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553" name="Group 587">
                      <a:extLst>
                        <a:ext uri="{FF2B5EF4-FFF2-40B4-BE49-F238E27FC236}">
                          <a16:creationId xmlns:a16="http://schemas.microsoft.com/office/drawing/2014/main" id="{6F601285-F3BA-4E83-9563-A2DB8491174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57" name="Rectangle 588">
                        <a:extLst>
                          <a:ext uri="{FF2B5EF4-FFF2-40B4-BE49-F238E27FC236}">
                            <a16:creationId xmlns:a16="http://schemas.microsoft.com/office/drawing/2014/main" id="{959F98C1-7E75-40C3-8DD2-0B06A7B53EC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58" name="Rectangle 589">
                        <a:extLst>
                          <a:ext uri="{FF2B5EF4-FFF2-40B4-BE49-F238E27FC236}">
                            <a16:creationId xmlns:a16="http://schemas.microsoft.com/office/drawing/2014/main" id="{CAAABF67-AD4F-4BB8-8B2F-9D29EDD5A56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554" name="Group 590">
                      <a:extLst>
                        <a:ext uri="{FF2B5EF4-FFF2-40B4-BE49-F238E27FC236}">
                          <a16:creationId xmlns:a16="http://schemas.microsoft.com/office/drawing/2014/main" id="{9F05B2B0-8263-4262-828E-8DD7D80078A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55" name="Rectangle 591">
                        <a:extLst>
                          <a:ext uri="{FF2B5EF4-FFF2-40B4-BE49-F238E27FC236}">
                            <a16:creationId xmlns:a16="http://schemas.microsoft.com/office/drawing/2014/main" id="{3B233ACD-61C4-4AEB-BFC3-23CC99BE458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56" name="Rectangle 592">
                        <a:extLst>
                          <a:ext uri="{FF2B5EF4-FFF2-40B4-BE49-F238E27FC236}">
                            <a16:creationId xmlns:a16="http://schemas.microsoft.com/office/drawing/2014/main" id="{CD3B2406-636F-4F64-90C6-3DD7EB9A407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8542" name="Group 593">
                  <a:extLst>
                    <a:ext uri="{FF2B5EF4-FFF2-40B4-BE49-F238E27FC236}">
                      <a16:creationId xmlns:a16="http://schemas.microsoft.com/office/drawing/2014/main" id="{53759D1C-677C-4D73-8EC4-97B8EA0A63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49" name="Rectangle 594">
                    <a:extLst>
                      <a:ext uri="{FF2B5EF4-FFF2-40B4-BE49-F238E27FC236}">
                        <a16:creationId xmlns:a16="http://schemas.microsoft.com/office/drawing/2014/main" id="{F218E888-DA0B-4C3D-A769-00FCB433F5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50" name="Rectangle 595">
                    <a:extLst>
                      <a:ext uri="{FF2B5EF4-FFF2-40B4-BE49-F238E27FC236}">
                        <a16:creationId xmlns:a16="http://schemas.microsoft.com/office/drawing/2014/main" id="{66CE3E9D-10AF-4341-B63D-12F998774B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543" name="Group 596">
                  <a:extLst>
                    <a:ext uri="{FF2B5EF4-FFF2-40B4-BE49-F238E27FC236}">
                      <a16:creationId xmlns:a16="http://schemas.microsoft.com/office/drawing/2014/main" id="{5A7E57DC-47DB-4DB5-8F07-CCBF8286D8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47" name="Rectangle 597">
                    <a:extLst>
                      <a:ext uri="{FF2B5EF4-FFF2-40B4-BE49-F238E27FC236}">
                        <a16:creationId xmlns:a16="http://schemas.microsoft.com/office/drawing/2014/main" id="{F04CB049-D676-49C6-B3B2-E83189FAB7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48" name="Rectangle 598">
                    <a:extLst>
                      <a:ext uri="{FF2B5EF4-FFF2-40B4-BE49-F238E27FC236}">
                        <a16:creationId xmlns:a16="http://schemas.microsoft.com/office/drawing/2014/main" id="{C5F49BA2-C592-438C-8F8C-0D622812E6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544" name="Group 599">
                  <a:extLst>
                    <a:ext uri="{FF2B5EF4-FFF2-40B4-BE49-F238E27FC236}">
                      <a16:creationId xmlns:a16="http://schemas.microsoft.com/office/drawing/2014/main" id="{553977E9-AF26-403F-ADFD-9A2A11032AC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45" name="Rectangle 600">
                    <a:extLst>
                      <a:ext uri="{FF2B5EF4-FFF2-40B4-BE49-F238E27FC236}">
                        <a16:creationId xmlns:a16="http://schemas.microsoft.com/office/drawing/2014/main" id="{8A6FE23B-A18A-4593-996E-2A6F44A0B9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46" name="Rectangle 601">
                    <a:extLst>
                      <a:ext uri="{FF2B5EF4-FFF2-40B4-BE49-F238E27FC236}">
                        <a16:creationId xmlns:a16="http://schemas.microsoft.com/office/drawing/2014/main" id="{CB9ABA9D-CFAF-4597-A6DF-40FD5027D3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8516" name="Group 602">
                <a:extLst>
                  <a:ext uri="{FF2B5EF4-FFF2-40B4-BE49-F238E27FC236}">
                    <a16:creationId xmlns:a16="http://schemas.microsoft.com/office/drawing/2014/main" id="{DC98E264-F7A9-4A5C-B447-127C05448A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98517" name="Group 603">
                  <a:extLst>
                    <a:ext uri="{FF2B5EF4-FFF2-40B4-BE49-F238E27FC236}">
                      <a16:creationId xmlns:a16="http://schemas.microsoft.com/office/drawing/2014/main" id="{857027EE-CD49-4DBC-AAAA-62443FA108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8527" name="Group 604">
                    <a:extLst>
                      <a:ext uri="{FF2B5EF4-FFF2-40B4-BE49-F238E27FC236}">
                        <a16:creationId xmlns:a16="http://schemas.microsoft.com/office/drawing/2014/main" id="{C983060F-1731-4984-8FF9-A80838F1F8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535" name="Group 605">
                      <a:extLst>
                        <a:ext uri="{FF2B5EF4-FFF2-40B4-BE49-F238E27FC236}">
                          <a16:creationId xmlns:a16="http://schemas.microsoft.com/office/drawing/2014/main" id="{1415FDC7-E6E2-448D-993A-DC0C2C776CE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39" name="Rectangle 606">
                        <a:extLst>
                          <a:ext uri="{FF2B5EF4-FFF2-40B4-BE49-F238E27FC236}">
                            <a16:creationId xmlns:a16="http://schemas.microsoft.com/office/drawing/2014/main" id="{07545F67-5DD9-444B-9680-2A2F83B9EBB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40" name="Rectangle 607">
                        <a:extLst>
                          <a:ext uri="{FF2B5EF4-FFF2-40B4-BE49-F238E27FC236}">
                            <a16:creationId xmlns:a16="http://schemas.microsoft.com/office/drawing/2014/main" id="{C602765F-E875-473F-B03F-2B0DCC940AF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536" name="Group 608">
                      <a:extLst>
                        <a:ext uri="{FF2B5EF4-FFF2-40B4-BE49-F238E27FC236}">
                          <a16:creationId xmlns:a16="http://schemas.microsoft.com/office/drawing/2014/main" id="{60FF6EBB-AE04-4D5D-B067-31B6CE9EC54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37" name="Rectangle 609">
                        <a:extLst>
                          <a:ext uri="{FF2B5EF4-FFF2-40B4-BE49-F238E27FC236}">
                            <a16:creationId xmlns:a16="http://schemas.microsoft.com/office/drawing/2014/main" id="{5F70DC4C-BA87-41AA-A773-FD50020156D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38" name="Rectangle 610">
                        <a:extLst>
                          <a:ext uri="{FF2B5EF4-FFF2-40B4-BE49-F238E27FC236}">
                            <a16:creationId xmlns:a16="http://schemas.microsoft.com/office/drawing/2014/main" id="{7BFF31C7-88D0-46A5-8613-590EAF5EDEF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8528" name="Group 611">
                    <a:extLst>
                      <a:ext uri="{FF2B5EF4-FFF2-40B4-BE49-F238E27FC236}">
                        <a16:creationId xmlns:a16="http://schemas.microsoft.com/office/drawing/2014/main" id="{B7720E5A-EF88-41DE-B07A-8F0A37A75FA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529" name="Group 612">
                      <a:extLst>
                        <a:ext uri="{FF2B5EF4-FFF2-40B4-BE49-F238E27FC236}">
                          <a16:creationId xmlns:a16="http://schemas.microsoft.com/office/drawing/2014/main" id="{9DF02FB3-212D-4749-A5C4-097A84D4D68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33" name="Rectangle 613">
                        <a:extLst>
                          <a:ext uri="{FF2B5EF4-FFF2-40B4-BE49-F238E27FC236}">
                            <a16:creationId xmlns:a16="http://schemas.microsoft.com/office/drawing/2014/main" id="{3A71DD73-19C8-48B5-A752-3AE70BF49D1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34" name="Rectangle 614">
                        <a:extLst>
                          <a:ext uri="{FF2B5EF4-FFF2-40B4-BE49-F238E27FC236}">
                            <a16:creationId xmlns:a16="http://schemas.microsoft.com/office/drawing/2014/main" id="{5E9BB99E-1485-49DE-9370-D27D75D03B0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530" name="Group 615">
                      <a:extLst>
                        <a:ext uri="{FF2B5EF4-FFF2-40B4-BE49-F238E27FC236}">
                          <a16:creationId xmlns:a16="http://schemas.microsoft.com/office/drawing/2014/main" id="{D9D1DAEC-7B9D-4DC8-93F2-7DBED88D911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31" name="Rectangle 616">
                        <a:extLst>
                          <a:ext uri="{FF2B5EF4-FFF2-40B4-BE49-F238E27FC236}">
                            <a16:creationId xmlns:a16="http://schemas.microsoft.com/office/drawing/2014/main" id="{7B67DB9B-D356-4BC4-BFA5-CA655E7F2E0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32" name="Rectangle 617">
                        <a:extLst>
                          <a:ext uri="{FF2B5EF4-FFF2-40B4-BE49-F238E27FC236}">
                            <a16:creationId xmlns:a16="http://schemas.microsoft.com/office/drawing/2014/main" id="{8D346210-FB45-44CA-B64F-F530E61F416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8518" name="Group 618">
                  <a:extLst>
                    <a:ext uri="{FF2B5EF4-FFF2-40B4-BE49-F238E27FC236}">
                      <a16:creationId xmlns:a16="http://schemas.microsoft.com/office/drawing/2014/main" id="{418CF954-2492-41A9-976A-A7DB620F0C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25" name="Rectangle 619">
                    <a:extLst>
                      <a:ext uri="{FF2B5EF4-FFF2-40B4-BE49-F238E27FC236}">
                        <a16:creationId xmlns:a16="http://schemas.microsoft.com/office/drawing/2014/main" id="{AD519995-D5DB-4319-9C64-586A0B4EAA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26" name="Rectangle 620">
                    <a:extLst>
                      <a:ext uri="{FF2B5EF4-FFF2-40B4-BE49-F238E27FC236}">
                        <a16:creationId xmlns:a16="http://schemas.microsoft.com/office/drawing/2014/main" id="{0CB4F0DB-D081-4CBA-A8FE-0F0E376582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519" name="Group 621">
                  <a:extLst>
                    <a:ext uri="{FF2B5EF4-FFF2-40B4-BE49-F238E27FC236}">
                      <a16:creationId xmlns:a16="http://schemas.microsoft.com/office/drawing/2014/main" id="{8C629169-7CD8-4021-A9BA-0CDE7262B5E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23" name="Rectangle 622">
                    <a:extLst>
                      <a:ext uri="{FF2B5EF4-FFF2-40B4-BE49-F238E27FC236}">
                        <a16:creationId xmlns:a16="http://schemas.microsoft.com/office/drawing/2014/main" id="{AF308EAA-8959-4DDD-B701-3330A9BD47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24" name="Rectangle 623">
                    <a:extLst>
                      <a:ext uri="{FF2B5EF4-FFF2-40B4-BE49-F238E27FC236}">
                        <a16:creationId xmlns:a16="http://schemas.microsoft.com/office/drawing/2014/main" id="{F620F93F-F225-4307-AF16-36BFDFDE5D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520" name="Group 624">
                  <a:extLst>
                    <a:ext uri="{FF2B5EF4-FFF2-40B4-BE49-F238E27FC236}">
                      <a16:creationId xmlns:a16="http://schemas.microsoft.com/office/drawing/2014/main" id="{5CFAF3D5-0BC3-4D15-BBC8-AC31C7D4529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21" name="Rectangle 625">
                    <a:extLst>
                      <a:ext uri="{FF2B5EF4-FFF2-40B4-BE49-F238E27FC236}">
                        <a16:creationId xmlns:a16="http://schemas.microsoft.com/office/drawing/2014/main" id="{4532BED9-8C6F-496C-9A38-17D8CBF605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22" name="Rectangle 626">
                    <a:extLst>
                      <a:ext uri="{FF2B5EF4-FFF2-40B4-BE49-F238E27FC236}">
                        <a16:creationId xmlns:a16="http://schemas.microsoft.com/office/drawing/2014/main" id="{A7D46B8D-FFBD-4745-9C9B-99FE833703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98363" name="Group 627">
              <a:extLst>
                <a:ext uri="{FF2B5EF4-FFF2-40B4-BE49-F238E27FC236}">
                  <a16:creationId xmlns:a16="http://schemas.microsoft.com/office/drawing/2014/main" id="{324301CE-C251-4E9D-9FD1-5CAA345E4C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832"/>
              <a:ext cx="2688" cy="192"/>
              <a:chOff x="1488" y="1296"/>
              <a:chExt cx="2688" cy="192"/>
            </a:xfrm>
          </p:grpSpPr>
          <p:grpSp>
            <p:nvGrpSpPr>
              <p:cNvPr id="98489" name="Group 628">
                <a:extLst>
                  <a:ext uri="{FF2B5EF4-FFF2-40B4-BE49-F238E27FC236}">
                    <a16:creationId xmlns:a16="http://schemas.microsoft.com/office/drawing/2014/main" id="{9AFFD734-4D4A-459A-B8A4-0E6A41ACAF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8499" name="Group 629">
                  <a:extLst>
                    <a:ext uri="{FF2B5EF4-FFF2-40B4-BE49-F238E27FC236}">
                      <a16:creationId xmlns:a16="http://schemas.microsoft.com/office/drawing/2014/main" id="{6F0F3C5B-98AC-4EF7-84F5-F799F8B3A3E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507" name="Group 630">
                    <a:extLst>
                      <a:ext uri="{FF2B5EF4-FFF2-40B4-BE49-F238E27FC236}">
                        <a16:creationId xmlns:a16="http://schemas.microsoft.com/office/drawing/2014/main" id="{9314EB59-EA3F-425A-AFB5-09A00000320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511" name="Rectangle 631">
                      <a:extLst>
                        <a:ext uri="{FF2B5EF4-FFF2-40B4-BE49-F238E27FC236}">
                          <a16:creationId xmlns:a16="http://schemas.microsoft.com/office/drawing/2014/main" id="{9B9471CE-BB4C-415C-AAA7-94E12290424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512" name="Rectangle 632">
                      <a:extLst>
                        <a:ext uri="{FF2B5EF4-FFF2-40B4-BE49-F238E27FC236}">
                          <a16:creationId xmlns:a16="http://schemas.microsoft.com/office/drawing/2014/main" id="{F1BAC016-E498-4F9D-8858-4DDB9614C54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508" name="Group 633">
                    <a:extLst>
                      <a:ext uri="{FF2B5EF4-FFF2-40B4-BE49-F238E27FC236}">
                        <a16:creationId xmlns:a16="http://schemas.microsoft.com/office/drawing/2014/main" id="{D3B868C4-8269-43D6-B84A-59CABF65DAF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509" name="Rectangle 634">
                      <a:extLst>
                        <a:ext uri="{FF2B5EF4-FFF2-40B4-BE49-F238E27FC236}">
                          <a16:creationId xmlns:a16="http://schemas.microsoft.com/office/drawing/2014/main" id="{F75C51B6-2C7E-44CD-A992-C3A76CEBC85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510" name="Rectangle 635">
                      <a:extLst>
                        <a:ext uri="{FF2B5EF4-FFF2-40B4-BE49-F238E27FC236}">
                          <a16:creationId xmlns:a16="http://schemas.microsoft.com/office/drawing/2014/main" id="{B39BDBBE-0EB5-4885-86B7-DCFBEE9E0CF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8500" name="Group 636">
                  <a:extLst>
                    <a:ext uri="{FF2B5EF4-FFF2-40B4-BE49-F238E27FC236}">
                      <a16:creationId xmlns:a16="http://schemas.microsoft.com/office/drawing/2014/main" id="{97F7733A-ECBB-4879-89BA-E4574E7DB60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501" name="Group 637">
                    <a:extLst>
                      <a:ext uri="{FF2B5EF4-FFF2-40B4-BE49-F238E27FC236}">
                        <a16:creationId xmlns:a16="http://schemas.microsoft.com/office/drawing/2014/main" id="{654073C4-B12D-4F05-A1B0-676EAF55AA1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505" name="Rectangle 638">
                      <a:extLst>
                        <a:ext uri="{FF2B5EF4-FFF2-40B4-BE49-F238E27FC236}">
                          <a16:creationId xmlns:a16="http://schemas.microsoft.com/office/drawing/2014/main" id="{0BF68767-3EAF-4C50-A5CD-B948BBA91A2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506" name="Rectangle 639">
                      <a:extLst>
                        <a:ext uri="{FF2B5EF4-FFF2-40B4-BE49-F238E27FC236}">
                          <a16:creationId xmlns:a16="http://schemas.microsoft.com/office/drawing/2014/main" id="{66C52E3C-7958-46DB-9760-C2615CBED42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502" name="Group 640">
                    <a:extLst>
                      <a:ext uri="{FF2B5EF4-FFF2-40B4-BE49-F238E27FC236}">
                        <a16:creationId xmlns:a16="http://schemas.microsoft.com/office/drawing/2014/main" id="{775966F9-9096-43AF-A6C4-EDDE1ED1596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503" name="Rectangle 641">
                      <a:extLst>
                        <a:ext uri="{FF2B5EF4-FFF2-40B4-BE49-F238E27FC236}">
                          <a16:creationId xmlns:a16="http://schemas.microsoft.com/office/drawing/2014/main" id="{24E457A8-7676-4D4A-9270-ECD83B7D47C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504" name="Rectangle 642">
                      <a:extLst>
                        <a:ext uri="{FF2B5EF4-FFF2-40B4-BE49-F238E27FC236}">
                          <a16:creationId xmlns:a16="http://schemas.microsoft.com/office/drawing/2014/main" id="{44E7B7D7-87CA-4697-B481-4677030E057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8490" name="Group 643">
                <a:extLst>
                  <a:ext uri="{FF2B5EF4-FFF2-40B4-BE49-F238E27FC236}">
                    <a16:creationId xmlns:a16="http://schemas.microsoft.com/office/drawing/2014/main" id="{93466313-56CA-4CB3-893A-2AECB33FFB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8497" name="Rectangle 644">
                  <a:extLst>
                    <a:ext uri="{FF2B5EF4-FFF2-40B4-BE49-F238E27FC236}">
                      <a16:creationId xmlns:a16="http://schemas.microsoft.com/office/drawing/2014/main" id="{932D99D6-BF68-4739-B8AE-76DEC1F8EF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98" name="Rectangle 645">
                  <a:extLst>
                    <a:ext uri="{FF2B5EF4-FFF2-40B4-BE49-F238E27FC236}">
                      <a16:creationId xmlns:a16="http://schemas.microsoft.com/office/drawing/2014/main" id="{15EDCE9F-A6C7-4324-82A0-9CACC5C47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491" name="Group 646">
                <a:extLst>
                  <a:ext uri="{FF2B5EF4-FFF2-40B4-BE49-F238E27FC236}">
                    <a16:creationId xmlns:a16="http://schemas.microsoft.com/office/drawing/2014/main" id="{85209310-078F-4AB7-9E61-F43A26701F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8495" name="Rectangle 647">
                  <a:extLst>
                    <a:ext uri="{FF2B5EF4-FFF2-40B4-BE49-F238E27FC236}">
                      <a16:creationId xmlns:a16="http://schemas.microsoft.com/office/drawing/2014/main" id="{7A249E23-A485-4062-86B5-E3D21FCF35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96" name="Rectangle 648">
                  <a:extLst>
                    <a:ext uri="{FF2B5EF4-FFF2-40B4-BE49-F238E27FC236}">
                      <a16:creationId xmlns:a16="http://schemas.microsoft.com/office/drawing/2014/main" id="{3686FD21-A254-425A-8F66-BE355AE1C2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492" name="Group 649">
                <a:extLst>
                  <a:ext uri="{FF2B5EF4-FFF2-40B4-BE49-F238E27FC236}">
                    <a16:creationId xmlns:a16="http://schemas.microsoft.com/office/drawing/2014/main" id="{3AA85EE5-DE96-4E4C-9F2A-A711FA5BEA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8493" name="Rectangle 650">
                  <a:extLst>
                    <a:ext uri="{FF2B5EF4-FFF2-40B4-BE49-F238E27FC236}">
                      <a16:creationId xmlns:a16="http://schemas.microsoft.com/office/drawing/2014/main" id="{FE971A35-D185-431F-886C-90FAFE9C87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94" name="Rectangle 651">
                  <a:extLst>
                    <a:ext uri="{FF2B5EF4-FFF2-40B4-BE49-F238E27FC236}">
                      <a16:creationId xmlns:a16="http://schemas.microsoft.com/office/drawing/2014/main" id="{15D8CA3A-DAF0-4C5B-824F-3CDFD11FED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8364" name="Group 652">
              <a:extLst>
                <a:ext uri="{FF2B5EF4-FFF2-40B4-BE49-F238E27FC236}">
                  <a16:creationId xmlns:a16="http://schemas.microsoft.com/office/drawing/2014/main" id="{069D751A-E3A9-4A88-943D-3C87387324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024"/>
              <a:ext cx="2688" cy="192"/>
              <a:chOff x="1488" y="1296"/>
              <a:chExt cx="2688" cy="192"/>
            </a:xfrm>
          </p:grpSpPr>
          <p:grpSp>
            <p:nvGrpSpPr>
              <p:cNvPr id="98465" name="Group 653">
                <a:extLst>
                  <a:ext uri="{FF2B5EF4-FFF2-40B4-BE49-F238E27FC236}">
                    <a16:creationId xmlns:a16="http://schemas.microsoft.com/office/drawing/2014/main" id="{56717E1D-E365-4B51-BC2F-159711F8B6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8475" name="Group 654">
                  <a:extLst>
                    <a:ext uri="{FF2B5EF4-FFF2-40B4-BE49-F238E27FC236}">
                      <a16:creationId xmlns:a16="http://schemas.microsoft.com/office/drawing/2014/main" id="{F72DF1C4-6AB7-4C31-A892-E011E315C9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483" name="Group 655">
                    <a:extLst>
                      <a:ext uri="{FF2B5EF4-FFF2-40B4-BE49-F238E27FC236}">
                        <a16:creationId xmlns:a16="http://schemas.microsoft.com/office/drawing/2014/main" id="{91D57979-5C25-4006-BA72-77B9C8078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87" name="Rectangle 656">
                      <a:extLst>
                        <a:ext uri="{FF2B5EF4-FFF2-40B4-BE49-F238E27FC236}">
                          <a16:creationId xmlns:a16="http://schemas.microsoft.com/office/drawing/2014/main" id="{DF7D7BCB-0F29-46B2-A75B-5C894DBAEF7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88" name="Rectangle 657">
                      <a:extLst>
                        <a:ext uri="{FF2B5EF4-FFF2-40B4-BE49-F238E27FC236}">
                          <a16:creationId xmlns:a16="http://schemas.microsoft.com/office/drawing/2014/main" id="{7E4C970C-56C7-4CCB-97B7-B58D77E030E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484" name="Group 658">
                    <a:extLst>
                      <a:ext uri="{FF2B5EF4-FFF2-40B4-BE49-F238E27FC236}">
                        <a16:creationId xmlns:a16="http://schemas.microsoft.com/office/drawing/2014/main" id="{C0CDE3B7-0748-4D3C-BEB9-32969FA3305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85" name="Rectangle 659">
                      <a:extLst>
                        <a:ext uri="{FF2B5EF4-FFF2-40B4-BE49-F238E27FC236}">
                          <a16:creationId xmlns:a16="http://schemas.microsoft.com/office/drawing/2014/main" id="{9FE804CB-25EB-481D-9804-C1912C633BC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86" name="Rectangle 660">
                      <a:extLst>
                        <a:ext uri="{FF2B5EF4-FFF2-40B4-BE49-F238E27FC236}">
                          <a16:creationId xmlns:a16="http://schemas.microsoft.com/office/drawing/2014/main" id="{D5BB7C53-AEE2-44FC-A990-F7A30952942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8476" name="Group 661">
                  <a:extLst>
                    <a:ext uri="{FF2B5EF4-FFF2-40B4-BE49-F238E27FC236}">
                      <a16:creationId xmlns:a16="http://schemas.microsoft.com/office/drawing/2014/main" id="{DC3B9DA5-A2D1-4BC9-B309-B24056AE4B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477" name="Group 662">
                    <a:extLst>
                      <a:ext uri="{FF2B5EF4-FFF2-40B4-BE49-F238E27FC236}">
                        <a16:creationId xmlns:a16="http://schemas.microsoft.com/office/drawing/2014/main" id="{79E9FCAB-0499-43F0-B5A9-D603EB08F9F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81" name="Rectangle 663">
                      <a:extLst>
                        <a:ext uri="{FF2B5EF4-FFF2-40B4-BE49-F238E27FC236}">
                          <a16:creationId xmlns:a16="http://schemas.microsoft.com/office/drawing/2014/main" id="{E96A009C-61B6-48BA-9A93-9839B3C044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82" name="Rectangle 664">
                      <a:extLst>
                        <a:ext uri="{FF2B5EF4-FFF2-40B4-BE49-F238E27FC236}">
                          <a16:creationId xmlns:a16="http://schemas.microsoft.com/office/drawing/2014/main" id="{12B12026-626C-4722-9B99-81BB688614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478" name="Group 665">
                    <a:extLst>
                      <a:ext uri="{FF2B5EF4-FFF2-40B4-BE49-F238E27FC236}">
                        <a16:creationId xmlns:a16="http://schemas.microsoft.com/office/drawing/2014/main" id="{F739ABA1-757B-4A68-B6D3-DE1673B9187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79" name="Rectangle 666">
                      <a:extLst>
                        <a:ext uri="{FF2B5EF4-FFF2-40B4-BE49-F238E27FC236}">
                          <a16:creationId xmlns:a16="http://schemas.microsoft.com/office/drawing/2014/main" id="{BCFFB4A9-D756-44DD-A3A3-F8725D8BB41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80" name="Rectangle 667">
                      <a:extLst>
                        <a:ext uri="{FF2B5EF4-FFF2-40B4-BE49-F238E27FC236}">
                          <a16:creationId xmlns:a16="http://schemas.microsoft.com/office/drawing/2014/main" id="{1A146C1E-85B5-499F-81B7-EB08FD0D4B0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8466" name="Group 668">
                <a:extLst>
                  <a:ext uri="{FF2B5EF4-FFF2-40B4-BE49-F238E27FC236}">
                    <a16:creationId xmlns:a16="http://schemas.microsoft.com/office/drawing/2014/main" id="{19A9D983-9E9F-4FD1-A9BE-2A5B352316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8473" name="Rectangle 669">
                  <a:extLst>
                    <a:ext uri="{FF2B5EF4-FFF2-40B4-BE49-F238E27FC236}">
                      <a16:creationId xmlns:a16="http://schemas.microsoft.com/office/drawing/2014/main" id="{EAC13B6B-F485-4436-A035-FE17A2CB87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74" name="Rectangle 670">
                  <a:extLst>
                    <a:ext uri="{FF2B5EF4-FFF2-40B4-BE49-F238E27FC236}">
                      <a16:creationId xmlns:a16="http://schemas.microsoft.com/office/drawing/2014/main" id="{69674944-F771-406D-B3EA-35D8E4B70B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467" name="Group 671">
                <a:extLst>
                  <a:ext uri="{FF2B5EF4-FFF2-40B4-BE49-F238E27FC236}">
                    <a16:creationId xmlns:a16="http://schemas.microsoft.com/office/drawing/2014/main" id="{2A57FFAC-B060-46B7-8E05-E43C722E73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8471" name="Rectangle 672">
                  <a:extLst>
                    <a:ext uri="{FF2B5EF4-FFF2-40B4-BE49-F238E27FC236}">
                      <a16:creationId xmlns:a16="http://schemas.microsoft.com/office/drawing/2014/main" id="{DF672D9B-A48F-4C79-9032-1249B148CE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72" name="Rectangle 673">
                  <a:extLst>
                    <a:ext uri="{FF2B5EF4-FFF2-40B4-BE49-F238E27FC236}">
                      <a16:creationId xmlns:a16="http://schemas.microsoft.com/office/drawing/2014/main" id="{2FC50373-39D1-41D7-86A8-F1BE5C65F2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468" name="Group 674">
                <a:extLst>
                  <a:ext uri="{FF2B5EF4-FFF2-40B4-BE49-F238E27FC236}">
                    <a16:creationId xmlns:a16="http://schemas.microsoft.com/office/drawing/2014/main" id="{93593DB3-71C6-4BB5-A79C-B75F7ECAEF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8469" name="Rectangle 675">
                  <a:extLst>
                    <a:ext uri="{FF2B5EF4-FFF2-40B4-BE49-F238E27FC236}">
                      <a16:creationId xmlns:a16="http://schemas.microsoft.com/office/drawing/2014/main" id="{EF61B268-4CBC-4DA4-A353-F420A3B792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70" name="Rectangle 676">
                  <a:extLst>
                    <a:ext uri="{FF2B5EF4-FFF2-40B4-BE49-F238E27FC236}">
                      <a16:creationId xmlns:a16="http://schemas.microsoft.com/office/drawing/2014/main" id="{9019F396-EE6D-496C-96F5-3F72FF4E0C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8365" name="Group 677">
              <a:extLst>
                <a:ext uri="{FF2B5EF4-FFF2-40B4-BE49-F238E27FC236}">
                  <a16:creationId xmlns:a16="http://schemas.microsoft.com/office/drawing/2014/main" id="{C1E64213-2544-4BAE-A257-45DC8B7A24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216"/>
              <a:ext cx="2688" cy="192"/>
              <a:chOff x="1488" y="1296"/>
              <a:chExt cx="2688" cy="192"/>
            </a:xfrm>
          </p:grpSpPr>
          <p:grpSp>
            <p:nvGrpSpPr>
              <p:cNvPr id="98441" name="Group 678">
                <a:extLst>
                  <a:ext uri="{FF2B5EF4-FFF2-40B4-BE49-F238E27FC236}">
                    <a16:creationId xmlns:a16="http://schemas.microsoft.com/office/drawing/2014/main" id="{9315A64E-B6D4-4B61-B6AB-B9BEEA0592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8451" name="Group 679">
                  <a:extLst>
                    <a:ext uri="{FF2B5EF4-FFF2-40B4-BE49-F238E27FC236}">
                      <a16:creationId xmlns:a16="http://schemas.microsoft.com/office/drawing/2014/main" id="{29BC8148-7034-4FD3-9EED-01C4CE20C1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459" name="Group 680">
                    <a:extLst>
                      <a:ext uri="{FF2B5EF4-FFF2-40B4-BE49-F238E27FC236}">
                        <a16:creationId xmlns:a16="http://schemas.microsoft.com/office/drawing/2014/main" id="{83531F86-9498-46C3-A466-E7E1D53A80B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63" name="Rectangle 681">
                      <a:extLst>
                        <a:ext uri="{FF2B5EF4-FFF2-40B4-BE49-F238E27FC236}">
                          <a16:creationId xmlns:a16="http://schemas.microsoft.com/office/drawing/2014/main" id="{37B5B72D-3238-45C1-BD0D-BA5CE429A0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64" name="Rectangle 682">
                      <a:extLst>
                        <a:ext uri="{FF2B5EF4-FFF2-40B4-BE49-F238E27FC236}">
                          <a16:creationId xmlns:a16="http://schemas.microsoft.com/office/drawing/2014/main" id="{EF78D9E6-A1DC-4A0F-A3C8-C8368E10221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460" name="Group 683">
                    <a:extLst>
                      <a:ext uri="{FF2B5EF4-FFF2-40B4-BE49-F238E27FC236}">
                        <a16:creationId xmlns:a16="http://schemas.microsoft.com/office/drawing/2014/main" id="{D809AB7B-22F1-4FD2-8387-B9CD005DB6B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61" name="Rectangle 684">
                      <a:extLst>
                        <a:ext uri="{FF2B5EF4-FFF2-40B4-BE49-F238E27FC236}">
                          <a16:creationId xmlns:a16="http://schemas.microsoft.com/office/drawing/2014/main" id="{A284D9A4-3191-4DB8-A120-57CA80DD2CC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62" name="Rectangle 685">
                      <a:extLst>
                        <a:ext uri="{FF2B5EF4-FFF2-40B4-BE49-F238E27FC236}">
                          <a16:creationId xmlns:a16="http://schemas.microsoft.com/office/drawing/2014/main" id="{25ED22C7-0518-47E3-8AFB-2FF53E78B6A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8452" name="Group 686">
                  <a:extLst>
                    <a:ext uri="{FF2B5EF4-FFF2-40B4-BE49-F238E27FC236}">
                      <a16:creationId xmlns:a16="http://schemas.microsoft.com/office/drawing/2014/main" id="{0AD86BDF-0541-4B87-917F-37BBDCCD55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453" name="Group 687">
                    <a:extLst>
                      <a:ext uri="{FF2B5EF4-FFF2-40B4-BE49-F238E27FC236}">
                        <a16:creationId xmlns:a16="http://schemas.microsoft.com/office/drawing/2014/main" id="{032D8935-BF7E-4DC2-B39A-E4758643BE3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57" name="Rectangle 688">
                      <a:extLst>
                        <a:ext uri="{FF2B5EF4-FFF2-40B4-BE49-F238E27FC236}">
                          <a16:creationId xmlns:a16="http://schemas.microsoft.com/office/drawing/2014/main" id="{B61391AD-F2B6-4C24-9C82-552F6508382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58" name="Rectangle 689">
                      <a:extLst>
                        <a:ext uri="{FF2B5EF4-FFF2-40B4-BE49-F238E27FC236}">
                          <a16:creationId xmlns:a16="http://schemas.microsoft.com/office/drawing/2014/main" id="{F2BB9212-F099-49A3-BADF-89B6832CE22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454" name="Group 690">
                    <a:extLst>
                      <a:ext uri="{FF2B5EF4-FFF2-40B4-BE49-F238E27FC236}">
                        <a16:creationId xmlns:a16="http://schemas.microsoft.com/office/drawing/2014/main" id="{59D18839-4039-4948-9A9D-A6CC9398D39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55" name="Rectangle 691">
                      <a:extLst>
                        <a:ext uri="{FF2B5EF4-FFF2-40B4-BE49-F238E27FC236}">
                          <a16:creationId xmlns:a16="http://schemas.microsoft.com/office/drawing/2014/main" id="{5A1ABF15-86A1-4DCD-BB4F-811DE261C0F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56" name="Rectangle 692">
                      <a:extLst>
                        <a:ext uri="{FF2B5EF4-FFF2-40B4-BE49-F238E27FC236}">
                          <a16:creationId xmlns:a16="http://schemas.microsoft.com/office/drawing/2014/main" id="{716B590A-7038-4A66-B737-30D91D637BF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8442" name="Group 693">
                <a:extLst>
                  <a:ext uri="{FF2B5EF4-FFF2-40B4-BE49-F238E27FC236}">
                    <a16:creationId xmlns:a16="http://schemas.microsoft.com/office/drawing/2014/main" id="{AE5421BE-73E0-4C0E-B62A-BD9292FBFD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8449" name="Rectangle 694">
                  <a:extLst>
                    <a:ext uri="{FF2B5EF4-FFF2-40B4-BE49-F238E27FC236}">
                      <a16:creationId xmlns:a16="http://schemas.microsoft.com/office/drawing/2014/main" id="{B81632C3-AD97-4B5A-AD3F-6392451012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50" name="Rectangle 695">
                  <a:extLst>
                    <a:ext uri="{FF2B5EF4-FFF2-40B4-BE49-F238E27FC236}">
                      <a16:creationId xmlns:a16="http://schemas.microsoft.com/office/drawing/2014/main" id="{A6053329-0C2F-4E8F-A575-80FC470ABF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443" name="Group 696">
                <a:extLst>
                  <a:ext uri="{FF2B5EF4-FFF2-40B4-BE49-F238E27FC236}">
                    <a16:creationId xmlns:a16="http://schemas.microsoft.com/office/drawing/2014/main" id="{6FC5E10F-EB5F-404B-A032-E81CFF0D92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8447" name="Rectangle 697">
                  <a:extLst>
                    <a:ext uri="{FF2B5EF4-FFF2-40B4-BE49-F238E27FC236}">
                      <a16:creationId xmlns:a16="http://schemas.microsoft.com/office/drawing/2014/main" id="{49807F38-5634-424A-8DAE-1E4D8FF84F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48" name="Rectangle 698">
                  <a:extLst>
                    <a:ext uri="{FF2B5EF4-FFF2-40B4-BE49-F238E27FC236}">
                      <a16:creationId xmlns:a16="http://schemas.microsoft.com/office/drawing/2014/main" id="{EC19ADD2-EA7C-45A4-9A52-6998004F04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444" name="Group 699">
                <a:extLst>
                  <a:ext uri="{FF2B5EF4-FFF2-40B4-BE49-F238E27FC236}">
                    <a16:creationId xmlns:a16="http://schemas.microsoft.com/office/drawing/2014/main" id="{B7FC8114-4F66-4851-9C65-9E4E5EE756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8445" name="Rectangle 700">
                  <a:extLst>
                    <a:ext uri="{FF2B5EF4-FFF2-40B4-BE49-F238E27FC236}">
                      <a16:creationId xmlns:a16="http://schemas.microsoft.com/office/drawing/2014/main" id="{4C56ADAA-C05C-4FE8-81A4-24A7C0254F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46" name="Rectangle 701">
                  <a:extLst>
                    <a:ext uri="{FF2B5EF4-FFF2-40B4-BE49-F238E27FC236}">
                      <a16:creationId xmlns:a16="http://schemas.microsoft.com/office/drawing/2014/main" id="{A0334EBC-960A-42C8-8D97-1A4DCCB67F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8366" name="Group 702">
              <a:extLst>
                <a:ext uri="{FF2B5EF4-FFF2-40B4-BE49-F238E27FC236}">
                  <a16:creationId xmlns:a16="http://schemas.microsoft.com/office/drawing/2014/main" id="{A05FF814-60BC-4053-9CDE-02CE5B4553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408"/>
              <a:ext cx="2688" cy="192"/>
              <a:chOff x="1488" y="1296"/>
              <a:chExt cx="2688" cy="192"/>
            </a:xfrm>
          </p:grpSpPr>
          <p:grpSp>
            <p:nvGrpSpPr>
              <p:cNvPr id="98417" name="Group 703">
                <a:extLst>
                  <a:ext uri="{FF2B5EF4-FFF2-40B4-BE49-F238E27FC236}">
                    <a16:creationId xmlns:a16="http://schemas.microsoft.com/office/drawing/2014/main" id="{4448152F-6EC9-47CC-B326-52CEE98EFF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8427" name="Group 704">
                  <a:extLst>
                    <a:ext uri="{FF2B5EF4-FFF2-40B4-BE49-F238E27FC236}">
                      <a16:creationId xmlns:a16="http://schemas.microsoft.com/office/drawing/2014/main" id="{52569F6A-DDBC-402E-9175-F0CA1C29A2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435" name="Group 705">
                    <a:extLst>
                      <a:ext uri="{FF2B5EF4-FFF2-40B4-BE49-F238E27FC236}">
                        <a16:creationId xmlns:a16="http://schemas.microsoft.com/office/drawing/2014/main" id="{BDCAE1C4-B7F2-42E5-BCEB-2232ECBBE61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39" name="Rectangle 706">
                      <a:extLst>
                        <a:ext uri="{FF2B5EF4-FFF2-40B4-BE49-F238E27FC236}">
                          <a16:creationId xmlns:a16="http://schemas.microsoft.com/office/drawing/2014/main" id="{89F50BDD-BECA-410A-ABCD-53693C4B5D3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40" name="Rectangle 707">
                      <a:extLst>
                        <a:ext uri="{FF2B5EF4-FFF2-40B4-BE49-F238E27FC236}">
                          <a16:creationId xmlns:a16="http://schemas.microsoft.com/office/drawing/2014/main" id="{0CE0A30D-1AC6-4139-951D-96ADAF6F43B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436" name="Group 708">
                    <a:extLst>
                      <a:ext uri="{FF2B5EF4-FFF2-40B4-BE49-F238E27FC236}">
                        <a16:creationId xmlns:a16="http://schemas.microsoft.com/office/drawing/2014/main" id="{70C56B12-A1D7-40B5-8A83-8A4DDF7B8C4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37" name="Rectangle 709">
                      <a:extLst>
                        <a:ext uri="{FF2B5EF4-FFF2-40B4-BE49-F238E27FC236}">
                          <a16:creationId xmlns:a16="http://schemas.microsoft.com/office/drawing/2014/main" id="{4D88534B-E7A6-4894-8DAF-266B3312ACD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38" name="Rectangle 710">
                      <a:extLst>
                        <a:ext uri="{FF2B5EF4-FFF2-40B4-BE49-F238E27FC236}">
                          <a16:creationId xmlns:a16="http://schemas.microsoft.com/office/drawing/2014/main" id="{B0C6B0B3-A3A5-41E3-B049-63668D7852A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8428" name="Group 711">
                  <a:extLst>
                    <a:ext uri="{FF2B5EF4-FFF2-40B4-BE49-F238E27FC236}">
                      <a16:creationId xmlns:a16="http://schemas.microsoft.com/office/drawing/2014/main" id="{5DB53D23-8D6B-4CD7-8D5A-6E055E3B0B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429" name="Group 712">
                    <a:extLst>
                      <a:ext uri="{FF2B5EF4-FFF2-40B4-BE49-F238E27FC236}">
                        <a16:creationId xmlns:a16="http://schemas.microsoft.com/office/drawing/2014/main" id="{74FB7831-936E-4E1F-8731-6676F62D28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33" name="Rectangle 713">
                      <a:extLst>
                        <a:ext uri="{FF2B5EF4-FFF2-40B4-BE49-F238E27FC236}">
                          <a16:creationId xmlns:a16="http://schemas.microsoft.com/office/drawing/2014/main" id="{D576A5AF-C11D-437C-BFDF-45F6EC8621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34" name="Rectangle 714">
                      <a:extLst>
                        <a:ext uri="{FF2B5EF4-FFF2-40B4-BE49-F238E27FC236}">
                          <a16:creationId xmlns:a16="http://schemas.microsoft.com/office/drawing/2014/main" id="{60D1B009-FC47-4A7C-AE9B-5B0F9760B48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430" name="Group 715">
                    <a:extLst>
                      <a:ext uri="{FF2B5EF4-FFF2-40B4-BE49-F238E27FC236}">
                        <a16:creationId xmlns:a16="http://schemas.microsoft.com/office/drawing/2014/main" id="{D01D72E4-93EF-4E77-93C2-42F7D9416B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31" name="Rectangle 716">
                      <a:extLst>
                        <a:ext uri="{FF2B5EF4-FFF2-40B4-BE49-F238E27FC236}">
                          <a16:creationId xmlns:a16="http://schemas.microsoft.com/office/drawing/2014/main" id="{947511DC-E842-425D-AEFC-054D3D8C1A4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32" name="Rectangle 717">
                      <a:extLst>
                        <a:ext uri="{FF2B5EF4-FFF2-40B4-BE49-F238E27FC236}">
                          <a16:creationId xmlns:a16="http://schemas.microsoft.com/office/drawing/2014/main" id="{DF5AF251-3750-48C2-A64E-5C4B52CE374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8418" name="Group 718">
                <a:extLst>
                  <a:ext uri="{FF2B5EF4-FFF2-40B4-BE49-F238E27FC236}">
                    <a16:creationId xmlns:a16="http://schemas.microsoft.com/office/drawing/2014/main" id="{AB4A8EEF-7E5D-4DAF-BE03-183C17B3FF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8425" name="Rectangle 719">
                  <a:extLst>
                    <a:ext uri="{FF2B5EF4-FFF2-40B4-BE49-F238E27FC236}">
                      <a16:creationId xmlns:a16="http://schemas.microsoft.com/office/drawing/2014/main" id="{53F1B276-F19C-460C-85EE-A152A1D696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26" name="Rectangle 720">
                  <a:extLst>
                    <a:ext uri="{FF2B5EF4-FFF2-40B4-BE49-F238E27FC236}">
                      <a16:creationId xmlns:a16="http://schemas.microsoft.com/office/drawing/2014/main" id="{1944893C-0BAA-495D-9F29-1E29CB5C07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419" name="Group 721">
                <a:extLst>
                  <a:ext uri="{FF2B5EF4-FFF2-40B4-BE49-F238E27FC236}">
                    <a16:creationId xmlns:a16="http://schemas.microsoft.com/office/drawing/2014/main" id="{73749E83-756D-4114-A7BF-7BC79CE9B9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8423" name="Rectangle 722">
                  <a:extLst>
                    <a:ext uri="{FF2B5EF4-FFF2-40B4-BE49-F238E27FC236}">
                      <a16:creationId xmlns:a16="http://schemas.microsoft.com/office/drawing/2014/main" id="{61B5B592-D56C-425B-A22B-9644D6DF83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24" name="Rectangle 723">
                  <a:extLst>
                    <a:ext uri="{FF2B5EF4-FFF2-40B4-BE49-F238E27FC236}">
                      <a16:creationId xmlns:a16="http://schemas.microsoft.com/office/drawing/2014/main" id="{9930CFFC-10C3-476A-B8E9-83A76371AE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420" name="Group 724">
                <a:extLst>
                  <a:ext uri="{FF2B5EF4-FFF2-40B4-BE49-F238E27FC236}">
                    <a16:creationId xmlns:a16="http://schemas.microsoft.com/office/drawing/2014/main" id="{CAEB987D-4784-4FBD-913B-5A7FF44E87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8421" name="Rectangle 725">
                  <a:extLst>
                    <a:ext uri="{FF2B5EF4-FFF2-40B4-BE49-F238E27FC236}">
                      <a16:creationId xmlns:a16="http://schemas.microsoft.com/office/drawing/2014/main" id="{634C23AF-9982-4B1C-8DEE-A60D4FCC65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22" name="Rectangle 726">
                  <a:extLst>
                    <a:ext uri="{FF2B5EF4-FFF2-40B4-BE49-F238E27FC236}">
                      <a16:creationId xmlns:a16="http://schemas.microsoft.com/office/drawing/2014/main" id="{96FAFC73-09CC-4627-BA68-0DF6628CF1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8367" name="Group 727">
              <a:extLst>
                <a:ext uri="{FF2B5EF4-FFF2-40B4-BE49-F238E27FC236}">
                  <a16:creationId xmlns:a16="http://schemas.microsoft.com/office/drawing/2014/main" id="{2DA52AAA-4C18-4112-9D1F-D0D05FC6F6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600"/>
              <a:ext cx="2688" cy="192"/>
              <a:chOff x="1488" y="1296"/>
              <a:chExt cx="2688" cy="192"/>
            </a:xfrm>
          </p:grpSpPr>
          <p:grpSp>
            <p:nvGrpSpPr>
              <p:cNvPr id="98393" name="Group 728">
                <a:extLst>
                  <a:ext uri="{FF2B5EF4-FFF2-40B4-BE49-F238E27FC236}">
                    <a16:creationId xmlns:a16="http://schemas.microsoft.com/office/drawing/2014/main" id="{77F65FFB-6028-4AA6-A159-A4CA42A784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8403" name="Group 729">
                  <a:extLst>
                    <a:ext uri="{FF2B5EF4-FFF2-40B4-BE49-F238E27FC236}">
                      <a16:creationId xmlns:a16="http://schemas.microsoft.com/office/drawing/2014/main" id="{792C2E36-DEEA-4CB2-8F0B-820A2128DD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411" name="Group 730">
                    <a:extLst>
                      <a:ext uri="{FF2B5EF4-FFF2-40B4-BE49-F238E27FC236}">
                        <a16:creationId xmlns:a16="http://schemas.microsoft.com/office/drawing/2014/main" id="{BB1D441B-C3E7-4E26-9BC7-34B9800B4C5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15" name="Rectangle 731">
                      <a:extLst>
                        <a:ext uri="{FF2B5EF4-FFF2-40B4-BE49-F238E27FC236}">
                          <a16:creationId xmlns:a16="http://schemas.microsoft.com/office/drawing/2014/main" id="{E0812EAC-327A-4FA7-B4BE-ACBEC8CBA2E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16" name="Rectangle 732">
                      <a:extLst>
                        <a:ext uri="{FF2B5EF4-FFF2-40B4-BE49-F238E27FC236}">
                          <a16:creationId xmlns:a16="http://schemas.microsoft.com/office/drawing/2014/main" id="{B9131CA8-3FDD-4B37-96DD-E2532946A33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412" name="Group 733">
                    <a:extLst>
                      <a:ext uri="{FF2B5EF4-FFF2-40B4-BE49-F238E27FC236}">
                        <a16:creationId xmlns:a16="http://schemas.microsoft.com/office/drawing/2014/main" id="{53F27183-276A-4290-ADB9-A62ABE51C02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13" name="Rectangle 734">
                      <a:extLst>
                        <a:ext uri="{FF2B5EF4-FFF2-40B4-BE49-F238E27FC236}">
                          <a16:creationId xmlns:a16="http://schemas.microsoft.com/office/drawing/2014/main" id="{A51DD5FC-6393-4C62-AA95-E73FDB614D5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14" name="Rectangle 735">
                      <a:extLst>
                        <a:ext uri="{FF2B5EF4-FFF2-40B4-BE49-F238E27FC236}">
                          <a16:creationId xmlns:a16="http://schemas.microsoft.com/office/drawing/2014/main" id="{B1463609-49CB-4E91-9640-54D474FC25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8404" name="Group 736">
                  <a:extLst>
                    <a:ext uri="{FF2B5EF4-FFF2-40B4-BE49-F238E27FC236}">
                      <a16:creationId xmlns:a16="http://schemas.microsoft.com/office/drawing/2014/main" id="{1905F803-CE6E-449F-8F25-1E22C71103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405" name="Group 737">
                    <a:extLst>
                      <a:ext uri="{FF2B5EF4-FFF2-40B4-BE49-F238E27FC236}">
                        <a16:creationId xmlns:a16="http://schemas.microsoft.com/office/drawing/2014/main" id="{360FD00C-9B46-4EE2-BB48-AF173B55D7E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09" name="Rectangle 738">
                      <a:extLst>
                        <a:ext uri="{FF2B5EF4-FFF2-40B4-BE49-F238E27FC236}">
                          <a16:creationId xmlns:a16="http://schemas.microsoft.com/office/drawing/2014/main" id="{E619E56C-6E53-437E-80A8-0C721FEC893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10" name="Rectangle 739">
                      <a:extLst>
                        <a:ext uri="{FF2B5EF4-FFF2-40B4-BE49-F238E27FC236}">
                          <a16:creationId xmlns:a16="http://schemas.microsoft.com/office/drawing/2014/main" id="{9E152DAA-8637-4651-9B8B-4F03FD34A28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406" name="Group 740">
                    <a:extLst>
                      <a:ext uri="{FF2B5EF4-FFF2-40B4-BE49-F238E27FC236}">
                        <a16:creationId xmlns:a16="http://schemas.microsoft.com/office/drawing/2014/main" id="{3E07EB8A-50C7-49E0-942C-3D5A52C9D0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07" name="Rectangle 741">
                      <a:extLst>
                        <a:ext uri="{FF2B5EF4-FFF2-40B4-BE49-F238E27FC236}">
                          <a16:creationId xmlns:a16="http://schemas.microsoft.com/office/drawing/2014/main" id="{1179A26D-371D-44A9-BA00-82A19A45DA6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08" name="Rectangle 742">
                      <a:extLst>
                        <a:ext uri="{FF2B5EF4-FFF2-40B4-BE49-F238E27FC236}">
                          <a16:creationId xmlns:a16="http://schemas.microsoft.com/office/drawing/2014/main" id="{0722E12C-1D7E-41B8-AD4F-E10483ACFF4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8394" name="Group 743">
                <a:extLst>
                  <a:ext uri="{FF2B5EF4-FFF2-40B4-BE49-F238E27FC236}">
                    <a16:creationId xmlns:a16="http://schemas.microsoft.com/office/drawing/2014/main" id="{BBC1E3E3-8596-434A-8525-DE627A1276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8401" name="Rectangle 744">
                  <a:extLst>
                    <a:ext uri="{FF2B5EF4-FFF2-40B4-BE49-F238E27FC236}">
                      <a16:creationId xmlns:a16="http://schemas.microsoft.com/office/drawing/2014/main" id="{6DBE5A61-093B-441E-89ED-550F658C23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02" name="Rectangle 745">
                  <a:extLst>
                    <a:ext uri="{FF2B5EF4-FFF2-40B4-BE49-F238E27FC236}">
                      <a16:creationId xmlns:a16="http://schemas.microsoft.com/office/drawing/2014/main" id="{57538598-0625-4FE3-90AE-393AB90D26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395" name="Group 746">
                <a:extLst>
                  <a:ext uri="{FF2B5EF4-FFF2-40B4-BE49-F238E27FC236}">
                    <a16:creationId xmlns:a16="http://schemas.microsoft.com/office/drawing/2014/main" id="{8735EA95-E5CB-45AC-85FA-BCCE0E8400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8399" name="Rectangle 747">
                  <a:extLst>
                    <a:ext uri="{FF2B5EF4-FFF2-40B4-BE49-F238E27FC236}">
                      <a16:creationId xmlns:a16="http://schemas.microsoft.com/office/drawing/2014/main" id="{7806F3BC-B984-48B4-97CF-AA7211A179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00" name="Rectangle 748">
                  <a:extLst>
                    <a:ext uri="{FF2B5EF4-FFF2-40B4-BE49-F238E27FC236}">
                      <a16:creationId xmlns:a16="http://schemas.microsoft.com/office/drawing/2014/main" id="{20C919BC-E600-4350-9063-6F4E3C2301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396" name="Group 749">
                <a:extLst>
                  <a:ext uri="{FF2B5EF4-FFF2-40B4-BE49-F238E27FC236}">
                    <a16:creationId xmlns:a16="http://schemas.microsoft.com/office/drawing/2014/main" id="{CCCE7BDB-40EE-4E40-BDDC-9F639DCBA1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8397" name="Rectangle 750">
                  <a:extLst>
                    <a:ext uri="{FF2B5EF4-FFF2-40B4-BE49-F238E27FC236}">
                      <a16:creationId xmlns:a16="http://schemas.microsoft.com/office/drawing/2014/main" id="{3FF5EEC1-7E7E-48D1-A327-3F4E39C44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398" name="Rectangle 751">
                  <a:extLst>
                    <a:ext uri="{FF2B5EF4-FFF2-40B4-BE49-F238E27FC236}">
                      <a16:creationId xmlns:a16="http://schemas.microsoft.com/office/drawing/2014/main" id="{28B39585-300B-4070-A9A0-D4E5FF24AE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8368" name="Group 752">
              <a:extLst>
                <a:ext uri="{FF2B5EF4-FFF2-40B4-BE49-F238E27FC236}">
                  <a16:creationId xmlns:a16="http://schemas.microsoft.com/office/drawing/2014/main" id="{FA46096A-EA35-4806-A610-25B2B91476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792"/>
              <a:ext cx="2688" cy="192"/>
              <a:chOff x="1488" y="1296"/>
              <a:chExt cx="2688" cy="192"/>
            </a:xfrm>
          </p:grpSpPr>
          <p:grpSp>
            <p:nvGrpSpPr>
              <p:cNvPr id="98369" name="Group 753">
                <a:extLst>
                  <a:ext uri="{FF2B5EF4-FFF2-40B4-BE49-F238E27FC236}">
                    <a16:creationId xmlns:a16="http://schemas.microsoft.com/office/drawing/2014/main" id="{8F2F22FA-8717-45D2-8D04-2A8DB067E4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8379" name="Group 754">
                  <a:extLst>
                    <a:ext uri="{FF2B5EF4-FFF2-40B4-BE49-F238E27FC236}">
                      <a16:creationId xmlns:a16="http://schemas.microsoft.com/office/drawing/2014/main" id="{C03A427A-C44B-47AE-8228-2764F04243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387" name="Group 755">
                    <a:extLst>
                      <a:ext uri="{FF2B5EF4-FFF2-40B4-BE49-F238E27FC236}">
                        <a16:creationId xmlns:a16="http://schemas.microsoft.com/office/drawing/2014/main" id="{5E1F97DE-9326-429F-93F8-63AFA6567A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391" name="Rectangle 756">
                      <a:extLst>
                        <a:ext uri="{FF2B5EF4-FFF2-40B4-BE49-F238E27FC236}">
                          <a16:creationId xmlns:a16="http://schemas.microsoft.com/office/drawing/2014/main" id="{DFFA1893-2EC0-414F-8F36-9B399FFC251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392" name="Rectangle 757">
                      <a:extLst>
                        <a:ext uri="{FF2B5EF4-FFF2-40B4-BE49-F238E27FC236}">
                          <a16:creationId xmlns:a16="http://schemas.microsoft.com/office/drawing/2014/main" id="{27183AA8-6C25-49AD-8207-A0B0D712D0B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388" name="Group 758">
                    <a:extLst>
                      <a:ext uri="{FF2B5EF4-FFF2-40B4-BE49-F238E27FC236}">
                        <a16:creationId xmlns:a16="http://schemas.microsoft.com/office/drawing/2014/main" id="{A01EF22E-C231-4FC8-BDC7-4365C9A219E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389" name="Rectangle 759">
                      <a:extLst>
                        <a:ext uri="{FF2B5EF4-FFF2-40B4-BE49-F238E27FC236}">
                          <a16:creationId xmlns:a16="http://schemas.microsoft.com/office/drawing/2014/main" id="{AEA2541F-6140-4A6D-BA79-E9803124E1A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390" name="Rectangle 760">
                      <a:extLst>
                        <a:ext uri="{FF2B5EF4-FFF2-40B4-BE49-F238E27FC236}">
                          <a16:creationId xmlns:a16="http://schemas.microsoft.com/office/drawing/2014/main" id="{6DEFC6EE-1839-4955-A319-55EF2842304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8380" name="Group 761">
                  <a:extLst>
                    <a:ext uri="{FF2B5EF4-FFF2-40B4-BE49-F238E27FC236}">
                      <a16:creationId xmlns:a16="http://schemas.microsoft.com/office/drawing/2014/main" id="{BEFB50E6-113A-445F-91A7-B38F3C16A3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381" name="Group 762">
                    <a:extLst>
                      <a:ext uri="{FF2B5EF4-FFF2-40B4-BE49-F238E27FC236}">
                        <a16:creationId xmlns:a16="http://schemas.microsoft.com/office/drawing/2014/main" id="{B4884EB4-98F7-42E3-906A-ED49C9C62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385" name="Rectangle 763">
                      <a:extLst>
                        <a:ext uri="{FF2B5EF4-FFF2-40B4-BE49-F238E27FC236}">
                          <a16:creationId xmlns:a16="http://schemas.microsoft.com/office/drawing/2014/main" id="{BDD96626-5F74-49EC-9F67-54D5A9DFE51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386" name="Rectangle 764">
                      <a:extLst>
                        <a:ext uri="{FF2B5EF4-FFF2-40B4-BE49-F238E27FC236}">
                          <a16:creationId xmlns:a16="http://schemas.microsoft.com/office/drawing/2014/main" id="{818BAB91-80FE-4F19-A67E-0CACAD77A9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382" name="Group 765">
                    <a:extLst>
                      <a:ext uri="{FF2B5EF4-FFF2-40B4-BE49-F238E27FC236}">
                        <a16:creationId xmlns:a16="http://schemas.microsoft.com/office/drawing/2014/main" id="{A6F32833-2FD5-45B1-A385-1DDE32D0D30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383" name="Rectangle 766">
                      <a:extLst>
                        <a:ext uri="{FF2B5EF4-FFF2-40B4-BE49-F238E27FC236}">
                          <a16:creationId xmlns:a16="http://schemas.microsoft.com/office/drawing/2014/main" id="{043B0E9E-1B0B-4B29-BA3F-7E404365A02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384" name="Rectangle 767">
                      <a:extLst>
                        <a:ext uri="{FF2B5EF4-FFF2-40B4-BE49-F238E27FC236}">
                          <a16:creationId xmlns:a16="http://schemas.microsoft.com/office/drawing/2014/main" id="{62727E8E-7137-46C2-B5F6-118F4A8BB8C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8370" name="Group 768">
                <a:extLst>
                  <a:ext uri="{FF2B5EF4-FFF2-40B4-BE49-F238E27FC236}">
                    <a16:creationId xmlns:a16="http://schemas.microsoft.com/office/drawing/2014/main" id="{6B5CD001-4ACC-4F31-AAE1-41840876D3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8377" name="Rectangle 769">
                  <a:extLst>
                    <a:ext uri="{FF2B5EF4-FFF2-40B4-BE49-F238E27FC236}">
                      <a16:creationId xmlns:a16="http://schemas.microsoft.com/office/drawing/2014/main" id="{04226711-4026-4F5F-B6DA-67C3817A75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378" name="Rectangle 770">
                  <a:extLst>
                    <a:ext uri="{FF2B5EF4-FFF2-40B4-BE49-F238E27FC236}">
                      <a16:creationId xmlns:a16="http://schemas.microsoft.com/office/drawing/2014/main" id="{A8C0E34E-2396-4EB6-9F11-24CB16C1AD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371" name="Group 771">
                <a:extLst>
                  <a:ext uri="{FF2B5EF4-FFF2-40B4-BE49-F238E27FC236}">
                    <a16:creationId xmlns:a16="http://schemas.microsoft.com/office/drawing/2014/main" id="{41BDA844-B257-4946-8388-03075E024A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8375" name="Rectangle 772">
                  <a:extLst>
                    <a:ext uri="{FF2B5EF4-FFF2-40B4-BE49-F238E27FC236}">
                      <a16:creationId xmlns:a16="http://schemas.microsoft.com/office/drawing/2014/main" id="{1584ED78-C044-492C-A60B-488C3C4796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376" name="Rectangle 773">
                  <a:extLst>
                    <a:ext uri="{FF2B5EF4-FFF2-40B4-BE49-F238E27FC236}">
                      <a16:creationId xmlns:a16="http://schemas.microsoft.com/office/drawing/2014/main" id="{C7B1A322-7979-4676-AB62-5DF8A3266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372" name="Group 774">
                <a:extLst>
                  <a:ext uri="{FF2B5EF4-FFF2-40B4-BE49-F238E27FC236}">
                    <a16:creationId xmlns:a16="http://schemas.microsoft.com/office/drawing/2014/main" id="{19EA92AA-52E4-49B9-80D9-2A10DC8E0D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8373" name="Rectangle 775">
                  <a:extLst>
                    <a:ext uri="{FF2B5EF4-FFF2-40B4-BE49-F238E27FC236}">
                      <a16:creationId xmlns:a16="http://schemas.microsoft.com/office/drawing/2014/main" id="{6D0492B6-9623-4625-852F-E54DF60CFB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374" name="Rectangle 776">
                  <a:extLst>
                    <a:ext uri="{FF2B5EF4-FFF2-40B4-BE49-F238E27FC236}">
                      <a16:creationId xmlns:a16="http://schemas.microsoft.com/office/drawing/2014/main" id="{98A46272-FFCB-4674-9B64-510D5C9B8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sp>
        <p:nvSpPr>
          <p:cNvPr id="98308" name="Text Box 777">
            <a:extLst>
              <a:ext uri="{FF2B5EF4-FFF2-40B4-BE49-F238E27FC236}">
                <a16:creationId xmlns:a16="http://schemas.microsoft.com/office/drawing/2014/main" id="{C0A21B8F-F3B5-4EBC-A800-382407AFE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288" y="1253315"/>
            <a:ext cx="49530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  -6  -5 -4  -3 -2  -1   0  1   2   3   4  5   6   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09" name="Text Box 778">
            <a:extLst>
              <a:ext uri="{FF2B5EF4-FFF2-40B4-BE49-F238E27FC236}">
                <a16:creationId xmlns:a16="http://schemas.microsoft.com/office/drawing/2014/main" id="{EEBFD62D-9E05-45ED-8FA2-E876BAD82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688" y="14819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10" name="Text Box 779">
            <a:extLst>
              <a:ext uri="{FF2B5EF4-FFF2-40B4-BE49-F238E27FC236}">
                <a16:creationId xmlns:a16="http://schemas.microsoft.com/office/drawing/2014/main" id="{78000BC6-13D5-4E76-B32C-BD669CC56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688" y="17867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-6</a:t>
            </a:r>
          </a:p>
        </p:txBody>
      </p:sp>
      <p:sp>
        <p:nvSpPr>
          <p:cNvPr id="98311" name="Text Box 780">
            <a:extLst>
              <a:ext uri="{FF2B5EF4-FFF2-40B4-BE49-F238E27FC236}">
                <a16:creationId xmlns:a16="http://schemas.microsoft.com/office/drawing/2014/main" id="{FFB1F895-8930-4A01-9C1D-01EAB215F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8" y="209151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-5</a:t>
            </a:r>
          </a:p>
        </p:txBody>
      </p:sp>
      <p:sp>
        <p:nvSpPr>
          <p:cNvPr id="98312" name="Text Box 781">
            <a:extLst>
              <a:ext uri="{FF2B5EF4-FFF2-40B4-BE49-F238E27FC236}">
                <a16:creationId xmlns:a16="http://schemas.microsoft.com/office/drawing/2014/main" id="{33DC4088-4550-4A92-BF48-D45C30657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688" y="23963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-4</a:t>
            </a:r>
          </a:p>
        </p:txBody>
      </p:sp>
      <p:sp>
        <p:nvSpPr>
          <p:cNvPr id="98313" name="Text Box 782">
            <a:extLst>
              <a:ext uri="{FF2B5EF4-FFF2-40B4-BE49-F238E27FC236}">
                <a16:creationId xmlns:a16="http://schemas.microsoft.com/office/drawing/2014/main" id="{23088F92-4588-4B8E-9C73-E12552495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8" y="270111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-3</a:t>
            </a:r>
          </a:p>
        </p:txBody>
      </p:sp>
      <p:sp>
        <p:nvSpPr>
          <p:cNvPr id="98314" name="Text Box 783">
            <a:extLst>
              <a:ext uri="{FF2B5EF4-FFF2-40B4-BE49-F238E27FC236}">
                <a16:creationId xmlns:a16="http://schemas.microsoft.com/office/drawing/2014/main" id="{232E9156-69F1-4709-8F2A-0F94F8E5B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8" y="300591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-2</a:t>
            </a:r>
          </a:p>
        </p:txBody>
      </p:sp>
      <p:sp>
        <p:nvSpPr>
          <p:cNvPr id="98315" name="Text Box 784">
            <a:extLst>
              <a:ext uri="{FF2B5EF4-FFF2-40B4-BE49-F238E27FC236}">
                <a16:creationId xmlns:a16="http://schemas.microsoft.com/office/drawing/2014/main" id="{A0139288-8500-48E9-B9FE-A925B27EB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2288" y="3310715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-1</a:t>
            </a:r>
          </a:p>
        </p:txBody>
      </p:sp>
      <p:sp>
        <p:nvSpPr>
          <p:cNvPr id="98316" name="Text Box 785">
            <a:extLst>
              <a:ext uri="{FF2B5EF4-FFF2-40B4-BE49-F238E27FC236}">
                <a16:creationId xmlns:a16="http://schemas.microsoft.com/office/drawing/2014/main" id="{28335DE8-443D-40E5-BD8D-516F12E3C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688" y="36155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98317" name="Text Box 786">
            <a:extLst>
              <a:ext uri="{FF2B5EF4-FFF2-40B4-BE49-F238E27FC236}">
                <a16:creationId xmlns:a16="http://schemas.microsoft.com/office/drawing/2014/main" id="{A9AE22D3-E50F-4D6A-AA2A-D881632BC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688" y="39203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98318" name="Text Box 787">
            <a:extLst>
              <a:ext uri="{FF2B5EF4-FFF2-40B4-BE49-F238E27FC236}">
                <a16:creationId xmlns:a16="http://schemas.microsoft.com/office/drawing/2014/main" id="{640D280A-0B56-49FF-8735-2A5ACF3DB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688" y="42251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8319" name="Text Box 788">
            <a:extLst>
              <a:ext uri="{FF2B5EF4-FFF2-40B4-BE49-F238E27FC236}">
                <a16:creationId xmlns:a16="http://schemas.microsoft.com/office/drawing/2014/main" id="{588AC6EA-8CED-442F-A46E-BFA603F08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688" y="45299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8320" name="Text Box 789">
            <a:extLst>
              <a:ext uri="{FF2B5EF4-FFF2-40B4-BE49-F238E27FC236}">
                <a16:creationId xmlns:a16="http://schemas.microsoft.com/office/drawing/2014/main" id="{9EB4C517-5BFF-460C-844C-C3EA4A725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8" y="483471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8321" name="Text Box 790">
            <a:extLst>
              <a:ext uri="{FF2B5EF4-FFF2-40B4-BE49-F238E27FC236}">
                <a16:creationId xmlns:a16="http://schemas.microsoft.com/office/drawing/2014/main" id="{BFC9CD3A-7AE2-49D9-B3E9-F26881DDA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8" y="513951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8322" name="Text Box 791">
            <a:extLst>
              <a:ext uri="{FF2B5EF4-FFF2-40B4-BE49-F238E27FC236}">
                <a16:creationId xmlns:a16="http://schemas.microsoft.com/office/drawing/2014/main" id="{9F3D8042-9080-4C2A-8E5B-C8DC50105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2288" y="5444315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8323" name="Text Box 792">
            <a:extLst>
              <a:ext uri="{FF2B5EF4-FFF2-40B4-BE49-F238E27FC236}">
                <a16:creationId xmlns:a16="http://schemas.microsoft.com/office/drawing/2014/main" id="{16E463FE-831A-4466-8DCB-8226DA7D9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2288" y="5749115"/>
            <a:ext cx="6858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8324" name="Oval 793">
            <a:extLst>
              <a:ext uri="{FF2B5EF4-FFF2-40B4-BE49-F238E27FC236}">
                <a16:creationId xmlns:a16="http://schemas.microsoft.com/office/drawing/2014/main" id="{D3E4D8A9-38DB-40E7-951B-812E1B306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88" y="24749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25" name="Oval 794">
            <a:extLst>
              <a:ext uri="{FF2B5EF4-FFF2-40B4-BE49-F238E27FC236}">
                <a16:creationId xmlns:a16="http://schemas.microsoft.com/office/drawing/2014/main" id="{EECAA2E6-4059-499D-9F7D-4B3782195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88" y="49133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26" name="Oval 795">
            <a:extLst>
              <a:ext uri="{FF2B5EF4-FFF2-40B4-BE49-F238E27FC236}">
                <a16:creationId xmlns:a16="http://schemas.microsoft.com/office/drawing/2014/main" id="{4A9E0A3C-5D07-4DDF-9B74-3D230F9B9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8488" y="24749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27" name="Oval 796">
            <a:extLst>
              <a:ext uri="{FF2B5EF4-FFF2-40B4-BE49-F238E27FC236}">
                <a16:creationId xmlns:a16="http://schemas.microsoft.com/office/drawing/2014/main" id="{3D31BE88-020E-4DFD-95CD-687ECA1A4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43037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28" name="Oval 797">
            <a:extLst>
              <a:ext uri="{FF2B5EF4-FFF2-40B4-BE49-F238E27FC236}">
                <a16:creationId xmlns:a16="http://schemas.microsoft.com/office/drawing/2014/main" id="{A4A042E8-669F-41CD-860C-EC4406D31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088" y="5218113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29" name="Oval 798">
            <a:extLst>
              <a:ext uri="{FF2B5EF4-FFF2-40B4-BE49-F238E27FC236}">
                <a16:creationId xmlns:a16="http://schemas.microsoft.com/office/drawing/2014/main" id="{94338009-95FD-49CF-9F06-CFE42DBA2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55229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30" name="Oval 799">
            <a:extLst>
              <a:ext uri="{FF2B5EF4-FFF2-40B4-BE49-F238E27FC236}">
                <a16:creationId xmlns:a16="http://schemas.microsoft.com/office/drawing/2014/main" id="{D6A78BA4-6FA8-4889-AD86-C211B2FDB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088" y="5827713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31" name="Oval 800">
            <a:extLst>
              <a:ext uri="{FF2B5EF4-FFF2-40B4-BE49-F238E27FC236}">
                <a16:creationId xmlns:a16="http://schemas.microsoft.com/office/drawing/2014/main" id="{6D5AFC82-30B0-477C-8286-33C17571C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3688" y="5827713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32" name="Oval 801">
            <a:extLst>
              <a:ext uri="{FF2B5EF4-FFF2-40B4-BE49-F238E27FC236}">
                <a16:creationId xmlns:a16="http://schemas.microsoft.com/office/drawing/2014/main" id="{42A1DAC1-8918-4C71-B2C9-A9E5C1422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3688" y="5218113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33" name="Oval 802">
            <a:extLst>
              <a:ext uri="{FF2B5EF4-FFF2-40B4-BE49-F238E27FC236}">
                <a16:creationId xmlns:a16="http://schemas.microsoft.com/office/drawing/2014/main" id="{92599708-119C-4628-A4D8-EDB42B037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8488" y="4913313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34" name="Text Box 803">
            <a:extLst>
              <a:ext uri="{FF2B5EF4-FFF2-40B4-BE49-F238E27FC236}">
                <a16:creationId xmlns:a16="http://schemas.microsoft.com/office/drawing/2014/main" id="{3532E7AC-61A4-4AF9-B137-DD01504EA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23205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35" name="Text Box 804">
            <a:extLst>
              <a:ext uri="{FF2B5EF4-FFF2-40B4-BE49-F238E27FC236}">
                <a16:creationId xmlns:a16="http://schemas.microsoft.com/office/drawing/2014/main" id="{EA0BF340-F243-4D3D-A50E-B4D94B6DA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9888" y="2320550"/>
            <a:ext cx="3048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36" name="Text Box 805">
            <a:extLst>
              <a:ext uri="{FF2B5EF4-FFF2-40B4-BE49-F238E27FC236}">
                <a16:creationId xmlns:a16="http://schemas.microsoft.com/office/drawing/2014/main" id="{0E336FE3-1021-4E3F-80F3-8A156AED9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0688" y="35397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37" name="Text Box 806">
            <a:extLst>
              <a:ext uri="{FF2B5EF4-FFF2-40B4-BE49-F238E27FC236}">
                <a16:creationId xmlns:a16="http://schemas.microsoft.com/office/drawing/2014/main" id="{AABCED48-C589-4050-9A86-D6875148F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5688" y="4149349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 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38" name="Text Box 807">
            <a:extLst>
              <a:ext uri="{FF2B5EF4-FFF2-40B4-BE49-F238E27FC236}">
                <a16:creationId xmlns:a16="http://schemas.microsoft.com/office/drawing/2014/main" id="{C1B11F48-FB0E-43F2-BA6D-F83028ACD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41493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39" name="Text Box 808">
            <a:extLst>
              <a:ext uri="{FF2B5EF4-FFF2-40B4-BE49-F238E27FC236}">
                <a16:creationId xmlns:a16="http://schemas.microsoft.com/office/drawing/2014/main" id="{ABBD0A9E-C8A7-4FFB-8DF6-041AC69A5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1288" y="50637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40" name="Text Box 809">
            <a:extLst>
              <a:ext uri="{FF2B5EF4-FFF2-40B4-BE49-F238E27FC236}">
                <a16:creationId xmlns:a16="http://schemas.microsoft.com/office/drawing/2014/main" id="{630E2036-77D1-43C2-9793-64E46FD41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1288" y="56733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41" name="Text Box 810">
            <a:extLst>
              <a:ext uri="{FF2B5EF4-FFF2-40B4-BE49-F238E27FC236}">
                <a16:creationId xmlns:a16="http://schemas.microsoft.com/office/drawing/2014/main" id="{A094A8D4-D35B-4FA4-8942-38EB6C8C2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2688" y="55971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42" name="Text Box 811">
            <a:extLst>
              <a:ext uri="{FF2B5EF4-FFF2-40B4-BE49-F238E27FC236}">
                <a16:creationId xmlns:a16="http://schemas.microsoft.com/office/drawing/2014/main" id="{D1F6DC91-86E9-47D0-9E4C-EED55A069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688" y="56733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43" name="Rectangle 812">
            <a:extLst>
              <a:ext uri="{FF2B5EF4-FFF2-40B4-BE49-F238E27FC236}">
                <a16:creationId xmlns:a16="http://schemas.microsoft.com/office/drawing/2014/main" id="{5C5C78EF-8ED1-4131-9C46-6898151F8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5462588"/>
            <a:ext cx="304800" cy="304800"/>
          </a:xfrm>
          <a:prstGeom prst="rect">
            <a:avLst/>
          </a:prstGeom>
          <a:noFill/>
          <a:ln w="9525" cap="rnd">
            <a:solidFill>
              <a:srgbClr val="333333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44" name="Oval 813">
            <a:extLst>
              <a:ext uri="{FF2B5EF4-FFF2-40B4-BE49-F238E27FC236}">
                <a16:creationId xmlns:a16="http://schemas.microsoft.com/office/drawing/2014/main" id="{9060F93D-9B0E-4464-A734-89B4A8247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8888" y="43037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45" name="Oval 814">
            <a:extLst>
              <a:ext uri="{FF2B5EF4-FFF2-40B4-BE49-F238E27FC236}">
                <a16:creationId xmlns:a16="http://schemas.microsoft.com/office/drawing/2014/main" id="{7F929B09-72A0-4CCE-A39B-0F8FE935C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9288" y="36941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46" name="Text Box 815">
            <a:extLst>
              <a:ext uri="{FF2B5EF4-FFF2-40B4-BE49-F238E27FC236}">
                <a16:creationId xmlns:a16="http://schemas.microsoft.com/office/drawing/2014/main" id="{7D40B4BB-89B2-4722-9503-4BFF484A0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47589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47" name="Text Box 816">
            <a:extLst>
              <a:ext uri="{FF2B5EF4-FFF2-40B4-BE49-F238E27FC236}">
                <a16:creationId xmlns:a16="http://schemas.microsoft.com/office/drawing/2014/main" id="{E7D1C438-40D9-4C36-8171-F73C58C28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6088" y="47589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48" name="Text Box 817">
            <a:extLst>
              <a:ext uri="{FF2B5EF4-FFF2-40B4-BE49-F238E27FC236}">
                <a16:creationId xmlns:a16="http://schemas.microsoft.com/office/drawing/2014/main" id="{4CE73286-E72B-4E22-8B72-FF850E2D4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5688" y="53685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49" name="Text Box 818">
            <a:extLst>
              <a:ext uri="{FF2B5EF4-FFF2-40B4-BE49-F238E27FC236}">
                <a16:creationId xmlns:a16="http://schemas.microsoft.com/office/drawing/2014/main" id="{A63B7F90-C3F5-44CA-BF89-B6972F089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688" y="50637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50" name="Text Box 819">
            <a:extLst>
              <a:ext uri="{FF2B5EF4-FFF2-40B4-BE49-F238E27FC236}">
                <a16:creationId xmlns:a16="http://schemas.microsoft.com/office/drawing/2014/main" id="{A1D60542-C417-4A50-B71E-248C6ABF2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53685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51" name="Text Box 820">
            <a:extLst>
              <a:ext uri="{FF2B5EF4-FFF2-40B4-BE49-F238E27FC236}">
                <a16:creationId xmlns:a16="http://schemas.microsoft.com/office/drawing/2014/main" id="{568505D2-D3A8-4880-84EE-7487F6A9C4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5088" y="47589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65397" name="Oval 821">
            <a:extLst>
              <a:ext uri="{FF2B5EF4-FFF2-40B4-BE49-F238E27FC236}">
                <a16:creationId xmlns:a16="http://schemas.microsoft.com/office/drawing/2014/main" id="{8A7D8811-28F8-4027-99F6-253A23387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8888" y="55229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98353" name="Line 822">
            <a:extLst>
              <a:ext uri="{FF2B5EF4-FFF2-40B4-BE49-F238E27FC236}">
                <a16:creationId xmlns:a16="http://schemas.microsoft.com/office/drawing/2014/main" id="{30086BA3-5337-4486-B1BB-0A7C80A146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40288" y="4989513"/>
            <a:ext cx="304800" cy="30480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8354" name="Line 823">
            <a:extLst>
              <a:ext uri="{FF2B5EF4-FFF2-40B4-BE49-F238E27FC236}">
                <a16:creationId xmlns:a16="http://schemas.microsoft.com/office/drawing/2014/main" id="{6E69C374-EC91-4250-823E-26DC16EF994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35488" y="4989513"/>
            <a:ext cx="304800" cy="30480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8355" name="Line 824">
            <a:extLst>
              <a:ext uri="{FF2B5EF4-FFF2-40B4-BE49-F238E27FC236}">
                <a16:creationId xmlns:a16="http://schemas.microsoft.com/office/drawing/2014/main" id="{70AB5438-E1B7-4EEA-B622-C050118B03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0288" y="5294313"/>
            <a:ext cx="304800" cy="30480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8356" name="Line 825">
            <a:extLst>
              <a:ext uri="{FF2B5EF4-FFF2-40B4-BE49-F238E27FC236}">
                <a16:creationId xmlns:a16="http://schemas.microsoft.com/office/drawing/2014/main" id="{A8F5D815-2DAA-4955-AC16-F8D116A18A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35488" y="5294313"/>
            <a:ext cx="304800" cy="30480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65402" name="Text Box 826">
            <a:extLst>
              <a:ext uri="{FF2B5EF4-FFF2-40B4-BE49-F238E27FC236}">
                <a16:creationId xmlns:a16="http://schemas.microsoft.com/office/drawing/2014/main" id="{AF833CAC-C0B4-4125-A405-E3DB3AC27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775" y="6213069"/>
            <a:ext cx="4953000" cy="64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Cross-Search Procedure Search Range -7 to +7 Motion Vector (3,6) in this case</a:t>
            </a:r>
          </a:p>
        </p:txBody>
      </p:sp>
      <p:sp>
        <p:nvSpPr>
          <p:cNvPr id="98358" name="Line 827">
            <a:extLst>
              <a:ext uri="{FF2B5EF4-FFF2-40B4-BE49-F238E27FC236}">
                <a16:creationId xmlns:a16="http://schemas.microsoft.com/office/drawing/2014/main" id="{AC513093-7906-4953-94EE-B440D31FF1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38738" y="5297488"/>
            <a:ext cx="0" cy="6096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8359" name="Line 828">
            <a:extLst>
              <a:ext uri="{FF2B5EF4-FFF2-40B4-BE49-F238E27FC236}">
                <a16:creationId xmlns:a16="http://schemas.microsoft.com/office/drawing/2014/main" id="{840EB845-DCC8-418A-B8FF-763FA4E352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1077" y="5616575"/>
            <a:ext cx="682625" cy="1588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8360" name="投影片編號版面配置區 407">
            <a:extLst>
              <a:ext uri="{FF2B5EF4-FFF2-40B4-BE49-F238E27FC236}">
                <a16:creationId xmlns:a16="http://schemas.microsoft.com/office/drawing/2014/main" id="{75FFDFE8-95BD-40EF-BA8A-222252B0D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779F912-900B-47F9-BE17-2588F580271F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85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2">
            <a:extLst>
              <a:ext uri="{FF2B5EF4-FFF2-40B4-BE49-F238E27FC236}">
                <a16:creationId xmlns:a16="http://schemas.microsoft.com/office/drawing/2014/main" id="{D4C9D0A6-E4F5-44FC-9CB8-F599E1DC7551}"/>
              </a:ext>
            </a:extLst>
          </p:cNvPr>
          <p:cNvGrpSpPr>
            <a:grpSpLocks/>
          </p:cNvGrpSpPr>
          <p:nvPr/>
        </p:nvGrpSpPr>
        <p:grpSpPr bwMode="auto">
          <a:xfrm>
            <a:off x="2344738" y="1743075"/>
            <a:ext cx="4267200" cy="4267200"/>
            <a:chOff x="1488" y="1296"/>
            <a:chExt cx="2688" cy="2688"/>
          </a:xfrm>
        </p:grpSpPr>
        <p:grpSp>
          <p:nvGrpSpPr>
            <p:cNvPr id="99397" name="Group 3">
              <a:extLst>
                <a:ext uri="{FF2B5EF4-FFF2-40B4-BE49-F238E27FC236}">
                  <a16:creationId xmlns:a16="http://schemas.microsoft.com/office/drawing/2014/main" id="{CBA81147-17C5-449B-9CC2-872F18853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296"/>
              <a:ext cx="2688" cy="768"/>
              <a:chOff x="1488" y="1296"/>
              <a:chExt cx="2688" cy="768"/>
            </a:xfrm>
          </p:grpSpPr>
          <p:grpSp>
            <p:nvGrpSpPr>
              <p:cNvPr id="99649" name="Group 4">
                <a:extLst>
                  <a:ext uri="{FF2B5EF4-FFF2-40B4-BE49-F238E27FC236}">
                    <a16:creationId xmlns:a16="http://schemas.microsoft.com/office/drawing/2014/main" id="{B6D0737A-7A93-434C-A057-5F2DE77A37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99725" name="Group 5">
                  <a:extLst>
                    <a:ext uri="{FF2B5EF4-FFF2-40B4-BE49-F238E27FC236}">
                      <a16:creationId xmlns:a16="http://schemas.microsoft.com/office/drawing/2014/main" id="{78D1392B-0957-4304-855A-1FC77CB94A4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9735" name="Group 6">
                    <a:extLst>
                      <a:ext uri="{FF2B5EF4-FFF2-40B4-BE49-F238E27FC236}">
                        <a16:creationId xmlns:a16="http://schemas.microsoft.com/office/drawing/2014/main" id="{F1DBEB00-BB64-41B1-B036-DC43F8985B9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743" name="Group 7">
                      <a:extLst>
                        <a:ext uri="{FF2B5EF4-FFF2-40B4-BE49-F238E27FC236}">
                          <a16:creationId xmlns:a16="http://schemas.microsoft.com/office/drawing/2014/main" id="{DB19A0C4-02EB-474D-BE07-32D99B32AFE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747" name="Rectangle 8">
                        <a:extLst>
                          <a:ext uri="{FF2B5EF4-FFF2-40B4-BE49-F238E27FC236}">
                            <a16:creationId xmlns:a16="http://schemas.microsoft.com/office/drawing/2014/main" id="{D7D37434-A0A1-4C59-A1AB-4D1BA51CA3F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748" name="Rectangle 9">
                        <a:extLst>
                          <a:ext uri="{FF2B5EF4-FFF2-40B4-BE49-F238E27FC236}">
                            <a16:creationId xmlns:a16="http://schemas.microsoft.com/office/drawing/2014/main" id="{F40FCDCF-B14E-4261-9D6D-0A1590A843D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744" name="Group 10">
                      <a:extLst>
                        <a:ext uri="{FF2B5EF4-FFF2-40B4-BE49-F238E27FC236}">
                          <a16:creationId xmlns:a16="http://schemas.microsoft.com/office/drawing/2014/main" id="{94122A1C-DD62-4599-9617-09310A8A107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745" name="Rectangle 11">
                        <a:extLst>
                          <a:ext uri="{FF2B5EF4-FFF2-40B4-BE49-F238E27FC236}">
                            <a16:creationId xmlns:a16="http://schemas.microsoft.com/office/drawing/2014/main" id="{4146B599-BAF3-458A-AF94-51A7BD126E2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746" name="Rectangle 12">
                        <a:extLst>
                          <a:ext uri="{FF2B5EF4-FFF2-40B4-BE49-F238E27FC236}">
                            <a16:creationId xmlns:a16="http://schemas.microsoft.com/office/drawing/2014/main" id="{7FF241AE-3D2B-444E-A184-2906B8963B5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9736" name="Group 13">
                    <a:extLst>
                      <a:ext uri="{FF2B5EF4-FFF2-40B4-BE49-F238E27FC236}">
                        <a16:creationId xmlns:a16="http://schemas.microsoft.com/office/drawing/2014/main" id="{4D79724E-FE79-48B8-A8B3-3C886A2C61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737" name="Group 14">
                      <a:extLst>
                        <a:ext uri="{FF2B5EF4-FFF2-40B4-BE49-F238E27FC236}">
                          <a16:creationId xmlns:a16="http://schemas.microsoft.com/office/drawing/2014/main" id="{66AB71E1-B9C1-4CAB-991F-20D1894F769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741" name="Rectangle 15">
                        <a:extLst>
                          <a:ext uri="{FF2B5EF4-FFF2-40B4-BE49-F238E27FC236}">
                            <a16:creationId xmlns:a16="http://schemas.microsoft.com/office/drawing/2014/main" id="{B68C2D84-DB3D-43B8-8F06-83440006459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742" name="Rectangle 16">
                        <a:extLst>
                          <a:ext uri="{FF2B5EF4-FFF2-40B4-BE49-F238E27FC236}">
                            <a16:creationId xmlns:a16="http://schemas.microsoft.com/office/drawing/2014/main" id="{0D32ECC7-A363-48AD-8657-E68CB18E586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738" name="Group 17">
                      <a:extLst>
                        <a:ext uri="{FF2B5EF4-FFF2-40B4-BE49-F238E27FC236}">
                          <a16:creationId xmlns:a16="http://schemas.microsoft.com/office/drawing/2014/main" id="{FC3F4D05-17E5-4999-9CE0-BD313582D59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739" name="Rectangle 18">
                        <a:extLst>
                          <a:ext uri="{FF2B5EF4-FFF2-40B4-BE49-F238E27FC236}">
                            <a16:creationId xmlns:a16="http://schemas.microsoft.com/office/drawing/2014/main" id="{104C57DA-2A13-4817-829E-21DB5C85B98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740" name="Rectangle 19">
                        <a:extLst>
                          <a:ext uri="{FF2B5EF4-FFF2-40B4-BE49-F238E27FC236}">
                            <a16:creationId xmlns:a16="http://schemas.microsoft.com/office/drawing/2014/main" id="{C09B6FF8-9542-40ED-AC25-4234533410C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9726" name="Group 20">
                  <a:extLst>
                    <a:ext uri="{FF2B5EF4-FFF2-40B4-BE49-F238E27FC236}">
                      <a16:creationId xmlns:a16="http://schemas.microsoft.com/office/drawing/2014/main" id="{4397B389-20BF-411D-BA6D-34DA06B123D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733" name="Rectangle 21">
                    <a:extLst>
                      <a:ext uri="{FF2B5EF4-FFF2-40B4-BE49-F238E27FC236}">
                        <a16:creationId xmlns:a16="http://schemas.microsoft.com/office/drawing/2014/main" id="{19CD1A7C-6C7A-4913-9ACD-E162DC6E32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734" name="Rectangle 22">
                    <a:extLst>
                      <a:ext uri="{FF2B5EF4-FFF2-40B4-BE49-F238E27FC236}">
                        <a16:creationId xmlns:a16="http://schemas.microsoft.com/office/drawing/2014/main" id="{85091475-ABF6-43EC-BA93-6E80069383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727" name="Group 23">
                  <a:extLst>
                    <a:ext uri="{FF2B5EF4-FFF2-40B4-BE49-F238E27FC236}">
                      <a16:creationId xmlns:a16="http://schemas.microsoft.com/office/drawing/2014/main" id="{7392940F-2396-4D86-9F13-11393202FD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731" name="Rectangle 24">
                    <a:extLst>
                      <a:ext uri="{FF2B5EF4-FFF2-40B4-BE49-F238E27FC236}">
                        <a16:creationId xmlns:a16="http://schemas.microsoft.com/office/drawing/2014/main" id="{BE4EBAC4-E4C6-418E-BB8A-4AE9976702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732" name="Rectangle 25">
                    <a:extLst>
                      <a:ext uri="{FF2B5EF4-FFF2-40B4-BE49-F238E27FC236}">
                        <a16:creationId xmlns:a16="http://schemas.microsoft.com/office/drawing/2014/main" id="{F45F209E-AB6D-4E28-8665-6C2440D98F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728" name="Group 26">
                  <a:extLst>
                    <a:ext uri="{FF2B5EF4-FFF2-40B4-BE49-F238E27FC236}">
                      <a16:creationId xmlns:a16="http://schemas.microsoft.com/office/drawing/2014/main" id="{B2C9DB7A-5CA6-41CF-9E17-D8C1707A95A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729" name="Rectangle 27">
                    <a:extLst>
                      <a:ext uri="{FF2B5EF4-FFF2-40B4-BE49-F238E27FC236}">
                        <a16:creationId xmlns:a16="http://schemas.microsoft.com/office/drawing/2014/main" id="{822E5665-3066-4907-85C4-B0845B6147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730" name="Rectangle 28">
                    <a:extLst>
                      <a:ext uri="{FF2B5EF4-FFF2-40B4-BE49-F238E27FC236}">
                        <a16:creationId xmlns:a16="http://schemas.microsoft.com/office/drawing/2014/main" id="{2FEFD7F1-259F-4ED8-8A0D-E429F59407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9650" name="Group 29">
                <a:extLst>
                  <a:ext uri="{FF2B5EF4-FFF2-40B4-BE49-F238E27FC236}">
                    <a16:creationId xmlns:a16="http://schemas.microsoft.com/office/drawing/2014/main" id="{4B9155AF-2805-46AB-8815-9BA936DEBB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99701" name="Group 30">
                  <a:extLst>
                    <a:ext uri="{FF2B5EF4-FFF2-40B4-BE49-F238E27FC236}">
                      <a16:creationId xmlns:a16="http://schemas.microsoft.com/office/drawing/2014/main" id="{36F2BDAA-4171-471B-9C62-F4F1FFA28E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9711" name="Group 31">
                    <a:extLst>
                      <a:ext uri="{FF2B5EF4-FFF2-40B4-BE49-F238E27FC236}">
                        <a16:creationId xmlns:a16="http://schemas.microsoft.com/office/drawing/2014/main" id="{0D7107FB-ECBE-47F1-BEAE-38AFD768415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719" name="Group 32">
                      <a:extLst>
                        <a:ext uri="{FF2B5EF4-FFF2-40B4-BE49-F238E27FC236}">
                          <a16:creationId xmlns:a16="http://schemas.microsoft.com/office/drawing/2014/main" id="{E6AEA2F5-B2C6-48B0-AABB-B708B41DD56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723" name="Rectangle 33">
                        <a:extLst>
                          <a:ext uri="{FF2B5EF4-FFF2-40B4-BE49-F238E27FC236}">
                            <a16:creationId xmlns:a16="http://schemas.microsoft.com/office/drawing/2014/main" id="{ADFD621E-BC42-4725-96E5-703DA9155B8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724" name="Rectangle 34">
                        <a:extLst>
                          <a:ext uri="{FF2B5EF4-FFF2-40B4-BE49-F238E27FC236}">
                            <a16:creationId xmlns:a16="http://schemas.microsoft.com/office/drawing/2014/main" id="{16933D32-4C8C-4B57-AF4E-BD01D3C7340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720" name="Group 35">
                      <a:extLst>
                        <a:ext uri="{FF2B5EF4-FFF2-40B4-BE49-F238E27FC236}">
                          <a16:creationId xmlns:a16="http://schemas.microsoft.com/office/drawing/2014/main" id="{3CCD01C3-68D1-4069-8387-E2728AE87A7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721" name="Rectangle 36">
                        <a:extLst>
                          <a:ext uri="{FF2B5EF4-FFF2-40B4-BE49-F238E27FC236}">
                            <a16:creationId xmlns:a16="http://schemas.microsoft.com/office/drawing/2014/main" id="{21961E74-EAC7-4CDE-B68F-F6C45060842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722" name="Rectangle 37">
                        <a:extLst>
                          <a:ext uri="{FF2B5EF4-FFF2-40B4-BE49-F238E27FC236}">
                            <a16:creationId xmlns:a16="http://schemas.microsoft.com/office/drawing/2014/main" id="{44C0E6B9-3BA6-4F8A-BEC5-E6A87B05C24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9712" name="Group 38">
                    <a:extLst>
                      <a:ext uri="{FF2B5EF4-FFF2-40B4-BE49-F238E27FC236}">
                        <a16:creationId xmlns:a16="http://schemas.microsoft.com/office/drawing/2014/main" id="{31DF36DF-181D-48D7-9DB5-03F460B258A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713" name="Group 39">
                      <a:extLst>
                        <a:ext uri="{FF2B5EF4-FFF2-40B4-BE49-F238E27FC236}">
                          <a16:creationId xmlns:a16="http://schemas.microsoft.com/office/drawing/2014/main" id="{78283693-35CB-4034-B927-9CF10589000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717" name="Rectangle 40">
                        <a:extLst>
                          <a:ext uri="{FF2B5EF4-FFF2-40B4-BE49-F238E27FC236}">
                            <a16:creationId xmlns:a16="http://schemas.microsoft.com/office/drawing/2014/main" id="{E9ADF59A-E3FD-4254-90F1-5624DF70B84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718" name="Rectangle 41">
                        <a:extLst>
                          <a:ext uri="{FF2B5EF4-FFF2-40B4-BE49-F238E27FC236}">
                            <a16:creationId xmlns:a16="http://schemas.microsoft.com/office/drawing/2014/main" id="{2E66E5DA-DF01-4705-8B9D-F102436F232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714" name="Group 42">
                      <a:extLst>
                        <a:ext uri="{FF2B5EF4-FFF2-40B4-BE49-F238E27FC236}">
                          <a16:creationId xmlns:a16="http://schemas.microsoft.com/office/drawing/2014/main" id="{FA017A4F-D2FB-428A-A89B-6D68CCA61B4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715" name="Rectangle 43">
                        <a:extLst>
                          <a:ext uri="{FF2B5EF4-FFF2-40B4-BE49-F238E27FC236}">
                            <a16:creationId xmlns:a16="http://schemas.microsoft.com/office/drawing/2014/main" id="{EFE4165D-7C0F-44E2-AE26-86FFBCFBCF1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716" name="Rectangle 44">
                        <a:extLst>
                          <a:ext uri="{FF2B5EF4-FFF2-40B4-BE49-F238E27FC236}">
                            <a16:creationId xmlns:a16="http://schemas.microsoft.com/office/drawing/2014/main" id="{A51EBD8C-9656-482D-95C7-5C1808DB567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9702" name="Group 45">
                  <a:extLst>
                    <a:ext uri="{FF2B5EF4-FFF2-40B4-BE49-F238E27FC236}">
                      <a16:creationId xmlns:a16="http://schemas.microsoft.com/office/drawing/2014/main" id="{0AC6A4F0-452B-4067-97DA-AD65749862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709" name="Rectangle 46">
                    <a:extLst>
                      <a:ext uri="{FF2B5EF4-FFF2-40B4-BE49-F238E27FC236}">
                        <a16:creationId xmlns:a16="http://schemas.microsoft.com/office/drawing/2014/main" id="{6F2944E7-3DED-4192-B879-3C69C546BA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710" name="Rectangle 47">
                    <a:extLst>
                      <a:ext uri="{FF2B5EF4-FFF2-40B4-BE49-F238E27FC236}">
                        <a16:creationId xmlns:a16="http://schemas.microsoft.com/office/drawing/2014/main" id="{5B51933B-1C72-4B57-A78E-27A31ED160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703" name="Group 48">
                  <a:extLst>
                    <a:ext uri="{FF2B5EF4-FFF2-40B4-BE49-F238E27FC236}">
                      <a16:creationId xmlns:a16="http://schemas.microsoft.com/office/drawing/2014/main" id="{95E02487-06ED-4DFC-AE7E-1F1CD59AA8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707" name="Rectangle 49">
                    <a:extLst>
                      <a:ext uri="{FF2B5EF4-FFF2-40B4-BE49-F238E27FC236}">
                        <a16:creationId xmlns:a16="http://schemas.microsoft.com/office/drawing/2014/main" id="{1A0AEF4E-6A42-4A23-A7FB-355EEBAD55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708" name="Rectangle 50">
                    <a:extLst>
                      <a:ext uri="{FF2B5EF4-FFF2-40B4-BE49-F238E27FC236}">
                        <a16:creationId xmlns:a16="http://schemas.microsoft.com/office/drawing/2014/main" id="{5DCD7E6D-FA21-4771-96B4-0B5392B6D0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704" name="Group 51">
                  <a:extLst>
                    <a:ext uri="{FF2B5EF4-FFF2-40B4-BE49-F238E27FC236}">
                      <a16:creationId xmlns:a16="http://schemas.microsoft.com/office/drawing/2014/main" id="{6AEB36E7-94E9-4CAD-8214-E4C883FF81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705" name="Rectangle 52">
                    <a:extLst>
                      <a:ext uri="{FF2B5EF4-FFF2-40B4-BE49-F238E27FC236}">
                        <a16:creationId xmlns:a16="http://schemas.microsoft.com/office/drawing/2014/main" id="{3A4A9DC8-1BF3-4E73-B7B4-B0C4D25E1B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706" name="Rectangle 53">
                    <a:extLst>
                      <a:ext uri="{FF2B5EF4-FFF2-40B4-BE49-F238E27FC236}">
                        <a16:creationId xmlns:a16="http://schemas.microsoft.com/office/drawing/2014/main" id="{B1678A97-C8BD-4252-9246-542D463ED2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9651" name="Group 54">
                <a:extLst>
                  <a:ext uri="{FF2B5EF4-FFF2-40B4-BE49-F238E27FC236}">
                    <a16:creationId xmlns:a16="http://schemas.microsoft.com/office/drawing/2014/main" id="{F6F320C1-7360-4C86-8188-598B68373F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99677" name="Group 55">
                  <a:extLst>
                    <a:ext uri="{FF2B5EF4-FFF2-40B4-BE49-F238E27FC236}">
                      <a16:creationId xmlns:a16="http://schemas.microsoft.com/office/drawing/2014/main" id="{E1A2256F-6F26-4415-8661-02BE830DFD2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9687" name="Group 56">
                    <a:extLst>
                      <a:ext uri="{FF2B5EF4-FFF2-40B4-BE49-F238E27FC236}">
                        <a16:creationId xmlns:a16="http://schemas.microsoft.com/office/drawing/2014/main" id="{45D6F74B-D0B9-449E-9841-CB1EFD642F8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695" name="Group 57">
                      <a:extLst>
                        <a:ext uri="{FF2B5EF4-FFF2-40B4-BE49-F238E27FC236}">
                          <a16:creationId xmlns:a16="http://schemas.microsoft.com/office/drawing/2014/main" id="{299ADB1A-A840-4854-BFDE-98D63A62513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99" name="Rectangle 58">
                        <a:extLst>
                          <a:ext uri="{FF2B5EF4-FFF2-40B4-BE49-F238E27FC236}">
                            <a16:creationId xmlns:a16="http://schemas.microsoft.com/office/drawing/2014/main" id="{A149F104-F1D9-43FD-8E6F-505536A6EBA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700" name="Rectangle 59">
                        <a:extLst>
                          <a:ext uri="{FF2B5EF4-FFF2-40B4-BE49-F238E27FC236}">
                            <a16:creationId xmlns:a16="http://schemas.microsoft.com/office/drawing/2014/main" id="{932E9DBD-B4D8-48C8-A5CC-6F6B8B238C8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696" name="Group 60">
                      <a:extLst>
                        <a:ext uri="{FF2B5EF4-FFF2-40B4-BE49-F238E27FC236}">
                          <a16:creationId xmlns:a16="http://schemas.microsoft.com/office/drawing/2014/main" id="{118E31F2-0821-4348-B6B7-D8D5C63182B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97" name="Rectangle 61">
                        <a:extLst>
                          <a:ext uri="{FF2B5EF4-FFF2-40B4-BE49-F238E27FC236}">
                            <a16:creationId xmlns:a16="http://schemas.microsoft.com/office/drawing/2014/main" id="{8F711CC1-E804-48C3-B129-AC09EA00A28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98" name="Rectangle 62">
                        <a:extLst>
                          <a:ext uri="{FF2B5EF4-FFF2-40B4-BE49-F238E27FC236}">
                            <a16:creationId xmlns:a16="http://schemas.microsoft.com/office/drawing/2014/main" id="{7A70644B-DA65-469E-9106-B71BAAAFE0F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9688" name="Group 63">
                    <a:extLst>
                      <a:ext uri="{FF2B5EF4-FFF2-40B4-BE49-F238E27FC236}">
                        <a16:creationId xmlns:a16="http://schemas.microsoft.com/office/drawing/2014/main" id="{39F00B90-B21F-4524-9C3B-C0BD1EE3A7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689" name="Group 64">
                      <a:extLst>
                        <a:ext uri="{FF2B5EF4-FFF2-40B4-BE49-F238E27FC236}">
                          <a16:creationId xmlns:a16="http://schemas.microsoft.com/office/drawing/2014/main" id="{A93F7C29-A9DF-493D-9F62-3B0F3009B3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93" name="Rectangle 65">
                        <a:extLst>
                          <a:ext uri="{FF2B5EF4-FFF2-40B4-BE49-F238E27FC236}">
                            <a16:creationId xmlns:a16="http://schemas.microsoft.com/office/drawing/2014/main" id="{86FFF0FD-F8BB-4552-80F9-76F07CCA3D3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94" name="Rectangle 66">
                        <a:extLst>
                          <a:ext uri="{FF2B5EF4-FFF2-40B4-BE49-F238E27FC236}">
                            <a16:creationId xmlns:a16="http://schemas.microsoft.com/office/drawing/2014/main" id="{59827670-B8B1-4696-9772-B8BCD4A826D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690" name="Group 67">
                      <a:extLst>
                        <a:ext uri="{FF2B5EF4-FFF2-40B4-BE49-F238E27FC236}">
                          <a16:creationId xmlns:a16="http://schemas.microsoft.com/office/drawing/2014/main" id="{1DC86FFC-BD36-461C-BF3A-538B237601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91" name="Rectangle 68">
                        <a:extLst>
                          <a:ext uri="{FF2B5EF4-FFF2-40B4-BE49-F238E27FC236}">
                            <a16:creationId xmlns:a16="http://schemas.microsoft.com/office/drawing/2014/main" id="{6E861A7C-FF8E-4B4E-84C3-D93AF082A4D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92" name="Rectangle 69">
                        <a:extLst>
                          <a:ext uri="{FF2B5EF4-FFF2-40B4-BE49-F238E27FC236}">
                            <a16:creationId xmlns:a16="http://schemas.microsoft.com/office/drawing/2014/main" id="{82939B01-20FA-476D-8F92-39AA31F3BC9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9678" name="Group 70">
                  <a:extLst>
                    <a:ext uri="{FF2B5EF4-FFF2-40B4-BE49-F238E27FC236}">
                      <a16:creationId xmlns:a16="http://schemas.microsoft.com/office/drawing/2014/main" id="{AD4652A1-EC1F-4C6E-9A4F-6352EF326E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85" name="Rectangle 71">
                    <a:extLst>
                      <a:ext uri="{FF2B5EF4-FFF2-40B4-BE49-F238E27FC236}">
                        <a16:creationId xmlns:a16="http://schemas.microsoft.com/office/drawing/2014/main" id="{FF3E678D-025C-4C96-BCFF-4B6A0C5CCF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86" name="Rectangle 72">
                    <a:extLst>
                      <a:ext uri="{FF2B5EF4-FFF2-40B4-BE49-F238E27FC236}">
                        <a16:creationId xmlns:a16="http://schemas.microsoft.com/office/drawing/2014/main" id="{A1AAD1CB-3811-4658-BF06-C5A98163E1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679" name="Group 73">
                  <a:extLst>
                    <a:ext uri="{FF2B5EF4-FFF2-40B4-BE49-F238E27FC236}">
                      <a16:creationId xmlns:a16="http://schemas.microsoft.com/office/drawing/2014/main" id="{909D0DA9-0BC2-4E8E-93C5-292FD022D21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83" name="Rectangle 74">
                    <a:extLst>
                      <a:ext uri="{FF2B5EF4-FFF2-40B4-BE49-F238E27FC236}">
                        <a16:creationId xmlns:a16="http://schemas.microsoft.com/office/drawing/2014/main" id="{9311AFDE-DC4D-4C7E-BF30-78E64E1D23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84" name="Rectangle 75">
                    <a:extLst>
                      <a:ext uri="{FF2B5EF4-FFF2-40B4-BE49-F238E27FC236}">
                        <a16:creationId xmlns:a16="http://schemas.microsoft.com/office/drawing/2014/main" id="{AA1BE689-3497-4B14-A311-A2817E6DA7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680" name="Group 76">
                  <a:extLst>
                    <a:ext uri="{FF2B5EF4-FFF2-40B4-BE49-F238E27FC236}">
                      <a16:creationId xmlns:a16="http://schemas.microsoft.com/office/drawing/2014/main" id="{6A2FB1AE-E2E8-44A6-93C9-3751CBEBEF4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81" name="Rectangle 77">
                    <a:extLst>
                      <a:ext uri="{FF2B5EF4-FFF2-40B4-BE49-F238E27FC236}">
                        <a16:creationId xmlns:a16="http://schemas.microsoft.com/office/drawing/2014/main" id="{6F8224E5-5EAE-4738-AD29-A070C20AD9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82" name="Rectangle 78">
                    <a:extLst>
                      <a:ext uri="{FF2B5EF4-FFF2-40B4-BE49-F238E27FC236}">
                        <a16:creationId xmlns:a16="http://schemas.microsoft.com/office/drawing/2014/main" id="{17F97CCC-5DD0-40BB-AB68-EE029A5ACB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9652" name="Group 79">
                <a:extLst>
                  <a:ext uri="{FF2B5EF4-FFF2-40B4-BE49-F238E27FC236}">
                    <a16:creationId xmlns:a16="http://schemas.microsoft.com/office/drawing/2014/main" id="{E78AA2E5-44A2-4926-B504-AA3745883C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99653" name="Group 80">
                  <a:extLst>
                    <a:ext uri="{FF2B5EF4-FFF2-40B4-BE49-F238E27FC236}">
                      <a16:creationId xmlns:a16="http://schemas.microsoft.com/office/drawing/2014/main" id="{11127034-1E32-41D2-83D3-BB981CC15FA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9663" name="Group 81">
                    <a:extLst>
                      <a:ext uri="{FF2B5EF4-FFF2-40B4-BE49-F238E27FC236}">
                        <a16:creationId xmlns:a16="http://schemas.microsoft.com/office/drawing/2014/main" id="{1E9597B9-97A7-43E7-A25B-C95EB110DB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671" name="Group 82">
                      <a:extLst>
                        <a:ext uri="{FF2B5EF4-FFF2-40B4-BE49-F238E27FC236}">
                          <a16:creationId xmlns:a16="http://schemas.microsoft.com/office/drawing/2014/main" id="{19A4CBC4-7B78-4EE4-9991-A8C762A09D0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75" name="Rectangle 83">
                        <a:extLst>
                          <a:ext uri="{FF2B5EF4-FFF2-40B4-BE49-F238E27FC236}">
                            <a16:creationId xmlns:a16="http://schemas.microsoft.com/office/drawing/2014/main" id="{E9CD9B9F-8111-4839-B5E3-21DA1A19477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76" name="Rectangle 84">
                        <a:extLst>
                          <a:ext uri="{FF2B5EF4-FFF2-40B4-BE49-F238E27FC236}">
                            <a16:creationId xmlns:a16="http://schemas.microsoft.com/office/drawing/2014/main" id="{61702510-2949-49D7-9B42-567769E0302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672" name="Group 85">
                      <a:extLst>
                        <a:ext uri="{FF2B5EF4-FFF2-40B4-BE49-F238E27FC236}">
                          <a16:creationId xmlns:a16="http://schemas.microsoft.com/office/drawing/2014/main" id="{C6A14BA1-90BC-4ECF-9D2B-CBE08C8D1D7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73" name="Rectangle 86">
                        <a:extLst>
                          <a:ext uri="{FF2B5EF4-FFF2-40B4-BE49-F238E27FC236}">
                            <a16:creationId xmlns:a16="http://schemas.microsoft.com/office/drawing/2014/main" id="{E173C9BF-352A-4151-88FB-390E34044FD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74" name="Rectangle 87">
                        <a:extLst>
                          <a:ext uri="{FF2B5EF4-FFF2-40B4-BE49-F238E27FC236}">
                            <a16:creationId xmlns:a16="http://schemas.microsoft.com/office/drawing/2014/main" id="{87C072F5-B9AC-480F-816F-928DBC8907F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9664" name="Group 88">
                    <a:extLst>
                      <a:ext uri="{FF2B5EF4-FFF2-40B4-BE49-F238E27FC236}">
                        <a16:creationId xmlns:a16="http://schemas.microsoft.com/office/drawing/2014/main" id="{2D46210B-491F-491F-9749-74F1329701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665" name="Group 89">
                      <a:extLst>
                        <a:ext uri="{FF2B5EF4-FFF2-40B4-BE49-F238E27FC236}">
                          <a16:creationId xmlns:a16="http://schemas.microsoft.com/office/drawing/2014/main" id="{80ACE0FE-F81D-42B6-A815-31158F62B6E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69" name="Rectangle 90">
                        <a:extLst>
                          <a:ext uri="{FF2B5EF4-FFF2-40B4-BE49-F238E27FC236}">
                            <a16:creationId xmlns:a16="http://schemas.microsoft.com/office/drawing/2014/main" id="{CD3EA173-F5A3-43BD-9E87-F39F15263C4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70" name="Rectangle 91">
                        <a:extLst>
                          <a:ext uri="{FF2B5EF4-FFF2-40B4-BE49-F238E27FC236}">
                            <a16:creationId xmlns:a16="http://schemas.microsoft.com/office/drawing/2014/main" id="{75DE3F41-3DEB-4F09-B5AD-62CD0D3884C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666" name="Group 92">
                      <a:extLst>
                        <a:ext uri="{FF2B5EF4-FFF2-40B4-BE49-F238E27FC236}">
                          <a16:creationId xmlns:a16="http://schemas.microsoft.com/office/drawing/2014/main" id="{4BB9641A-D52B-40BF-87D6-0522CD8BE9C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67" name="Rectangle 93">
                        <a:extLst>
                          <a:ext uri="{FF2B5EF4-FFF2-40B4-BE49-F238E27FC236}">
                            <a16:creationId xmlns:a16="http://schemas.microsoft.com/office/drawing/2014/main" id="{84664AA6-1461-454A-9686-3F1430BACB7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68" name="Rectangle 94">
                        <a:extLst>
                          <a:ext uri="{FF2B5EF4-FFF2-40B4-BE49-F238E27FC236}">
                            <a16:creationId xmlns:a16="http://schemas.microsoft.com/office/drawing/2014/main" id="{E9C964DA-3ADC-4695-A9CD-789D85D5297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9654" name="Group 95">
                  <a:extLst>
                    <a:ext uri="{FF2B5EF4-FFF2-40B4-BE49-F238E27FC236}">
                      <a16:creationId xmlns:a16="http://schemas.microsoft.com/office/drawing/2014/main" id="{102BCB19-DFD6-46A9-BB6F-EAA3F895B94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61" name="Rectangle 96">
                    <a:extLst>
                      <a:ext uri="{FF2B5EF4-FFF2-40B4-BE49-F238E27FC236}">
                        <a16:creationId xmlns:a16="http://schemas.microsoft.com/office/drawing/2014/main" id="{7FF845B4-5AD6-467A-9302-97B40F99C4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62" name="Rectangle 97">
                    <a:extLst>
                      <a:ext uri="{FF2B5EF4-FFF2-40B4-BE49-F238E27FC236}">
                        <a16:creationId xmlns:a16="http://schemas.microsoft.com/office/drawing/2014/main" id="{A6A7AA5E-9AFB-463E-AFA2-AE93C88513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655" name="Group 98">
                  <a:extLst>
                    <a:ext uri="{FF2B5EF4-FFF2-40B4-BE49-F238E27FC236}">
                      <a16:creationId xmlns:a16="http://schemas.microsoft.com/office/drawing/2014/main" id="{AF7F45FC-EDD9-4CB4-8EE8-47F22DB9585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59" name="Rectangle 99">
                    <a:extLst>
                      <a:ext uri="{FF2B5EF4-FFF2-40B4-BE49-F238E27FC236}">
                        <a16:creationId xmlns:a16="http://schemas.microsoft.com/office/drawing/2014/main" id="{0E4ABFDB-BEFF-4931-8147-B5F5880E6D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60" name="Rectangle 100">
                    <a:extLst>
                      <a:ext uri="{FF2B5EF4-FFF2-40B4-BE49-F238E27FC236}">
                        <a16:creationId xmlns:a16="http://schemas.microsoft.com/office/drawing/2014/main" id="{B32F0C88-1CFC-42CB-A822-3EA2CDCF64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656" name="Group 101">
                  <a:extLst>
                    <a:ext uri="{FF2B5EF4-FFF2-40B4-BE49-F238E27FC236}">
                      <a16:creationId xmlns:a16="http://schemas.microsoft.com/office/drawing/2014/main" id="{47CBABB1-27D8-41AE-993D-1A34343A34C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57" name="Rectangle 102">
                    <a:extLst>
                      <a:ext uri="{FF2B5EF4-FFF2-40B4-BE49-F238E27FC236}">
                        <a16:creationId xmlns:a16="http://schemas.microsoft.com/office/drawing/2014/main" id="{EED03AB0-C9A6-464D-ADC8-93088C8936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58" name="Rectangle 103">
                    <a:extLst>
                      <a:ext uri="{FF2B5EF4-FFF2-40B4-BE49-F238E27FC236}">
                        <a16:creationId xmlns:a16="http://schemas.microsoft.com/office/drawing/2014/main" id="{F30886FB-52DF-4C2A-B7CA-CBB1E3FEDC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99398" name="Group 104">
              <a:extLst>
                <a:ext uri="{FF2B5EF4-FFF2-40B4-BE49-F238E27FC236}">
                  <a16:creationId xmlns:a16="http://schemas.microsoft.com/office/drawing/2014/main" id="{E2E314E3-A26E-41E4-946F-006B8B0928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064"/>
              <a:ext cx="2688" cy="768"/>
              <a:chOff x="1488" y="1296"/>
              <a:chExt cx="2688" cy="768"/>
            </a:xfrm>
          </p:grpSpPr>
          <p:grpSp>
            <p:nvGrpSpPr>
              <p:cNvPr id="99549" name="Group 105">
                <a:extLst>
                  <a:ext uri="{FF2B5EF4-FFF2-40B4-BE49-F238E27FC236}">
                    <a16:creationId xmlns:a16="http://schemas.microsoft.com/office/drawing/2014/main" id="{34CCD764-D73F-4E1A-AC93-4620FD9628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99625" name="Group 106">
                  <a:extLst>
                    <a:ext uri="{FF2B5EF4-FFF2-40B4-BE49-F238E27FC236}">
                      <a16:creationId xmlns:a16="http://schemas.microsoft.com/office/drawing/2014/main" id="{6195C3CA-0443-4CFE-AC72-D16895CF0C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9635" name="Group 107">
                    <a:extLst>
                      <a:ext uri="{FF2B5EF4-FFF2-40B4-BE49-F238E27FC236}">
                        <a16:creationId xmlns:a16="http://schemas.microsoft.com/office/drawing/2014/main" id="{AA5ABDA7-2178-4869-A567-3EB433C8457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643" name="Group 108">
                      <a:extLst>
                        <a:ext uri="{FF2B5EF4-FFF2-40B4-BE49-F238E27FC236}">
                          <a16:creationId xmlns:a16="http://schemas.microsoft.com/office/drawing/2014/main" id="{88D0AC61-BD1E-43C1-B40A-8486A6F5C8A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47" name="Rectangle 109">
                        <a:extLst>
                          <a:ext uri="{FF2B5EF4-FFF2-40B4-BE49-F238E27FC236}">
                            <a16:creationId xmlns:a16="http://schemas.microsoft.com/office/drawing/2014/main" id="{1428D672-CE39-4748-BE27-8A6BC0E2D85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48" name="Rectangle 110">
                        <a:extLst>
                          <a:ext uri="{FF2B5EF4-FFF2-40B4-BE49-F238E27FC236}">
                            <a16:creationId xmlns:a16="http://schemas.microsoft.com/office/drawing/2014/main" id="{17CC3C9D-505D-40DD-894B-EB238460D62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644" name="Group 111">
                      <a:extLst>
                        <a:ext uri="{FF2B5EF4-FFF2-40B4-BE49-F238E27FC236}">
                          <a16:creationId xmlns:a16="http://schemas.microsoft.com/office/drawing/2014/main" id="{19D11CE1-FFC1-41BE-AFD4-2CD5F2A5732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45" name="Rectangle 112">
                        <a:extLst>
                          <a:ext uri="{FF2B5EF4-FFF2-40B4-BE49-F238E27FC236}">
                            <a16:creationId xmlns:a16="http://schemas.microsoft.com/office/drawing/2014/main" id="{AFE926B9-1530-495C-9233-1E3B0F7C292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46" name="Rectangle 113">
                        <a:extLst>
                          <a:ext uri="{FF2B5EF4-FFF2-40B4-BE49-F238E27FC236}">
                            <a16:creationId xmlns:a16="http://schemas.microsoft.com/office/drawing/2014/main" id="{6C424FF0-8D61-4E2F-A1B2-17F953BE37B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9636" name="Group 114">
                    <a:extLst>
                      <a:ext uri="{FF2B5EF4-FFF2-40B4-BE49-F238E27FC236}">
                        <a16:creationId xmlns:a16="http://schemas.microsoft.com/office/drawing/2014/main" id="{0B90043F-727B-4CD9-9F5C-F36A45B0CFE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637" name="Group 115">
                      <a:extLst>
                        <a:ext uri="{FF2B5EF4-FFF2-40B4-BE49-F238E27FC236}">
                          <a16:creationId xmlns:a16="http://schemas.microsoft.com/office/drawing/2014/main" id="{62CCE73E-BFA5-41AE-8557-D710B6959A5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41" name="Rectangle 116">
                        <a:extLst>
                          <a:ext uri="{FF2B5EF4-FFF2-40B4-BE49-F238E27FC236}">
                            <a16:creationId xmlns:a16="http://schemas.microsoft.com/office/drawing/2014/main" id="{76BAA3FE-DC8F-4E76-9A9C-80649835297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42" name="Rectangle 117">
                        <a:extLst>
                          <a:ext uri="{FF2B5EF4-FFF2-40B4-BE49-F238E27FC236}">
                            <a16:creationId xmlns:a16="http://schemas.microsoft.com/office/drawing/2014/main" id="{DD047BF6-3422-4EEA-AB83-7FF2DDCD1F6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638" name="Group 118">
                      <a:extLst>
                        <a:ext uri="{FF2B5EF4-FFF2-40B4-BE49-F238E27FC236}">
                          <a16:creationId xmlns:a16="http://schemas.microsoft.com/office/drawing/2014/main" id="{CC852704-D33C-4AB4-8269-CEFFC606C90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39" name="Rectangle 119">
                        <a:extLst>
                          <a:ext uri="{FF2B5EF4-FFF2-40B4-BE49-F238E27FC236}">
                            <a16:creationId xmlns:a16="http://schemas.microsoft.com/office/drawing/2014/main" id="{45633AE4-BED9-456D-A290-1C2C95021CA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40" name="Rectangle 120">
                        <a:extLst>
                          <a:ext uri="{FF2B5EF4-FFF2-40B4-BE49-F238E27FC236}">
                            <a16:creationId xmlns:a16="http://schemas.microsoft.com/office/drawing/2014/main" id="{799B243F-B93A-46D3-B72F-195DB1A592F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9626" name="Group 121">
                  <a:extLst>
                    <a:ext uri="{FF2B5EF4-FFF2-40B4-BE49-F238E27FC236}">
                      <a16:creationId xmlns:a16="http://schemas.microsoft.com/office/drawing/2014/main" id="{F14DD34C-1C31-4C72-BA74-2976BB29BB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33" name="Rectangle 122">
                    <a:extLst>
                      <a:ext uri="{FF2B5EF4-FFF2-40B4-BE49-F238E27FC236}">
                        <a16:creationId xmlns:a16="http://schemas.microsoft.com/office/drawing/2014/main" id="{1FCA8AC7-65C6-400F-AC62-9DDF43D3F2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34" name="Rectangle 123">
                    <a:extLst>
                      <a:ext uri="{FF2B5EF4-FFF2-40B4-BE49-F238E27FC236}">
                        <a16:creationId xmlns:a16="http://schemas.microsoft.com/office/drawing/2014/main" id="{6F37089C-478D-4D7B-8C66-4BE861C2D1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627" name="Group 124">
                  <a:extLst>
                    <a:ext uri="{FF2B5EF4-FFF2-40B4-BE49-F238E27FC236}">
                      <a16:creationId xmlns:a16="http://schemas.microsoft.com/office/drawing/2014/main" id="{1A533665-3ABD-45AE-94A2-BD680B6D915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31" name="Rectangle 125">
                    <a:extLst>
                      <a:ext uri="{FF2B5EF4-FFF2-40B4-BE49-F238E27FC236}">
                        <a16:creationId xmlns:a16="http://schemas.microsoft.com/office/drawing/2014/main" id="{CD95A486-0DE6-4E91-9639-555FB2B40A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32" name="Rectangle 126">
                    <a:extLst>
                      <a:ext uri="{FF2B5EF4-FFF2-40B4-BE49-F238E27FC236}">
                        <a16:creationId xmlns:a16="http://schemas.microsoft.com/office/drawing/2014/main" id="{6E35E31C-C7A5-4E0E-839F-E5F7DA516D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628" name="Group 127">
                  <a:extLst>
                    <a:ext uri="{FF2B5EF4-FFF2-40B4-BE49-F238E27FC236}">
                      <a16:creationId xmlns:a16="http://schemas.microsoft.com/office/drawing/2014/main" id="{CF34F3B5-EE89-4CA9-ADFC-0F5E593BA4C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29" name="Rectangle 128">
                    <a:extLst>
                      <a:ext uri="{FF2B5EF4-FFF2-40B4-BE49-F238E27FC236}">
                        <a16:creationId xmlns:a16="http://schemas.microsoft.com/office/drawing/2014/main" id="{3A8E3749-1829-491C-B678-AA8A5017C3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30" name="Rectangle 129">
                    <a:extLst>
                      <a:ext uri="{FF2B5EF4-FFF2-40B4-BE49-F238E27FC236}">
                        <a16:creationId xmlns:a16="http://schemas.microsoft.com/office/drawing/2014/main" id="{8F173F4F-1A5E-416A-8B2A-4F815F63BB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9550" name="Group 130">
                <a:extLst>
                  <a:ext uri="{FF2B5EF4-FFF2-40B4-BE49-F238E27FC236}">
                    <a16:creationId xmlns:a16="http://schemas.microsoft.com/office/drawing/2014/main" id="{7CA40FA8-E1CB-4772-9EB3-9921F8F92C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99601" name="Group 131">
                  <a:extLst>
                    <a:ext uri="{FF2B5EF4-FFF2-40B4-BE49-F238E27FC236}">
                      <a16:creationId xmlns:a16="http://schemas.microsoft.com/office/drawing/2014/main" id="{4345D29D-E2FA-4909-AB7D-20CB8934F53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9611" name="Group 132">
                    <a:extLst>
                      <a:ext uri="{FF2B5EF4-FFF2-40B4-BE49-F238E27FC236}">
                        <a16:creationId xmlns:a16="http://schemas.microsoft.com/office/drawing/2014/main" id="{2F31EB36-972B-4065-AC81-7D4920A2F7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619" name="Group 133">
                      <a:extLst>
                        <a:ext uri="{FF2B5EF4-FFF2-40B4-BE49-F238E27FC236}">
                          <a16:creationId xmlns:a16="http://schemas.microsoft.com/office/drawing/2014/main" id="{BCDD1C0E-F289-4732-8405-BCDD7E7F078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23" name="Rectangle 134">
                        <a:extLst>
                          <a:ext uri="{FF2B5EF4-FFF2-40B4-BE49-F238E27FC236}">
                            <a16:creationId xmlns:a16="http://schemas.microsoft.com/office/drawing/2014/main" id="{A4BD3D82-7C7A-4741-BA64-1430926A24C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24" name="Rectangle 135">
                        <a:extLst>
                          <a:ext uri="{FF2B5EF4-FFF2-40B4-BE49-F238E27FC236}">
                            <a16:creationId xmlns:a16="http://schemas.microsoft.com/office/drawing/2014/main" id="{69DDB855-E178-40CC-96A5-5C7728119ED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620" name="Group 136">
                      <a:extLst>
                        <a:ext uri="{FF2B5EF4-FFF2-40B4-BE49-F238E27FC236}">
                          <a16:creationId xmlns:a16="http://schemas.microsoft.com/office/drawing/2014/main" id="{8421A905-120D-49A7-BE43-55045397BB6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21" name="Rectangle 137">
                        <a:extLst>
                          <a:ext uri="{FF2B5EF4-FFF2-40B4-BE49-F238E27FC236}">
                            <a16:creationId xmlns:a16="http://schemas.microsoft.com/office/drawing/2014/main" id="{E7A3AE7A-34FD-495A-995C-BEFED2C4251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22" name="Rectangle 138">
                        <a:extLst>
                          <a:ext uri="{FF2B5EF4-FFF2-40B4-BE49-F238E27FC236}">
                            <a16:creationId xmlns:a16="http://schemas.microsoft.com/office/drawing/2014/main" id="{0BEAD21D-F6E7-4C4C-B2B1-393511B26F5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9612" name="Group 139">
                    <a:extLst>
                      <a:ext uri="{FF2B5EF4-FFF2-40B4-BE49-F238E27FC236}">
                        <a16:creationId xmlns:a16="http://schemas.microsoft.com/office/drawing/2014/main" id="{041A6BDD-F032-4EDB-BBBE-58D9F0BD35F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613" name="Group 140">
                      <a:extLst>
                        <a:ext uri="{FF2B5EF4-FFF2-40B4-BE49-F238E27FC236}">
                          <a16:creationId xmlns:a16="http://schemas.microsoft.com/office/drawing/2014/main" id="{B1B96B27-C8FD-4BB2-89EB-778D98E1D38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17" name="Rectangle 141">
                        <a:extLst>
                          <a:ext uri="{FF2B5EF4-FFF2-40B4-BE49-F238E27FC236}">
                            <a16:creationId xmlns:a16="http://schemas.microsoft.com/office/drawing/2014/main" id="{4E433457-05BA-4ADF-A844-BF9974E4B59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18" name="Rectangle 142">
                        <a:extLst>
                          <a:ext uri="{FF2B5EF4-FFF2-40B4-BE49-F238E27FC236}">
                            <a16:creationId xmlns:a16="http://schemas.microsoft.com/office/drawing/2014/main" id="{87002D3E-43B4-41F8-ACEF-72485ED37A2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614" name="Group 143">
                      <a:extLst>
                        <a:ext uri="{FF2B5EF4-FFF2-40B4-BE49-F238E27FC236}">
                          <a16:creationId xmlns:a16="http://schemas.microsoft.com/office/drawing/2014/main" id="{4182E587-B456-4ED5-BCCE-196BA99F132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15" name="Rectangle 144">
                        <a:extLst>
                          <a:ext uri="{FF2B5EF4-FFF2-40B4-BE49-F238E27FC236}">
                            <a16:creationId xmlns:a16="http://schemas.microsoft.com/office/drawing/2014/main" id="{D32B7DAE-6BA4-40DB-878F-B2DDE7E4280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16" name="Rectangle 145">
                        <a:extLst>
                          <a:ext uri="{FF2B5EF4-FFF2-40B4-BE49-F238E27FC236}">
                            <a16:creationId xmlns:a16="http://schemas.microsoft.com/office/drawing/2014/main" id="{1B63E4FF-EAD7-4F63-B76F-51AA4D29811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9602" name="Group 146">
                  <a:extLst>
                    <a:ext uri="{FF2B5EF4-FFF2-40B4-BE49-F238E27FC236}">
                      <a16:creationId xmlns:a16="http://schemas.microsoft.com/office/drawing/2014/main" id="{C7CB278B-E7DD-4151-B22D-733F466DE9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09" name="Rectangle 147">
                    <a:extLst>
                      <a:ext uri="{FF2B5EF4-FFF2-40B4-BE49-F238E27FC236}">
                        <a16:creationId xmlns:a16="http://schemas.microsoft.com/office/drawing/2014/main" id="{3FE2D895-7C41-4216-A60A-87BE07BEA8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10" name="Rectangle 148">
                    <a:extLst>
                      <a:ext uri="{FF2B5EF4-FFF2-40B4-BE49-F238E27FC236}">
                        <a16:creationId xmlns:a16="http://schemas.microsoft.com/office/drawing/2014/main" id="{1B57A25D-C1E7-4913-86FB-499B3A8981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603" name="Group 149">
                  <a:extLst>
                    <a:ext uri="{FF2B5EF4-FFF2-40B4-BE49-F238E27FC236}">
                      <a16:creationId xmlns:a16="http://schemas.microsoft.com/office/drawing/2014/main" id="{33B68145-5EFD-4A0A-9337-6C6AA3881F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07" name="Rectangle 150">
                    <a:extLst>
                      <a:ext uri="{FF2B5EF4-FFF2-40B4-BE49-F238E27FC236}">
                        <a16:creationId xmlns:a16="http://schemas.microsoft.com/office/drawing/2014/main" id="{E7D45C03-B3F3-4452-A160-9DC8658661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08" name="Rectangle 151">
                    <a:extLst>
                      <a:ext uri="{FF2B5EF4-FFF2-40B4-BE49-F238E27FC236}">
                        <a16:creationId xmlns:a16="http://schemas.microsoft.com/office/drawing/2014/main" id="{84BC2B0E-99CD-48E6-A52D-32AA3FCB0B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604" name="Group 152">
                  <a:extLst>
                    <a:ext uri="{FF2B5EF4-FFF2-40B4-BE49-F238E27FC236}">
                      <a16:creationId xmlns:a16="http://schemas.microsoft.com/office/drawing/2014/main" id="{CED12871-9B4C-4B94-8CF0-4F1BC93975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05" name="Rectangle 153">
                    <a:extLst>
                      <a:ext uri="{FF2B5EF4-FFF2-40B4-BE49-F238E27FC236}">
                        <a16:creationId xmlns:a16="http://schemas.microsoft.com/office/drawing/2014/main" id="{A2DA24B9-80BE-4F79-8A4F-E37C2E59C6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06" name="Rectangle 154">
                    <a:extLst>
                      <a:ext uri="{FF2B5EF4-FFF2-40B4-BE49-F238E27FC236}">
                        <a16:creationId xmlns:a16="http://schemas.microsoft.com/office/drawing/2014/main" id="{EF2DB37C-F80F-4C1B-84F5-CCCD55CD93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9551" name="Group 155">
                <a:extLst>
                  <a:ext uri="{FF2B5EF4-FFF2-40B4-BE49-F238E27FC236}">
                    <a16:creationId xmlns:a16="http://schemas.microsoft.com/office/drawing/2014/main" id="{33F2493C-3A1B-47C0-AAA7-BB00F35523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99577" name="Group 156">
                  <a:extLst>
                    <a:ext uri="{FF2B5EF4-FFF2-40B4-BE49-F238E27FC236}">
                      <a16:creationId xmlns:a16="http://schemas.microsoft.com/office/drawing/2014/main" id="{8020AB2A-31F8-4654-8195-610211B8BCF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9587" name="Group 157">
                    <a:extLst>
                      <a:ext uri="{FF2B5EF4-FFF2-40B4-BE49-F238E27FC236}">
                        <a16:creationId xmlns:a16="http://schemas.microsoft.com/office/drawing/2014/main" id="{9BDBA6C1-8462-44EE-A23B-A7F7B665DC7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595" name="Group 158">
                      <a:extLst>
                        <a:ext uri="{FF2B5EF4-FFF2-40B4-BE49-F238E27FC236}">
                          <a16:creationId xmlns:a16="http://schemas.microsoft.com/office/drawing/2014/main" id="{4E052CCA-7F04-4E99-AE24-3EE14859FE0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599" name="Rectangle 159">
                        <a:extLst>
                          <a:ext uri="{FF2B5EF4-FFF2-40B4-BE49-F238E27FC236}">
                            <a16:creationId xmlns:a16="http://schemas.microsoft.com/office/drawing/2014/main" id="{94BB283B-2DF8-4060-981B-AB3FEE03CCF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00" name="Rectangle 160">
                        <a:extLst>
                          <a:ext uri="{FF2B5EF4-FFF2-40B4-BE49-F238E27FC236}">
                            <a16:creationId xmlns:a16="http://schemas.microsoft.com/office/drawing/2014/main" id="{1750DEC3-101A-44EE-A198-980A24C903A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596" name="Group 161">
                      <a:extLst>
                        <a:ext uri="{FF2B5EF4-FFF2-40B4-BE49-F238E27FC236}">
                          <a16:creationId xmlns:a16="http://schemas.microsoft.com/office/drawing/2014/main" id="{8CC24CF4-EAF0-41F0-9D3D-16C80BAF54E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597" name="Rectangle 162">
                        <a:extLst>
                          <a:ext uri="{FF2B5EF4-FFF2-40B4-BE49-F238E27FC236}">
                            <a16:creationId xmlns:a16="http://schemas.microsoft.com/office/drawing/2014/main" id="{BC547A54-5547-4183-96C0-8E3CABDF0B9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598" name="Rectangle 163">
                        <a:extLst>
                          <a:ext uri="{FF2B5EF4-FFF2-40B4-BE49-F238E27FC236}">
                            <a16:creationId xmlns:a16="http://schemas.microsoft.com/office/drawing/2014/main" id="{FAFF2331-231C-43D8-8B53-0F3820284DC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9588" name="Group 164">
                    <a:extLst>
                      <a:ext uri="{FF2B5EF4-FFF2-40B4-BE49-F238E27FC236}">
                        <a16:creationId xmlns:a16="http://schemas.microsoft.com/office/drawing/2014/main" id="{C461F3CE-DE6E-4A1C-AB81-C1745E8D4C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589" name="Group 165">
                      <a:extLst>
                        <a:ext uri="{FF2B5EF4-FFF2-40B4-BE49-F238E27FC236}">
                          <a16:creationId xmlns:a16="http://schemas.microsoft.com/office/drawing/2014/main" id="{18123D52-A5FF-4042-BEF0-B0BFFA9FE2A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593" name="Rectangle 166">
                        <a:extLst>
                          <a:ext uri="{FF2B5EF4-FFF2-40B4-BE49-F238E27FC236}">
                            <a16:creationId xmlns:a16="http://schemas.microsoft.com/office/drawing/2014/main" id="{1633E175-6832-4B62-9584-57EA309622A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594" name="Rectangle 167">
                        <a:extLst>
                          <a:ext uri="{FF2B5EF4-FFF2-40B4-BE49-F238E27FC236}">
                            <a16:creationId xmlns:a16="http://schemas.microsoft.com/office/drawing/2014/main" id="{BD860A90-4111-469B-B9E1-B612637265A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590" name="Group 168">
                      <a:extLst>
                        <a:ext uri="{FF2B5EF4-FFF2-40B4-BE49-F238E27FC236}">
                          <a16:creationId xmlns:a16="http://schemas.microsoft.com/office/drawing/2014/main" id="{1D23F14F-6C2C-4026-9D2A-B8FD89D3B64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591" name="Rectangle 169">
                        <a:extLst>
                          <a:ext uri="{FF2B5EF4-FFF2-40B4-BE49-F238E27FC236}">
                            <a16:creationId xmlns:a16="http://schemas.microsoft.com/office/drawing/2014/main" id="{1E476DC0-D2EF-49E9-AC81-BB9FC7AD9FF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592" name="Rectangle 170">
                        <a:extLst>
                          <a:ext uri="{FF2B5EF4-FFF2-40B4-BE49-F238E27FC236}">
                            <a16:creationId xmlns:a16="http://schemas.microsoft.com/office/drawing/2014/main" id="{9C05501B-2507-464B-B20B-940A5639C37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9578" name="Group 171">
                  <a:extLst>
                    <a:ext uri="{FF2B5EF4-FFF2-40B4-BE49-F238E27FC236}">
                      <a16:creationId xmlns:a16="http://schemas.microsoft.com/office/drawing/2014/main" id="{B53AACC1-5A09-4CE0-A16C-B1A0211A5E5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585" name="Rectangle 172">
                    <a:extLst>
                      <a:ext uri="{FF2B5EF4-FFF2-40B4-BE49-F238E27FC236}">
                        <a16:creationId xmlns:a16="http://schemas.microsoft.com/office/drawing/2014/main" id="{5B8EBA06-9074-4BE6-8563-348D094D65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586" name="Rectangle 173">
                    <a:extLst>
                      <a:ext uri="{FF2B5EF4-FFF2-40B4-BE49-F238E27FC236}">
                        <a16:creationId xmlns:a16="http://schemas.microsoft.com/office/drawing/2014/main" id="{1F0F4FC2-F1C2-4AA1-BE10-E41F3E4DEF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579" name="Group 174">
                  <a:extLst>
                    <a:ext uri="{FF2B5EF4-FFF2-40B4-BE49-F238E27FC236}">
                      <a16:creationId xmlns:a16="http://schemas.microsoft.com/office/drawing/2014/main" id="{0B615E96-0989-4EDE-B784-912E7F322E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583" name="Rectangle 175">
                    <a:extLst>
                      <a:ext uri="{FF2B5EF4-FFF2-40B4-BE49-F238E27FC236}">
                        <a16:creationId xmlns:a16="http://schemas.microsoft.com/office/drawing/2014/main" id="{0DE6D854-05DC-4E43-8843-1D811DE7DA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584" name="Rectangle 176">
                    <a:extLst>
                      <a:ext uri="{FF2B5EF4-FFF2-40B4-BE49-F238E27FC236}">
                        <a16:creationId xmlns:a16="http://schemas.microsoft.com/office/drawing/2014/main" id="{183F0E00-E346-4390-8758-E3425C4072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580" name="Group 177">
                  <a:extLst>
                    <a:ext uri="{FF2B5EF4-FFF2-40B4-BE49-F238E27FC236}">
                      <a16:creationId xmlns:a16="http://schemas.microsoft.com/office/drawing/2014/main" id="{5C502419-5540-4FE0-9408-AD9DA4B9F47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581" name="Rectangle 178">
                    <a:extLst>
                      <a:ext uri="{FF2B5EF4-FFF2-40B4-BE49-F238E27FC236}">
                        <a16:creationId xmlns:a16="http://schemas.microsoft.com/office/drawing/2014/main" id="{53EF086A-5E36-4EB2-A280-6CFF77764B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582" name="Rectangle 179">
                    <a:extLst>
                      <a:ext uri="{FF2B5EF4-FFF2-40B4-BE49-F238E27FC236}">
                        <a16:creationId xmlns:a16="http://schemas.microsoft.com/office/drawing/2014/main" id="{91374474-64F4-4DC2-8274-129885B254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9552" name="Group 180">
                <a:extLst>
                  <a:ext uri="{FF2B5EF4-FFF2-40B4-BE49-F238E27FC236}">
                    <a16:creationId xmlns:a16="http://schemas.microsoft.com/office/drawing/2014/main" id="{89ABC036-A371-47F5-A564-AB06F523F7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99553" name="Group 181">
                  <a:extLst>
                    <a:ext uri="{FF2B5EF4-FFF2-40B4-BE49-F238E27FC236}">
                      <a16:creationId xmlns:a16="http://schemas.microsoft.com/office/drawing/2014/main" id="{9A52568C-156B-4048-9915-F1B27A10DFF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9563" name="Group 182">
                    <a:extLst>
                      <a:ext uri="{FF2B5EF4-FFF2-40B4-BE49-F238E27FC236}">
                        <a16:creationId xmlns:a16="http://schemas.microsoft.com/office/drawing/2014/main" id="{845F883E-BE77-4360-BF05-C4C8E2CA62B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571" name="Group 183">
                      <a:extLst>
                        <a:ext uri="{FF2B5EF4-FFF2-40B4-BE49-F238E27FC236}">
                          <a16:creationId xmlns:a16="http://schemas.microsoft.com/office/drawing/2014/main" id="{98179285-CD91-46C7-91A3-92F420107C1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575" name="Rectangle 184">
                        <a:extLst>
                          <a:ext uri="{FF2B5EF4-FFF2-40B4-BE49-F238E27FC236}">
                            <a16:creationId xmlns:a16="http://schemas.microsoft.com/office/drawing/2014/main" id="{CC8FB21E-414C-4052-A294-F4F45848F4D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576" name="Rectangle 185">
                        <a:extLst>
                          <a:ext uri="{FF2B5EF4-FFF2-40B4-BE49-F238E27FC236}">
                            <a16:creationId xmlns:a16="http://schemas.microsoft.com/office/drawing/2014/main" id="{3EA71AB6-04A0-47AA-8DFF-86CFB45CFDC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572" name="Group 186">
                      <a:extLst>
                        <a:ext uri="{FF2B5EF4-FFF2-40B4-BE49-F238E27FC236}">
                          <a16:creationId xmlns:a16="http://schemas.microsoft.com/office/drawing/2014/main" id="{78850A0A-35A6-4DBF-8D57-BBEC35962E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573" name="Rectangle 187">
                        <a:extLst>
                          <a:ext uri="{FF2B5EF4-FFF2-40B4-BE49-F238E27FC236}">
                            <a16:creationId xmlns:a16="http://schemas.microsoft.com/office/drawing/2014/main" id="{0664D908-E270-4F48-B976-40E094356EB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574" name="Rectangle 188">
                        <a:extLst>
                          <a:ext uri="{FF2B5EF4-FFF2-40B4-BE49-F238E27FC236}">
                            <a16:creationId xmlns:a16="http://schemas.microsoft.com/office/drawing/2014/main" id="{B5E06484-A3C9-44A8-B61C-57F3FB61696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9564" name="Group 189">
                    <a:extLst>
                      <a:ext uri="{FF2B5EF4-FFF2-40B4-BE49-F238E27FC236}">
                        <a16:creationId xmlns:a16="http://schemas.microsoft.com/office/drawing/2014/main" id="{42234A48-6B4B-440E-AB48-C730F397DE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565" name="Group 190">
                      <a:extLst>
                        <a:ext uri="{FF2B5EF4-FFF2-40B4-BE49-F238E27FC236}">
                          <a16:creationId xmlns:a16="http://schemas.microsoft.com/office/drawing/2014/main" id="{4968ECB4-8E8E-4848-A19C-D184DBD4311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569" name="Rectangle 191">
                        <a:extLst>
                          <a:ext uri="{FF2B5EF4-FFF2-40B4-BE49-F238E27FC236}">
                            <a16:creationId xmlns:a16="http://schemas.microsoft.com/office/drawing/2014/main" id="{C00587B8-E394-4436-91DE-47EA2DB6204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570" name="Rectangle 192">
                        <a:extLst>
                          <a:ext uri="{FF2B5EF4-FFF2-40B4-BE49-F238E27FC236}">
                            <a16:creationId xmlns:a16="http://schemas.microsoft.com/office/drawing/2014/main" id="{078F466D-4245-4876-83A2-78D61868BF8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566" name="Group 193">
                      <a:extLst>
                        <a:ext uri="{FF2B5EF4-FFF2-40B4-BE49-F238E27FC236}">
                          <a16:creationId xmlns:a16="http://schemas.microsoft.com/office/drawing/2014/main" id="{B61DF745-5D5F-441A-9999-FD85594EF7A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567" name="Rectangle 194">
                        <a:extLst>
                          <a:ext uri="{FF2B5EF4-FFF2-40B4-BE49-F238E27FC236}">
                            <a16:creationId xmlns:a16="http://schemas.microsoft.com/office/drawing/2014/main" id="{56B601DD-F631-4944-9E04-3DED78CBDBB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568" name="Rectangle 195">
                        <a:extLst>
                          <a:ext uri="{FF2B5EF4-FFF2-40B4-BE49-F238E27FC236}">
                            <a16:creationId xmlns:a16="http://schemas.microsoft.com/office/drawing/2014/main" id="{9CBD6FE7-15B5-4A83-8D49-BF11F6137A0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9554" name="Group 196">
                  <a:extLst>
                    <a:ext uri="{FF2B5EF4-FFF2-40B4-BE49-F238E27FC236}">
                      <a16:creationId xmlns:a16="http://schemas.microsoft.com/office/drawing/2014/main" id="{933FDA11-EBF9-447F-B2FB-4F89FBD0A94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561" name="Rectangle 197">
                    <a:extLst>
                      <a:ext uri="{FF2B5EF4-FFF2-40B4-BE49-F238E27FC236}">
                        <a16:creationId xmlns:a16="http://schemas.microsoft.com/office/drawing/2014/main" id="{8E69CD89-9AD7-46C2-A525-DA303175DA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562" name="Rectangle 198">
                    <a:extLst>
                      <a:ext uri="{FF2B5EF4-FFF2-40B4-BE49-F238E27FC236}">
                        <a16:creationId xmlns:a16="http://schemas.microsoft.com/office/drawing/2014/main" id="{A4CFCFC8-52F3-4A8E-B214-732B51540E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555" name="Group 199">
                  <a:extLst>
                    <a:ext uri="{FF2B5EF4-FFF2-40B4-BE49-F238E27FC236}">
                      <a16:creationId xmlns:a16="http://schemas.microsoft.com/office/drawing/2014/main" id="{E597B6B0-CEE7-4CB9-A544-C482674C1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559" name="Rectangle 200">
                    <a:extLst>
                      <a:ext uri="{FF2B5EF4-FFF2-40B4-BE49-F238E27FC236}">
                        <a16:creationId xmlns:a16="http://schemas.microsoft.com/office/drawing/2014/main" id="{4A7AD745-EA8F-432D-ACC2-D326477A2F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560" name="Rectangle 201">
                    <a:extLst>
                      <a:ext uri="{FF2B5EF4-FFF2-40B4-BE49-F238E27FC236}">
                        <a16:creationId xmlns:a16="http://schemas.microsoft.com/office/drawing/2014/main" id="{360810C2-762A-493B-BC62-2816A08D4F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556" name="Group 202">
                  <a:extLst>
                    <a:ext uri="{FF2B5EF4-FFF2-40B4-BE49-F238E27FC236}">
                      <a16:creationId xmlns:a16="http://schemas.microsoft.com/office/drawing/2014/main" id="{B9771597-B662-40D2-9B8B-10DDB2FA8B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557" name="Rectangle 203">
                    <a:extLst>
                      <a:ext uri="{FF2B5EF4-FFF2-40B4-BE49-F238E27FC236}">
                        <a16:creationId xmlns:a16="http://schemas.microsoft.com/office/drawing/2014/main" id="{62ABD74D-F099-4BCE-972E-540F7648E8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558" name="Rectangle 204">
                    <a:extLst>
                      <a:ext uri="{FF2B5EF4-FFF2-40B4-BE49-F238E27FC236}">
                        <a16:creationId xmlns:a16="http://schemas.microsoft.com/office/drawing/2014/main" id="{C95D13CF-7684-4038-B77B-3A1DDA3294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99399" name="Group 205">
              <a:extLst>
                <a:ext uri="{FF2B5EF4-FFF2-40B4-BE49-F238E27FC236}">
                  <a16:creationId xmlns:a16="http://schemas.microsoft.com/office/drawing/2014/main" id="{91DF526B-437B-4E0D-BAB8-4F9ECD7A72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832"/>
              <a:ext cx="2688" cy="192"/>
              <a:chOff x="1488" y="1296"/>
              <a:chExt cx="2688" cy="192"/>
            </a:xfrm>
          </p:grpSpPr>
          <p:grpSp>
            <p:nvGrpSpPr>
              <p:cNvPr id="99525" name="Group 206">
                <a:extLst>
                  <a:ext uri="{FF2B5EF4-FFF2-40B4-BE49-F238E27FC236}">
                    <a16:creationId xmlns:a16="http://schemas.microsoft.com/office/drawing/2014/main" id="{23BEADA5-EAC6-4F59-A8AF-31B6E08B81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9535" name="Group 207">
                  <a:extLst>
                    <a:ext uri="{FF2B5EF4-FFF2-40B4-BE49-F238E27FC236}">
                      <a16:creationId xmlns:a16="http://schemas.microsoft.com/office/drawing/2014/main" id="{D16CC601-4670-4B6B-AF4B-ED316321968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543" name="Group 208">
                    <a:extLst>
                      <a:ext uri="{FF2B5EF4-FFF2-40B4-BE49-F238E27FC236}">
                        <a16:creationId xmlns:a16="http://schemas.microsoft.com/office/drawing/2014/main" id="{F44A0CAC-6A64-48D5-A721-756EA115AF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547" name="Rectangle 209">
                      <a:extLst>
                        <a:ext uri="{FF2B5EF4-FFF2-40B4-BE49-F238E27FC236}">
                          <a16:creationId xmlns:a16="http://schemas.microsoft.com/office/drawing/2014/main" id="{BCCF095E-9877-4607-AB8B-47CCA5D52EE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548" name="Rectangle 210">
                      <a:extLst>
                        <a:ext uri="{FF2B5EF4-FFF2-40B4-BE49-F238E27FC236}">
                          <a16:creationId xmlns:a16="http://schemas.microsoft.com/office/drawing/2014/main" id="{510DD170-3D6C-43D5-A51B-F92F7E8439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544" name="Group 211">
                    <a:extLst>
                      <a:ext uri="{FF2B5EF4-FFF2-40B4-BE49-F238E27FC236}">
                        <a16:creationId xmlns:a16="http://schemas.microsoft.com/office/drawing/2014/main" id="{CB174B3C-23C4-4986-B7DA-B9318F5CA88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545" name="Rectangle 212">
                      <a:extLst>
                        <a:ext uri="{FF2B5EF4-FFF2-40B4-BE49-F238E27FC236}">
                          <a16:creationId xmlns:a16="http://schemas.microsoft.com/office/drawing/2014/main" id="{29882890-602D-4A79-973B-422F1A9EFF1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546" name="Rectangle 213">
                      <a:extLst>
                        <a:ext uri="{FF2B5EF4-FFF2-40B4-BE49-F238E27FC236}">
                          <a16:creationId xmlns:a16="http://schemas.microsoft.com/office/drawing/2014/main" id="{64BF4F0A-2E8D-475E-B7B1-15D5E061511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9536" name="Group 214">
                  <a:extLst>
                    <a:ext uri="{FF2B5EF4-FFF2-40B4-BE49-F238E27FC236}">
                      <a16:creationId xmlns:a16="http://schemas.microsoft.com/office/drawing/2014/main" id="{7CE56398-0A22-4D2A-A537-5F7DE2320A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537" name="Group 215">
                    <a:extLst>
                      <a:ext uri="{FF2B5EF4-FFF2-40B4-BE49-F238E27FC236}">
                        <a16:creationId xmlns:a16="http://schemas.microsoft.com/office/drawing/2014/main" id="{AF008D37-BF2E-4441-885C-BFED08E031A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541" name="Rectangle 216">
                      <a:extLst>
                        <a:ext uri="{FF2B5EF4-FFF2-40B4-BE49-F238E27FC236}">
                          <a16:creationId xmlns:a16="http://schemas.microsoft.com/office/drawing/2014/main" id="{2ACB175A-6EB2-42EE-B9A9-1A2E1230453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542" name="Rectangle 217">
                      <a:extLst>
                        <a:ext uri="{FF2B5EF4-FFF2-40B4-BE49-F238E27FC236}">
                          <a16:creationId xmlns:a16="http://schemas.microsoft.com/office/drawing/2014/main" id="{AEDCC093-A4C7-4C14-94BA-CBF6FC80013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538" name="Group 218">
                    <a:extLst>
                      <a:ext uri="{FF2B5EF4-FFF2-40B4-BE49-F238E27FC236}">
                        <a16:creationId xmlns:a16="http://schemas.microsoft.com/office/drawing/2014/main" id="{85733A13-F769-459A-9A53-392315B5BDB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539" name="Rectangle 219">
                      <a:extLst>
                        <a:ext uri="{FF2B5EF4-FFF2-40B4-BE49-F238E27FC236}">
                          <a16:creationId xmlns:a16="http://schemas.microsoft.com/office/drawing/2014/main" id="{A0BB7C09-6381-4BF3-A399-5FCE301FEE6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540" name="Rectangle 220">
                      <a:extLst>
                        <a:ext uri="{FF2B5EF4-FFF2-40B4-BE49-F238E27FC236}">
                          <a16:creationId xmlns:a16="http://schemas.microsoft.com/office/drawing/2014/main" id="{6CF2A74A-D5BC-45CE-ABBE-393070907E9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9526" name="Group 221">
                <a:extLst>
                  <a:ext uri="{FF2B5EF4-FFF2-40B4-BE49-F238E27FC236}">
                    <a16:creationId xmlns:a16="http://schemas.microsoft.com/office/drawing/2014/main" id="{C291F01E-BE35-46E2-9C5D-C92A56029B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9533" name="Rectangle 222">
                  <a:extLst>
                    <a:ext uri="{FF2B5EF4-FFF2-40B4-BE49-F238E27FC236}">
                      <a16:creationId xmlns:a16="http://schemas.microsoft.com/office/drawing/2014/main" id="{0B5D9668-7DA3-4C66-9A55-B399182E4A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534" name="Rectangle 223">
                  <a:extLst>
                    <a:ext uri="{FF2B5EF4-FFF2-40B4-BE49-F238E27FC236}">
                      <a16:creationId xmlns:a16="http://schemas.microsoft.com/office/drawing/2014/main" id="{E600FE88-FC44-42A3-8841-99294C1784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527" name="Group 224">
                <a:extLst>
                  <a:ext uri="{FF2B5EF4-FFF2-40B4-BE49-F238E27FC236}">
                    <a16:creationId xmlns:a16="http://schemas.microsoft.com/office/drawing/2014/main" id="{4AE1B47E-DDE9-4ECC-B851-7BA5BA8DD9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9531" name="Rectangle 225">
                  <a:extLst>
                    <a:ext uri="{FF2B5EF4-FFF2-40B4-BE49-F238E27FC236}">
                      <a16:creationId xmlns:a16="http://schemas.microsoft.com/office/drawing/2014/main" id="{400E8FA0-1FF5-42AD-80D3-6FAD63D5C8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532" name="Rectangle 226">
                  <a:extLst>
                    <a:ext uri="{FF2B5EF4-FFF2-40B4-BE49-F238E27FC236}">
                      <a16:creationId xmlns:a16="http://schemas.microsoft.com/office/drawing/2014/main" id="{9943BF47-A800-422D-983F-56494D1A26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528" name="Group 227">
                <a:extLst>
                  <a:ext uri="{FF2B5EF4-FFF2-40B4-BE49-F238E27FC236}">
                    <a16:creationId xmlns:a16="http://schemas.microsoft.com/office/drawing/2014/main" id="{6DA1C8A5-46A4-4DA5-B183-F67DE5F7D0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9529" name="Rectangle 228">
                  <a:extLst>
                    <a:ext uri="{FF2B5EF4-FFF2-40B4-BE49-F238E27FC236}">
                      <a16:creationId xmlns:a16="http://schemas.microsoft.com/office/drawing/2014/main" id="{5E4F65A2-D372-4275-AEE7-3720D891AE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530" name="Rectangle 229">
                  <a:extLst>
                    <a:ext uri="{FF2B5EF4-FFF2-40B4-BE49-F238E27FC236}">
                      <a16:creationId xmlns:a16="http://schemas.microsoft.com/office/drawing/2014/main" id="{0602859D-E597-4507-A042-A049AC79D7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9400" name="Group 230">
              <a:extLst>
                <a:ext uri="{FF2B5EF4-FFF2-40B4-BE49-F238E27FC236}">
                  <a16:creationId xmlns:a16="http://schemas.microsoft.com/office/drawing/2014/main" id="{5DC25EE2-2955-4441-9552-FA81411CCB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024"/>
              <a:ext cx="2688" cy="192"/>
              <a:chOff x="1488" y="1296"/>
              <a:chExt cx="2688" cy="192"/>
            </a:xfrm>
          </p:grpSpPr>
          <p:grpSp>
            <p:nvGrpSpPr>
              <p:cNvPr id="99501" name="Group 231">
                <a:extLst>
                  <a:ext uri="{FF2B5EF4-FFF2-40B4-BE49-F238E27FC236}">
                    <a16:creationId xmlns:a16="http://schemas.microsoft.com/office/drawing/2014/main" id="{F2E6391B-6A82-4FFC-BEF4-955D4588A0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9511" name="Group 232">
                  <a:extLst>
                    <a:ext uri="{FF2B5EF4-FFF2-40B4-BE49-F238E27FC236}">
                      <a16:creationId xmlns:a16="http://schemas.microsoft.com/office/drawing/2014/main" id="{27B73099-E379-4D93-ABC3-4AE9811101B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519" name="Group 233">
                    <a:extLst>
                      <a:ext uri="{FF2B5EF4-FFF2-40B4-BE49-F238E27FC236}">
                        <a16:creationId xmlns:a16="http://schemas.microsoft.com/office/drawing/2014/main" id="{78BD525A-9735-4E8A-A61A-502ED4C3C1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523" name="Rectangle 234">
                      <a:extLst>
                        <a:ext uri="{FF2B5EF4-FFF2-40B4-BE49-F238E27FC236}">
                          <a16:creationId xmlns:a16="http://schemas.microsoft.com/office/drawing/2014/main" id="{F4772597-2264-4C8C-AAB1-BDAF34C8B4E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524" name="Rectangle 235">
                      <a:extLst>
                        <a:ext uri="{FF2B5EF4-FFF2-40B4-BE49-F238E27FC236}">
                          <a16:creationId xmlns:a16="http://schemas.microsoft.com/office/drawing/2014/main" id="{44D8B7FC-DAE3-44AD-978E-8283F412A65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520" name="Group 236">
                    <a:extLst>
                      <a:ext uri="{FF2B5EF4-FFF2-40B4-BE49-F238E27FC236}">
                        <a16:creationId xmlns:a16="http://schemas.microsoft.com/office/drawing/2014/main" id="{14C4A170-F7EF-4B60-9214-FF800DADE9C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521" name="Rectangle 237">
                      <a:extLst>
                        <a:ext uri="{FF2B5EF4-FFF2-40B4-BE49-F238E27FC236}">
                          <a16:creationId xmlns:a16="http://schemas.microsoft.com/office/drawing/2014/main" id="{EF3C6DD9-243F-48EA-9409-C746222BE8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522" name="Rectangle 238">
                      <a:extLst>
                        <a:ext uri="{FF2B5EF4-FFF2-40B4-BE49-F238E27FC236}">
                          <a16:creationId xmlns:a16="http://schemas.microsoft.com/office/drawing/2014/main" id="{0EF8FDE7-8FE0-440F-89EC-BD9D2AD20FC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9512" name="Group 239">
                  <a:extLst>
                    <a:ext uri="{FF2B5EF4-FFF2-40B4-BE49-F238E27FC236}">
                      <a16:creationId xmlns:a16="http://schemas.microsoft.com/office/drawing/2014/main" id="{710AC7AA-F60C-4002-B2D0-A20624D795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513" name="Group 240">
                    <a:extLst>
                      <a:ext uri="{FF2B5EF4-FFF2-40B4-BE49-F238E27FC236}">
                        <a16:creationId xmlns:a16="http://schemas.microsoft.com/office/drawing/2014/main" id="{B8B5E8BE-4160-401C-92D3-FE8EC5A26C1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517" name="Rectangle 241">
                      <a:extLst>
                        <a:ext uri="{FF2B5EF4-FFF2-40B4-BE49-F238E27FC236}">
                          <a16:creationId xmlns:a16="http://schemas.microsoft.com/office/drawing/2014/main" id="{6DDDCCF7-4569-478F-AF8E-7B1B82BF2C3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518" name="Rectangle 242">
                      <a:extLst>
                        <a:ext uri="{FF2B5EF4-FFF2-40B4-BE49-F238E27FC236}">
                          <a16:creationId xmlns:a16="http://schemas.microsoft.com/office/drawing/2014/main" id="{DE0FD7A0-6C5A-4A89-8417-1831D73367F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514" name="Group 243">
                    <a:extLst>
                      <a:ext uri="{FF2B5EF4-FFF2-40B4-BE49-F238E27FC236}">
                        <a16:creationId xmlns:a16="http://schemas.microsoft.com/office/drawing/2014/main" id="{17C1B062-5BF5-4C22-BB24-AAE4E2698E0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515" name="Rectangle 244">
                      <a:extLst>
                        <a:ext uri="{FF2B5EF4-FFF2-40B4-BE49-F238E27FC236}">
                          <a16:creationId xmlns:a16="http://schemas.microsoft.com/office/drawing/2014/main" id="{CB89DF68-650F-45FF-A0BB-46EB9ACC6E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516" name="Rectangle 245">
                      <a:extLst>
                        <a:ext uri="{FF2B5EF4-FFF2-40B4-BE49-F238E27FC236}">
                          <a16:creationId xmlns:a16="http://schemas.microsoft.com/office/drawing/2014/main" id="{57CBF191-5745-4B49-B9BE-2E965F6238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9502" name="Group 246">
                <a:extLst>
                  <a:ext uri="{FF2B5EF4-FFF2-40B4-BE49-F238E27FC236}">
                    <a16:creationId xmlns:a16="http://schemas.microsoft.com/office/drawing/2014/main" id="{E5D0C7D9-DCFB-4B34-BC94-85A70E3749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9509" name="Rectangle 247">
                  <a:extLst>
                    <a:ext uri="{FF2B5EF4-FFF2-40B4-BE49-F238E27FC236}">
                      <a16:creationId xmlns:a16="http://schemas.microsoft.com/office/drawing/2014/main" id="{1AAAEC2B-7839-486E-AAFB-507B2A326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510" name="Rectangle 248">
                  <a:extLst>
                    <a:ext uri="{FF2B5EF4-FFF2-40B4-BE49-F238E27FC236}">
                      <a16:creationId xmlns:a16="http://schemas.microsoft.com/office/drawing/2014/main" id="{82A10603-FA9F-493D-BB4B-AE12B23A3B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503" name="Group 249">
                <a:extLst>
                  <a:ext uri="{FF2B5EF4-FFF2-40B4-BE49-F238E27FC236}">
                    <a16:creationId xmlns:a16="http://schemas.microsoft.com/office/drawing/2014/main" id="{0B520D04-B464-44AA-861F-0F91325B01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9507" name="Rectangle 250">
                  <a:extLst>
                    <a:ext uri="{FF2B5EF4-FFF2-40B4-BE49-F238E27FC236}">
                      <a16:creationId xmlns:a16="http://schemas.microsoft.com/office/drawing/2014/main" id="{B73158D9-E7C3-49FF-BDE8-D869E88B9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508" name="Rectangle 251">
                  <a:extLst>
                    <a:ext uri="{FF2B5EF4-FFF2-40B4-BE49-F238E27FC236}">
                      <a16:creationId xmlns:a16="http://schemas.microsoft.com/office/drawing/2014/main" id="{89BF8195-C828-4913-8B8B-0214A72A5E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504" name="Group 252">
                <a:extLst>
                  <a:ext uri="{FF2B5EF4-FFF2-40B4-BE49-F238E27FC236}">
                    <a16:creationId xmlns:a16="http://schemas.microsoft.com/office/drawing/2014/main" id="{4F002470-E077-40B4-AA9D-2908C3674E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9505" name="Rectangle 253">
                  <a:extLst>
                    <a:ext uri="{FF2B5EF4-FFF2-40B4-BE49-F238E27FC236}">
                      <a16:creationId xmlns:a16="http://schemas.microsoft.com/office/drawing/2014/main" id="{866F67CF-6E2F-4496-8E2F-21B667E3DE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506" name="Rectangle 254">
                  <a:extLst>
                    <a:ext uri="{FF2B5EF4-FFF2-40B4-BE49-F238E27FC236}">
                      <a16:creationId xmlns:a16="http://schemas.microsoft.com/office/drawing/2014/main" id="{17C78EC1-647C-4F1B-A3EE-16887A827C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9401" name="Group 255">
              <a:extLst>
                <a:ext uri="{FF2B5EF4-FFF2-40B4-BE49-F238E27FC236}">
                  <a16:creationId xmlns:a16="http://schemas.microsoft.com/office/drawing/2014/main" id="{11B1C6CD-9CA6-4BEC-938C-3D8A7C8F82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216"/>
              <a:ext cx="2688" cy="192"/>
              <a:chOff x="1488" y="1296"/>
              <a:chExt cx="2688" cy="192"/>
            </a:xfrm>
          </p:grpSpPr>
          <p:grpSp>
            <p:nvGrpSpPr>
              <p:cNvPr id="99477" name="Group 256">
                <a:extLst>
                  <a:ext uri="{FF2B5EF4-FFF2-40B4-BE49-F238E27FC236}">
                    <a16:creationId xmlns:a16="http://schemas.microsoft.com/office/drawing/2014/main" id="{1C5E0692-BE27-4B87-9DB7-CD982EFDD9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9487" name="Group 257">
                  <a:extLst>
                    <a:ext uri="{FF2B5EF4-FFF2-40B4-BE49-F238E27FC236}">
                      <a16:creationId xmlns:a16="http://schemas.microsoft.com/office/drawing/2014/main" id="{534D6614-C98C-4ED5-B459-8D7B7EB7C4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495" name="Group 258">
                    <a:extLst>
                      <a:ext uri="{FF2B5EF4-FFF2-40B4-BE49-F238E27FC236}">
                        <a16:creationId xmlns:a16="http://schemas.microsoft.com/office/drawing/2014/main" id="{B72CA098-9610-41E9-A681-FF09C591B1A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99" name="Rectangle 259">
                      <a:extLst>
                        <a:ext uri="{FF2B5EF4-FFF2-40B4-BE49-F238E27FC236}">
                          <a16:creationId xmlns:a16="http://schemas.microsoft.com/office/drawing/2014/main" id="{47022E47-F80C-4F6E-B372-4F01710EF48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500" name="Rectangle 260">
                      <a:extLst>
                        <a:ext uri="{FF2B5EF4-FFF2-40B4-BE49-F238E27FC236}">
                          <a16:creationId xmlns:a16="http://schemas.microsoft.com/office/drawing/2014/main" id="{92A07DD2-507A-47F0-9813-D34F93E3B66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496" name="Group 261">
                    <a:extLst>
                      <a:ext uri="{FF2B5EF4-FFF2-40B4-BE49-F238E27FC236}">
                        <a16:creationId xmlns:a16="http://schemas.microsoft.com/office/drawing/2014/main" id="{9F307867-CBC5-4AFB-8F66-4E86731FE51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97" name="Rectangle 262">
                      <a:extLst>
                        <a:ext uri="{FF2B5EF4-FFF2-40B4-BE49-F238E27FC236}">
                          <a16:creationId xmlns:a16="http://schemas.microsoft.com/office/drawing/2014/main" id="{150C5497-D34F-4D8B-A94F-9A159AA1EA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98" name="Rectangle 263">
                      <a:extLst>
                        <a:ext uri="{FF2B5EF4-FFF2-40B4-BE49-F238E27FC236}">
                          <a16:creationId xmlns:a16="http://schemas.microsoft.com/office/drawing/2014/main" id="{EE641EA0-D2DD-4261-97D4-2D421E5060C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9488" name="Group 264">
                  <a:extLst>
                    <a:ext uri="{FF2B5EF4-FFF2-40B4-BE49-F238E27FC236}">
                      <a16:creationId xmlns:a16="http://schemas.microsoft.com/office/drawing/2014/main" id="{77E6B988-B216-411B-AE55-D4EE2DB4F6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489" name="Group 265">
                    <a:extLst>
                      <a:ext uri="{FF2B5EF4-FFF2-40B4-BE49-F238E27FC236}">
                        <a16:creationId xmlns:a16="http://schemas.microsoft.com/office/drawing/2014/main" id="{A4695334-2BB4-4BE8-84C4-2EC4B750676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93" name="Rectangle 266">
                      <a:extLst>
                        <a:ext uri="{FF2B5EF4-FFF2-40B4-BE49-F238E27FC236}">
                          <a16:creationId xmlns:a16="http://schemas.microsoft.com/office/drawing/2014/main" id="{31C6951C-3B02-4917-B683-B3AC20949BA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94" name="Rectangle 267">
                      <a:extLst>
                        <a:ext uri="{FF2B5EF4-FFF2-40B4-BE49-F238E27FC236}">
                          <a16:creationId xmlns:a16="http://schemas.microsoft.com/office/drawing/2014/main" id="{BCC1248D-B00A-4A24-A7DC-D04EFFBAB46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490" name="Group 268">
                    <a:extLst>
                      <a:ext uri="{FF2B5EF4-FFF2-40B4-BE49-F238E27FC236}">
                        <a16:creationId xmlns:a16="http://schemas.microsoft.com/office/drawing/2014/main" id="{76BF4159-7858-49E0-8B15-0915D555FC7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91" name="Rectangle 269">
                      <a:extLst>
                        <a:ext uri="{FF2B5EF4-FFF2-40B4-BE49-F238E27FC236}">
                          <a16:creationId xmlns:a16="http://schemas.microsoft.com/office/drawing/2014/main" id="{46DB1F79-5CAD-4156-AAF4-33079B89787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92" name="Rectangle 270">
                      <a:extLst>
                        <a:ext uri="{FF2B5EF4-FFF2-40B4-BE49-F238E27FC236}">
                          <a16:creationId xmlns:a16="http://schemas.microsoft.com/office/drawing/2014/main" id="{8F1F7FA2-5DED-479B-BEF9-5FA02434BCF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9478" name="Group 271">
                <a:extLst>
                  <a:ext uri="{FF2B5EF4-FFF2-40B4-BE49-F238E27FC236}">
                    <a16:creationId xmlns:a16="http://schemas.microsoft.com/office/drawing/2014/main" id="{37B75D36-42DD-4916-AC64-87BDD6494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9485" name="Rectangle 272">
                  <a:extLst>
                    <a:ext uri="{FF2B5EF4-FFF2-40B4-BE49-F238E27FC236}">
                      <a16:creationId xmlns:a16="http://schemas.microsoft.com/office/drawing/2014/main" id="{DB14E15A-2ED4-4D3E-B014-03A12867F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86" name="Rectangle 273">
                  <a:extLst>
                    <a:ext uri="{FF2B5EF4-FFF2-40B4-BE49-F238E27FC236}">
                      <a16:creationId xmlns:a16="http://schemas.microsoft.com/office/drawing/2014/main" id="{D6831B79-8812-4DA0-BF00-0E9B8F98F0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479" name="Group 274">
                <a:extLst>
                  <a:ext uri="{FF2B5EF4-FFF2-40B4-BE49-F238E27FC236}">
                    <a16:creationId xmlns:a16="http://schemas.microsoft.com/office/drawing/2014/main" id="{CE994EC6-183F-40B7-8E7C-6399FB5F74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9483" name="Rectangle 275">
                  <a:extLst>
                    <a:ext uri="{FF2B5EF4-FFF2-40B4-BE49-F238E27FC236}">
                      <a16:creationId xmlns:a16="http://schemas.microsoft.com/office/drawing/2014/main" id="{56F27B74-070E-4B8E-8E5C-63A55989A3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84" name="Rectangle 276">
                  <a:extLst>
                    <a:ext uri="{FF2B5EF4-FFF2-40B4-BE49-F238E27FC236}">
                      <a16:creationId xmlns:a16="http://schemas.microsoft.com/office/drawing/2014/main" id="{62C582B9-B887-4632-B105-8F26DFBAB9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480" name="Group 277">
                <a:extLst>
                  <a:ext uri="{FF2B5EF4-FFF2-40B4-BE49-F238E27FC236}">
                    <a16:creationId xmlns:a16="http://schemas.microsoft.com/office/drawing/2014/main" id="{A319B190-B47E-4DE8-9D17-557447078B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9481" name="Rectangle 278">
                  <a:extLst>
                    <a:ext uri="{FF2B5EF4-FFF2-40B4-BE49-F238E27FC236}">
                      <a16:creationId xmlns:a16="http://schemas.microsoft.com/office/drawing/2014/main" id="{E81E525E-A05F-4B4D-8918-F4C74EC50D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82" name="Rectangle 279">
                  <a:extLst>
                    <a:ext uri="{FF2B5EF4-FFF2-40B4-BE49-F238E27FC236}">
                      <a16:creationId xmlns:a16="http://schemas.microsoft.com/office/drawing/2014/main" id="{865BBC63-7F74-4448-AE25-301A861B2B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9402" name="Group 280">
              <a:extLst>
                <a:ext uri="{FF2B5EF4-FFF2-40B4-BE49-F238E27FC236}">
                  <a16:creationId xmlns:a16="http://schemas.microsoft.com/office/drawing/2014/main" id="{71B9953A-3683-4740-9C69-C22907A7DE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408"/>
              <a:ext cx="2688" cy="192"/>
              <a:chOff x="1488" y="1296"/>
              <a:chExt cx="2688" cy="192"/>
            </a:xfrm>
          </p:grpSpPr>
          <p:grpSp>
            <p:nvGrpSpPr>
              <p:cNvPr id="99453" name="Group 281">
                <a:extLst>
                  <a:ext uri="{FF2B5EF4-FFF2-40B4-BE49-F238E27FC236}">
                    <a16:creationId xmlns:a16="http://schemas.microsoft.com/office/drawing/2014/main" id="{A964781D-8614-4EB2-B9A4-5B1196FBBF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9463" name="Group 282">
                  <a:extLst>
                    <a:ext uri="{FF2B5EF4-FFF2-40B4-BE49-F238E27FC236}">
                      <a16:creationId xmlns:a16="http://schemas.microsoft.com/office/drawing/2014/main" id="{B858EA4E-CDC6-4C30-918C-98A1AC7BE2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471" name="Group 283">
                    <a:extLst>
                      <a:ext uri="{FF2B5EF4-FFF2-40B4-BE49-F238E27FC236}">
                        <a16:creationId xmlns:a16="http://schemas.microsoft.com/office/drawing/2014/main" id="{BA1A3B5D-A1C5-40B4-9361-DCBAB44B92F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75" name="Rectangle 284">
                      <a:extLst>
                        <a:ext uri="{FF2B5EF4-FFF2-40B4-BE49-F238E27FC236}">
                          <a16:creationId xmlns:a16="http://schemas.microsoft.com/office/drawing/2014/main" id="{2F98E228-AF99-43B8-82F4-E98EC1C58AB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76" name="Rectangle 285">
                      <a:extLst>
                        <a:ext uri="{FF2B5EF4-FFF2-40B4-BE49-F238E27FC236}">
                          <a16:creationId xmlns:a16="http://schemas.microsoft.com/office/drawing/2014/main" id="{E9D8AE73-6C5C-4203-A77B-2544668F84D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472" name="Group 286">
                    <a:extLst>
                      <a:ext uri="{FF2B5EF4-FFF2-40B4-BE49-F238E27FC236}">
                        <a16:creationId xmlns:a16="http://schemas.microsoft.com/office/drawing/2014/main" id="{E30BF39A-C7C9-48C3-97E9-83332AF2FD9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73" name="Rectangle 287">
                      <a:extLst>
                        <a:ext uri="{FF2B5EF4-FFF2-40B4-BE49-F238E27FC236}">
                          <a16:creationId xmlns:a16="http://schemas.microsoft.com/office/drawing/2014/main" id="{420BE194-BCD8-4A39-B49F-7AE5AA6099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74" name="Rectangle 288">
                      <a:extLst>
                        <a:ext uri="{FF2B5EF4-FFF2-40B4-BE49-F238E27FC236}">
                          <a16:creationId xmlns:a16="http://schemas.microsoft.com/office/drawing/2014/main" id="{FBCC78CD-83E6-4D08-83C3-04E846E3E6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9464" name="Group 289">
                  <a:extLst>
                    <a:ext uri="{FF2B5EF4-FFF2-40B4-BE49-F238E27FC236}">
                      <a16:creationId xmlns:a16="http://schemas.microsoft.com/office/drawing/2014/main" id="{9C695D8A-3EDE-4EDA-A462-4FEC76A82E5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465" name="Group 290">
                    <a:extLst>
                      <a:ext uri="{FF2B5EF4-FFF2-40B4-BE49-F238E27FC236}">
                        <a16:creationId xmlns:a16="http://schemas.microsoft.com/office/drawing/2014/main" id="{3210E08D-C2D7-4009-875F-1E5340E189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69" name="Rectangle 291">
                      <a:extLst>
                        <a:ext uri="{FF2B5EF4-FFF2-40B4-BE49-F238E27FC236}">
                          <a16:creationId xmlns:a16="http://schemas.microsoft.com/office/drawing/2014/main" id="{6EE704EF-C690-4E1B-98F9-8D0950F8D86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70" name="Rectangle 292">
                      <a:extLst>
                        <a:ext uri="{FF2B5EF4-FFF2-40B4-BE49-F238E27FC236}">
                          <a16:creationId xmlns:a16="http://schemas.microsoft.com/office/drawing/2014/main" id="{A41262E6-96E9-4596-A7E1-F4132B1A14B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466" name="Group 293">
                    <a:extLst>
                      <a:ext uri="{FF2B5EF4-FFF2-40B4-BE49-F238E27FC236}">
                        <a16:creationId xmlns:a16="http://schemas.microsoft.com/office/drawing/2014/main" id="{7BF31620-9770-4873-9C35-9958A3A6187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67" name="Rectangle 294">
                      <a:extLst>
                        <a:ext uri="{FF2B5EF4-FFF2-40B4-BE49-F238E27FC236}">
                          <a16:creationId xmlns:a16="http://schemas.microsoft.com/office/drawing/2014/main" id="{5614FAC7-7DA4-4A5A-988B-4F9AF39B20C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68" name="Rectangle 295">
                      <a:extLst>
                        <a:ext uri="{FF2B5EF4-FFF2-40B4-BE49-F238E27FC236}">
                          <a16:creationId xmlns:a16="http://schemas.microsoft.com/office/drawing/2014/main" id="{01E6F1D1-B5E3-4ECF-93CF-5DD776A52EB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9454" name="Group 296">
                <a:extLst>
                  <a:ext uri="{FF2B5EF4-FFF2-40B4-BE49-F238E27FC236}">
                    <a16:creationId xmlns:a16="http://schemas.microsoft.com/office/drawing/2014/main" id="{67AA6A2D-55D2-46A5-8E1C-B2F876C59C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9461" name="Rectangle 297">
                  <a:extLst>
                    <a:ext uri="{FF2B5EF4-FFF2-40B4-BE49-F238E27FC236}">
                      <a16:creationId xmlns:a16="http://schemas.microsoft.com/office/drawing/2014/main" id="{284438E4-3B27-4425-BC5F-27E0CB485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62" name="Rectangle 298">
                  <a:extLst>
                    <a:ext uri="{FF2B5EF4-FFF2-40B4-BE49-F238E27FC236}">
                      <a16:creationId xmlns:a16="http://schemas.microsoft.com/office/drawing/2014/main" id="{9B623FB1-F8ED-421D-AA5B-742F66138F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455" name="Group 299">
                <a:extLst>
                  <a:ext uri="{FF2B5EF4-FFF2-40B4-BE49-F238E27FC236}">
                    <a16:creationId xmlns:a16="http://schemas.microsoft.com/office/drawing/2014/main" id="{9BAFC6C8-3188-49C2-B7E8-13049ACE84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9459" name="Rectangle 300">
                  <a:extLst>
                    <a:ext uri="{FF2B5EF4-FFF2-40B4-BE49-F238E27FC236}">
                      <a16:creationId xmlns:a16="http://schemas.microsoft.com/office/drawing/2014/main" id="{84C7495C-59BC-4EE2-BFCD-3CE5BC7BE8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60" name="Rectangle 301">
                  <a:extLst>
                    <a:ext uri="{FF2B5EF4-FFF2-40B4-BE49-F238E27FC236}">
                      <a16:creationId xmlns:a16="http://schemas.microsoft.com/office/drawing/2014/main" id="{E606585F-8EA5-4E70-9DA6-2F800C482E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456" name="Group 302">
                <a:extLst>
                  <a:ext uri="{FF2B5EF4-FFF2-40B4-BE49-F238E27FC236}">
                    <a16:creationId xmlns:a16="http://schemas.microsoft.com/office/drawing/2014/main" id="{44F6E5B5-AA14-4593-9F0E-658FB3D4CF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9457" name="Rectangle 303">
                  <a:extLst>
                    <a:ext uri="{FF2B5EF4-FFF2-40B4-BE49-F238E27FC236}">
                      <a16:creationId xmlns:a16="http://schemas.microsoft.com/office/drawing/2014/main" id="{81C4069E-1C7D-478A-9EAD-E13E78C720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58" name="Rectangle 304">
                  <a:extLst>
                    <a:ext uri="{FF2B5EF4-FFF2-40B4-BE49-F238E27FC236}">
                      <a16:creationId xmlns:a16="http://schemas.microsoft.com/office/drawing/2014/main" id="{47B3FE72-519D-49B1-A7FD-0BA11F0E9A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9403" name="Group 305">
              <a:extLst>
                <a:ext uri="{FF2B5EF4-FFF2-40B4-BE49-F238E27FC236}">
                  <a16:creationId xmlns:a16="http://schemas.microsoft.com/office/drawing/2014/main" id="{970141EC-40CE-464A-8101-7A07B0CA08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600"/>
              <a:ext cx="2688" cy="192"/>
              <a:chOff x="1488" y="1296"/>
              <a:chExt cx="2688" cy="192"/>
            </a:xfrm>
          </p:grpSpPr>
          <p:grpSp>
            <p:nvGrpSpPr>
              <p:cNvPr id="99429" name="Group 306">
                <a:extLst>
                  <a:ext uri="{FF2B5EF4-FFF2-40B4-BE49-F238E27FC236}">
                    <a16:creationId xmlns:a16="http://schemas.microsoft.com/office/drawing/2014/main" id="{ACDD92AA-DF6B-4DFF-86C5-2C539F0889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9439" name="Group 307">
                  <a:extLst>
                    <a:ext uri="{FF2B5EF4-FFF2-40B4-BE49-F238E27FC236}">
                      <a16:creationId xmlns:a16="http://schemas.microsoft.com/office/drawing/2014/main" id="{B1C766A4-32E6-45EF-95A9-48AA1A1EEC6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447" name="Group 308">
                    <a:extLst>
                      <a:ext uri="{FF2B5EF4-FFF2-40B4-BE49-F238E27FC236}">
                        <a16:creationId xmlns:a16="http://schemas.microsoft.com/office/drawing/2014/main" id="{7586FB64-AADB-4E14-8370-B3AF3811712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51" name="Rectangle 309">
                      <a:extLst>
                        <a:ext uri="{FF2B5EF4-FFF2-40B4-BE49-F238E27FC236}">
                          <a16:creationId xmlns:a16="http://schemas.microsoft.com/office/drawing/2014/main" id="{FC626632-3D35-4056-B0F1-B51C76DD08A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52" name="Rectangle 310">
                      <a:extLst>
                        <a:ext uri="{FF2B5EF4-FFF2-40B4-BE49-F238E27FC236}">
                          <a16:creationId xmlns:a16="http://schemas.microsoft.com/office/drawing/2014/main" id="{072E7DE0-631A-4FEF-AB1A-1C1D754FBC9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448" name="Group 311">
                    <a:extLst>
                      <a:ext uri="{FF2B5EF4-FFF2-40B4-BE49-F238E27FC236}">
                        <a16:creationId xmlns:a16="http://schemas.microsoft.com/office/drawing/2014/main" id="{A3F58E21-242B-4B17-AD4F-2570A35F3F7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49" name="Rectangle 312">
                      <a:extLst>
                        <a:ext uri="{FF2B5EF4-FFF2-40B4-BE49-F238E27FC236}">
                          <a16:creationId xmlns:a16="http://schemas.microsoft.com/office/drawing/2014/main" id="{D9BBAF2F-69DA-44F4-AEF2-7A95D8240DF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50" name="Rectangle 313">
                      <a:extLst>
                        <a:ext uri="{FF2B5EF4-FFF2-40B4-BE49-F238E27FC236}">
                          <a16:creationId xmlns:a16="http://schemas.microsoft.com/office/drawing/2014/main" id="{704BBB5A-0851-4467-9731-DC18EE845F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9440" name="Group 314">
                  <a:extLst>
                    <a:ext uri="{FF2B5EF4-FFF2-40B4-BE49-F238E27FC236}">
                      <a16:creationId xmlns:a16="http://schemas.microsoft.com/office/drawing/2014/main" id="{79815B96-EFA7-45CA-93FC-A0A338E58B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441" name="Group 315">
                    <a:extLst>
                      <a:ext uri="{FF2B5EF4-FFF2-40B4-BE49-F238E27FC236}">
                        <a16:creationId xmlns:a16="http://schemas.microsoft.com/office/drawing/2014/main" id="{9B7A45D5-6D22-4141-945E-056A5320F2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45" name="Rectangle 316">
                      <a:extLst>
                        <a:ext uri="{FF2B5EF4-FFF2-40B4-BE49-F238E27FC236}">
                          <a16:creationId xmlns:a16="http://schemas.microsoft.com/office/drawing/2014/main" id="{9649387E-163F-4A10-9DDF-24CAAD91CA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46" name="Rectangle 317">
                      <a:extLst>
                        <a:ext uri="{FF2B5EF4-FFF2-40B4-BE49-F238E27FC236}">
                          <a16:creationId xmlns:a16="http://schemas.microsoft.com/office/drawing/2014/main" id="{278DBB1F-25EB-4C17-9675-8101680B01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442" name="Group 318">
                    <a:extLst>
                      <a:ext uri="{FF2B5EF4-FFF2-40B4-BE49-F238E27FC236}">
                        <a16:creationId xmlns:a16="http://schemas.microsoft.com/office/drawing/2014/main" id="{607511D0-D0F0-4A94-88F6-3CBA2B93F6D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43" name="Rectangle 319">
                      <a:extLst>
                        <a:ext uri="{FF2B5EF4-FFF2-40B4-BE49-F238E27FC236}">
                          <a16:creationId xmlns:a16="http://schemas.microsoft.com/office/drawing/2014/main" id="{BA89EFE5-CF19-42AE-9980-10B8C2645F0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44" name="Rectangle 320">
                      <a:extLst>
                        <a:ext uri="{FF2B5EF4-FFF2-40B4-BE49-F238E27FC236}">
                          <a16:creationId xmlns:a16="http://schemas.microsoft.com/office/drawing/2014/main" id="{1F3F03AA-FB9F-4C57-9477-E43C2D3BA7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9430" name="Group 321">
                <a:extLst>
                  <a:ext uri="{FF2B5EF4-FFF2-40B4-BE49-F238E27FC236}">
                    <a16:creationId xmlns:a16="http://schemas.microsoft.com/office/drawing/2014/main" id="{4E97A5E5-511A-4628-9A09-0B57543F29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9437" name="Rectangle 322">
                  <a:extLst>
                    <a:ext uri="{FF2B5EF4-FFF2-40B4-BE49-F238E27FC236}">
                      <a16:creationId xmlns:a16="http://schemas.microsoft.com/office/drawing/2014/main" id="{5BAAE86C-3844-48DE-B524-A78C7A272A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38" name="Rectangle 323">
                  <a:extLst>
                    <a:ext uri="{FF2B5EF4-FFF2-40B4-BE49-F238E27FC236}">
                      <a16:creationId xmlns:a16="http://schemas.microsoft.com/office/drawing/2014/main" id="{DF401E45-1891-45C1-9309-8E6FA8E571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431" name="Group 324">
                <a:extLst>
                  <a:ext uri="{FF2B5EF4-FFF2-40B4-BE49-F238E27FC236}">
                    <a16:creationId xmlns:a16="http://schemas.microsoft.com/office/drawing/2014/main" id="{D627F61D-7FD0-469E-84BF-8E540F5B43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9435" name="Rectangle 325">
                  <a:extLst>
                    <a:ext uri="{FF2B5EF4-FFF2-40B4-BE49-F238E27FC236}">
                      <a16:creationId xmlns:a16="http://schemas.microsoft.com/office/drawing/2014/main" id="{55B9606C-5D0D-4C8F-95A5-660C259D22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36" name="Rectangle 326">
                  <a:extLst>
                    <a:ext uri="{FF2B5EF4-FFF2-40B4-BE49-F238E27FC236}">
                      <a16:creationId xmlns:a16="http://schemas.microsoft.com/office/drawing/2014/main" id="{10AF6EE3-FECB-46A2-8C3E-D06997E618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432" name="Group 327">
                <a:extLst>
                  <a:ext uri="{FF2B5EF4-FFF2-40B4-BE49-F238E27FC236}">
                    <a16:creationId xmlns:a16="http://schemas.microsoft.com/office/drawing/2014/main" id="{679ABB4F-D608-4FFD-9234-4FFC1A50CC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9433" name="Rectangle 328">
                  <a:extLst>
                    <a:ext uri="{FF2B5EF4-FFF2-40B4-BE49-F238E27FC236}">
                      <a16:creationId xmlns:a16="http://schemas.microsoft.com/office/drawing/2014/main" id="{8A05A72A-F081-448F-9F07-7DDA1A1F60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34" name="Rectangle 329">
                  <a:extLst>
                    <a:ext uri="{FF2B5EF4-FFF2-40B4-BE49-F238E27FC236}">
                      <a16:creationId xmlns:a16="http://schemas.microsoft.com/office/drawing/2014/main" id="{24CD1275-7353-4892-AA7A-176DB47182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9404" name="Group 330">
              <a:extLst>
                <a:ext uri="{FF2B5EF4-FFF2-40B4-BE49-F238E27FC236}">
                  <a16:creationId xmlns:a16="http://schemas.microsoft.com/office/drawing/2014/main" id="{242BDA8C-5C0C-42D6-830D-F40401583A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792"/>
              <a:ext cx="2688" cy="192"/>
              <a:chOff x="1488" y="1296"/>
              <a:chExt cx="2688" cy="192"/>
            </a:xfrm>
          </p:grpSpPr>
          <p:grpSp>
            <p:nvGrpSpPr>
              <p:cNvPr id="99405" name="Group 331">
                <a:extLst>
                  <a:ext uri="{FF2B5EF4-FFF2-40B4-BE49-F238E27FC236}">
                    <a16:creationId xmlns:a16="http://schemas.microsoft.com/office/drawing/2014/main" id="{1FE72B8B-FF38-4FB9-9966-2195E39106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9415" name="Group 332">
                  <a:extLst>
                    <a:ext uri="{FF2B5EF4-FFF2-40B4-BE49-F238E27FC236}">
                      <a16:creationId xmlns:a16="http://schemas.microsoft.com/office/drawing/2014/main" id="{2430E716-D767-4904-AD7A-6958AF1049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423" name="Group 333">
                    <a:extLst>
                      <a:ext uri="{FF2B5EF4-FFF2-40B4-BE49-F238E27FC236}">
                        <a16:creationId xmlns:a16="http://schemas.microsoft.com/office/drawing/2014/main" id="{531E5496-147F-4355-9C82-AA55D5E432E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27" name="Rectangle 334">
                      <a:extLst>
                        <a:ext uri="{FF2B5EF4-FFF2-40B4-BE49-F238E27FC236}">
                          <a16:creationId xmlns:a16="http://schemas.microsoft.com/office/drawing/2014/main" id="{433C5A97-D0C7-47E3-B922-F450DF642DA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28" name="Rectangle 335">
                      <a:extLst>
                        <a:ext uri="{FF2B5EF4-FFF2-40B4-BE49-F238E27FC236}">
                          <a16:creationId xmlns:a16="http://schemas.microsoft.com/office/drawing/2014/main" id="{BD653ACE-702D-4964-8EB0-815134EAAF4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424" name="Group 336">
                    <a:extLst>
                      <a:ext uri="{FF2B5EF4-FFF2-40B4-BE49-F238E27FC236}">
                        <a16:creationId xmlns:a16="http://schemas.microsoft.com/office/drawing/2014/main" id="{0D5B9E15-D4F4-4232-BFCB-E40AB844FB4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25" name="Rectangle 337">
                      <a:extLst>
                        <a:ext uri="{FF2B5EF4-FFF2-40B4-BE49-F238E27FC236}">
                          <a16:creationId xmlns:a16="http://schemas.microsoft.com/office/drawing/2014/main" id="{D8D5DCAE-2841-4307-8A91-8C35206B32F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26" name="Rectangle 338">
                      <a:extLst>
                        <a:ext uri="{FF2B5EF4-FFF2-40B4-BE49-F238E27FC236}">
                          <a16:creationId xmlns:a16="http://schemas.microsoft.com/office/drawing/2014/main" id="{B7850482-45D0-40F0-994B-CF12D9209B4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9416" name="Group 339">
                  <a:extLst>
                    <a:ext uri="{FF2B5EF4-FFF2-40B4-BE49-F238E27FC236}">
                      <a16:creationId xmlns:a16="http://schemas.microsoft.com/office/drawing/2014/main" id="{4FB68077-D7A7-4EC7-9F4D-ABFFDCDE705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417" name="Group 340">
                    <a:extLst>
                      <a:ext uri="{FF2B5EF4-FFF2-40B4-BE49-F238E27FC236}">
                        <a16:creationId xmlns:a16="http://schemas.microsoft.com/office/drawing/2014/main" id="{FA3C731E-2C0C-4B8B-9140-540D39552CE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21" name="Rectangle 341">
                      <a:extLst>
                        <a:ext uri="{FF2B5EF4-FFF2-40B4-BE49-F238E27FC236}">
                          <a16:creationId xmlns:a16="http://schemas.microsoft.com/office/drawing/2014/main" id="{1E8E7B21-8838-4FA0-AC52-9C14663C417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22" name="Rectangle 342">
                      <a:extLst>
                        <a:ext uri="{FF2B5EF4-FFF2-40B4-BE49-F238E27FC236}">
                          <a16:creationId xmlns:a16="http://schemas.microsoft.com/office/drawing/2014/main" id="{719EFAA0-CD56-4911-9E4A-45BFF595357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418" name="Group 343">
                    <a:extLst>
                      <a:ext uri="{FF2B5EF4-FFF2-40B4-BE49-F238E27FC236}">
                        <a16:creationId xmlns:a16="http://schemas.microsoft.com/office/drawing/2014/main" id="{A6C944E8-4D46-493F-87AD-602ABC90DCA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19" name="Rectangle 344">
                      <a:extLst>
                        <a:ext uri="{FF2B5EF4-FFF2-40B4-BE49-F238E27FC236}">
                          <a16:creationId xmlns:a16="http://schemas.microsoft.com/office/drawing/2014/main" id="{FE6B0495-5BCF-4984-8A20-2FF90090DC3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20" name="Rectangle 345">
                      <a:extLst>
                        <a:ext uri="{FF2B5EF4-FFF2-40B4-BE49-F238E27FC236}">
                          <a16:creationId xmlns:a16="http://schemas.microsoft.com/office/drawing/2014/main" id="{4AFE8998-7F1E-4EC8-A957-2C959F040CD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9406" name="Group 346">
                <a:extLst>
                  <a:ext uri="{FF2B5EF4-FFF2-40B4-BE49-F238E27FC236}">
                    <a16:creationId xmlns:a16="http://schemas.microsoft.com/office/drawing/2014/main" id="{2BC8123E-4755-4DBE-B728-32D9154B72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9413" name="Rectangle 347">
                  <a:extLst>
                    <a:ext uri="{FF2B5EF4-FFF2-40B4-BE49-F238E27FC236}">
                      <a16:creationId xmlns:a16="http://schemas.microsoft.com/office/drawing/2014/main" id="{B7BC1CF5-DFD8-4ADC-A07A-271509B658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14" name="Rectangle 348">
                  <a:extLst>
                    <a:ext uri="{FF2B5EF4-FFF2-40B4-BE49-F238E27FC236}">
                      <a16:creationId xmlns:a16="http://schemas.microsoft.com/office/drawing/2014/main" id="{24161439-82BF-4357-8E35-4F9C4D0C32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407" name="Group 349">
                <a:extLst>
                  <a:ext uri="{FF2B5EF4-FFF2-40B4-BE49-F238E27FC236}">
                    <a16:creationId xmlns:a16="http://schemas.microsoft.com/office/drawing/2014/main" id="{BF43074A-BB5A-4B50-B192-398AF1532A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9411" name="Rectangle 350">
                  <a:extLst>
                    <a:ext uri="{FF2B5EF4-FFF2-40B4-BE49-F238E27FC236}">
                      <a16:creationId xmlns:a16="http://schemas.microsoft.com/office/drawing/2014/main" id="{3941D3B6-1301-4F2F-9A93-4AF4201196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12" name="Rectangle 351">
                  <a:extLst>
                    <a:ext uri="{FF2B5EF4-FFF2-40B4-BE49-F238E27FC236}">
                      <a16:creationId xmlns:a16="http://schemas.microsoft.com/office/drawing/2014/main" id="{2C85EE36-6BE5-4542-87B7-ECA2D15384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408" name="Group 352">
                <a:extLst>
                  <a:ext uri="{FF2B5EF4-FFF2-40B4-BE49-F238E27FC236}">
                    <a16:creationId xmlns:a16="http://schemas.microsoft.com/office/drawing/2014/main" id="{2D66658B-9D99-448E-89CA-D41FA0CADA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9409" name="Rectangle 353">
                  <a:extLst>
                    <a:ext uri="{FF2B5EF4-FFF2-40B4-BE49-F238E27FC236}">
                      <a16:creationId xmlns:a16="http://schemas.microsoft.com/office/drawing/2014/main" id="{C5E7AAFA-FDD9-47F9-8E0F-3F4D91BA29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10" name="Rectangle 354">
                  <a:extLst>
                    <a:ext uri="{FF2B5EF4-FFF2-40B4-BE49-F238E27FC236}">
                      <a16:creationId xmlns:a16="http://schemas.microsoft.com/office/drawing/2014/main" id="{15D8621C-6B6E-4BEA-9B71-A53834C54B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sp>
        <p:nvSpPr>
          <p:cNvPr id="99331" name="Text Box 355">
            <a:extLst>
              <a:ext uri="{FF2B5EF4-FFF2-40B4-BE49-F238E27FC236}">
                <a16:creationId xmlns:a16="http://schemas.microsoft.com/office/drawing/2014/main" id="{05D46A49-6244-4874-821B-CC4028EE1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138" y="1359677"/>
            <a:ext cx="49530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  -6  -5 -4  -3 -2  -1   0  1   2   3   4  5   6   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32" name="Text Box 356">
            <a:extLst>
              <a:ext uri="{FF2B5EF4-FFF2-40B4-BE49-F238E27FC236}">
                <a16:creationId xmlns:a16="http://schemas.microsoft.com/office/drawing/2014/main" id="{F9266B96-2640-4124-B702-3F2D4FA7E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1588277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33" name="Text Box 357">
            <a:extLst>
              <a:ext uri="{FF2B5EF4-FFF2-40B4-BE49-F238E27FC236}">
                <a16:creationId xmlns:a16="http://schemas.microsoft.com/office/drawing/2014/main" id="{347C0B1A-14C7-439B-ACC7-B32FECB93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1893077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-6</a:t>
            </a:r>
          </a:p>
        </p:txBody>
      </p:sp>
      <p:sp>
        <p:nvSpPr>
          <p:cNvPr id="99334" name="Text Box 358">
            <a:extLst>
              <a:ext uri="{FF2B5EF4-FFF2-40B4-BE49-F238E27FC236}">
                <a16:creationId xmlns:a16="http://schemas.microsoft.com/office/drawing/2014/main" id="{3E4BE8F3-7B9D-4ABC-98E4-EEEA1CEF2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338" y="2197877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-5</a:t>
            </a:r>
          </a:p>
        </p:txBody>
      </p:sp>
      <p:sp>
        <p:nvSpPr>
          <p:cNvPr id="99335" name="Text Box 359">
            <a:extLst>
              <a:ext uri="{FF2B5EF4-FFF2-40B4-BE49-F238E27FC236}">
                <a16:creationId xmlns:a16="http://schemas.microsoft.com/office/drawing/2014/main" id="{BD387C80-5006-47A2-83E1-45FAB4BCA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2502677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-4</a:t>
            </a:r>
          </a:p>
        </p:txBody>
      </p:sp>
      <p:sp>
        <p:nvSpPr>
          <p:cNvPr id="99336" name="Text Box 360">
            <a:extLst>
              <a:ext uri="{FF2B5EF4-FFF2-40B4-BE49-F238E27FC236}">
                <a16:creationId xmlns:a16="http://schemas.microsoft.com/office/drawing/2014/main" id="{E3ACF2D6-7B87-4642-AB58-BF7C83438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338" y="2807477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-3</a:t>
            </a:r>
          </a:p>
        </p:txBody>
      </p:sp>
      <p:sp>
        <p:nvSpPr>
          <p:cNvPr id="99337" name="Text Box 361">
            <a:extLst>
              <a:ext uri="{FF2B5EF4-FFF2-40B4-BE49-F238E27FC236}">
                <a16:creationId xmlns:a16="http://schemas.microsoft.com/office/drawing/2014/main" id="{87DAC3D5-B95C-4482-BD13-316FE9566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338" y="3112277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-2</a:t>
            </a:r>
          </a:p>
        </p:txBody>
      </p:sp>
      <p:sp>
        <p:nvSpPr>
          <p:cNvPr id="99338" name="Text Box 362">
            <a:extLst>
              <a:ext uri="{FF2B5EF4-FFF2-40B4-BE49-F238E27FC236}">
                <a16:creationId xmlns:a16="http://schemas.microsoft.com/office/drawing/2014/main" id="{170269E6-4034-4B3D-B92C-CAA4AE99C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138" y="3417077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-1</a:t>
            </a:r>
          </a:p>
        </p:txBody>
      </p:sp>
      <p:sp>
        <p:nvSpPr>
          <p:cNvPr id="99339" name="Text Box 363">
            <a:extLst>
              <a:ext uri="{FF2B5EF4-FFF2-40B4-BE49-F238E27FC236}">
                <a16:creationId xmlns:a16="http://schemas.microsoft.com/office/drawing/2014/main" id="{067F5B67-3B89-439B-8111-CC87D2B54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3721877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99340" name="Text Box 364">
            <a:extLst>
              <a:ext uri="{FF2B5EF4-FFF2-40B4-BE49-F238E27FC236}">
                <a16:creationId xmlns:a16="http://schemas.microsoft.com/office/drawing/2014/main" id="{33EF3C43-823F-4A37-9440-ADFC7F8B4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4026677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99341" name="Text Box 365">
            <a:extLst>
              <a:ext uri="{FF2B5EF4-FFF2-40B4-BE49-F238E27FC236}">
                <a16:creationId xmlns:a16="http://schemas.microsoft.com/office/drawing/2014/main" id="{706602B4-7911-4033-B980-587047CC3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4331477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9342" name="Text Box 366">
            <a:extLst>
              <a:ext uri="{FF2B5EF4-FFF2-40B4-BE49-F238E27FC236}">
                <a16:creationId xmlns:a16="http://schemas.microsoft.com/office/drawing/2014/main" id="{CB0E3EE9-491F-407A-A03A-0852DF84A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4636277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9343" name="Text Box 367">
            <a:extLst>
              <a:ext uri="{FF2B5EF4-FFF2-40B4-BE49-F238E27FC236}">
                <a16:creationId xmlns:a16="http://schemas.microsoft.com/office/drawing/2014/main" id="{04F8D964-CA99-4A8F-9933-E0F98F5B1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338" y="4941077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9344" name="Text Box 368">
            <a:extLst>
              <a:ext uri="{FF2B5EF4-FFF2-40B4-BE49-F238E27FC236}">
                <a16:creationId xmlns:a16="http://schemas.microsoft.com/office/drawing/2014/main" id="{7D2C0405-3B19-44C5-B8D4-F3CE8BEC1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338" y="5245877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9345" name="Text Box 369">
            <a:extLst>
              <a:ext uri="{FF2B5EF4-FFF2-40B4-BE49-F238E27FC236}">
                <a16:creationId xmlns:a16="http://schemas.microsoft.com/office/drawing/2014/main" id="{09C2C757-1EEC-483D-A012-41DE79199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138" y="5550677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9346" name="Text Box 370">
            <a:extLst>
              <a:ext uri="{FF2B5EF4-FFF2-40B4-BE49-F238E27FC236}">
                <a16:creationId xmlns:a16="http://schemas.microsoft.com/office/drawing/2014/main" id="{9CD4D053-034C-4694-94AE-7AE0B845D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138" y="5855477"/>
            <a:ext cx="6858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9347" name="Oval 371">
            <a:extLst>
              <a:ext uri="{FF2B5EF4-FFF2-40B4-BE49-F238E27FC236}">
                <a16:creationId xmlns:a16="http://schemas.microsoft.com/office/drawing/2014/main" id="{499469ED-4009-4350-9271-491C3E84C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2138" y="5019675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51636" name="Oval 372">
            <a:extLst>
              <a:ext uri="{FF2B5EF4-FFF2-40B4-BE49-F238E27FC236}">
                <a16:creationId xmlns:a16="http://schemas.microsoft.com/office/drawing/2014/main" id="{F89CC585-BE50-4CE5-8BEC-F3C5B0B8F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5629275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99349" name="Oval 373">
            <a:extLst>
              <a:ext uri="{FF2B5EF4-FFF2-40B4-BE49-F238E27FC236}">
                <a16:creationId xmlns:a16="http://schemas.microsoft.com/office/drawing/2014/main" id="{4A0C7B2A-4C21-48C6-961D-4B01B4733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1338" y="5019675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50" name="Oval 374">
            <a:extLst>
              <a:ext uri="{FF2B5EF4-FFF2-40B4-BE49-F238E27FC236}">
                <a16:creationId xmlns:a16="http://schemas.microsoft.com/office/drawing/2014/main" id="{2497D0BC-C25F-45E2-AFE6-0572822F2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938" y="5019675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51" name="Oval 375">
            <a:extLst>
              <a:ext uri="{FF2B5EF4-FFF2-40B4-BE49-F238E27FC236}">
                <a16:creationId xmlns:a16="http://schemas.microsoft.com/office/drawing/2014/main" id="{3CCC855F-252F-48A1-BE9D-F8207A9D5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338" y="5019675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52" name="Oval 376">
            <a:extLst>
              <a:ext uri="{FF2B5EF4-FFF2-40B4-BE49-F238E27FC236}">
                <a16:creationId xmlns:a16="http://schemas.microsoft.com/office/drawing/2014/main" id="{8D5583AE-F43C-4194-8EA4-FDE4696AB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6138" y="5019675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53" name="Oval 377">
            <a:extLst>
              <a:ext uri="{FF2B5EF4-FFF2-40B4-BE49-F238E27FC236}">
                <a16:creationId xmlns:a16="http://schemas.microsoft.com/office/drawing/2014/main" id="{3CC3289C-BEA7-4ABD-B569-6631AD1AD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5324475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54" name="Oval 378">
            <a:extLst>
              <a:ext uri="{FF2B5EF4-FFF2-40B4-BE49-F238E27FC236}">
                <a16:creationId xmlns:a16="http://schemas.microsoft.com/office/drawing/2014/main" id="{8FE2E34C-4554-4889-9778-A5B52DEF2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5019675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55" name="Oval 379">
            <a:extLst>
              <a:ext uri="{FF2B5EF4-FFF2-40B4-BE49-F238E27FC236}">
                <a16:creationId xmlns:a16="http://schemas.microsoft.com/office/drawing/2014/main" id="{96C26087-CE3C-4B99-A42F-D5064F314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105275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56" name="Oval 380">
            <a:extLst>
              <a:ext uri="{FF2B5EF4-FFF2-40B4-BE49-F238E27FC236}">
                <a16:creationId xmlns:a16="http://schemas.microsoft.com/office/drawing/2014/main" id="{7098C001-2611-4B8B-A06D-24279012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410075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57" name="Oval 381">
            <a:extLst>
              <a:ext uri="{FF2B5EF4-FFF2-40B4-BE49-F238E27FC236}">
                <a16:creationId xmlns:a16="http://schemas.microsoft.com/office/drawing/2014/main" id="{6B7F39B8-50D0-45B4-96BB-10BFDEA3E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714875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58" name="Oval 382">
            <a:extLst>
              <a:ext uri="{FF2B5EF4-FFF2-40B4-BE49-F238E27FC236}">
                <a16:creationId xmlns:a16="http://schemas.microsoft.com/office/drawing/2014/main" id="{C0E49D59-1ECF-4285-AE73-375B3B7A0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5934075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59" name="Text Box 383">
            <a:extLst>
              <a:ext uri="{FF2B5EF4-FFF2-40B4-BE49-F238E27FC236}">
                <a16:creationId xmlns:a16="http://schemas.microsoft.com/office/drawing/2014/main" id="{9C56A6D5-F231-4434-8CDD-A788A6013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3569912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60" name="Text Box 384">
            <a:extLst>
              <a:ext uri="{FF2B5EF4-FFF2-40B4-BE49-F238E27FC236}">
                <a16:creationId xmlns:a16="http://schemas.microsoft.com/office/drawing/2014/main" id="{B75144FC-3A74-44C9-9EBA-D4CC2283B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4138" y="4865312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61" name="Text Box 385">
            <a:extLst>
              <a:ext uri="{FF2B5EF4-FFF2-40B4-BE49-F238E27FC236}">
                <a16:creationId xmlns:a16="http://schemas.microsoft.com/office/drawing/2014/main" id="{52A292FC-CC88-4CB4-90E6-E7862C72A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4865312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9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62" name="Rectangle 386">
            <a:extLst>
              <a:ext uri="{FF2B5EF4-FFF2-40B4-BE49-F238E27FC236}">
                <a16:creationId xmlns:a16="http://schemas.microsoft.com/office/drawing/2014/main" id="{4438EE3D-A243-4FF0-89A1-0B586CCA2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338" y="5553075"/>
            <a:ext cx="304800" cy="304800"/>
          </a:xfrm>
          <a:prstGeom prst="rect">
            <a:avLst/>
          </a:prstGeom>
          <a:noFill/>
          <a:ln w="9525" cap="rnd">
            <a:solidFill>
              <a:srgbClr val="333333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63" name="Oval 387">
            <a:extLst>
              <a:ext uri="{FF2B5EF4-FFF2-40B4-BE49-F238E27FC236}">
                <a16:creationId xmlns:a16="http://schemas.microsoft.com/office/drawing/2014/main" id="{65E4505D-93E8-4C93-B158-16F626658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16668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64" name="Oval 388">
            <a:extLst>
              <a:ext uri="{FF2B5EF4-FFF2-40B4-BE49-F238E27FC236}">
                <a16:creationId xmlns:a16="http://schemas.microsoft.com/office/drawing/2014/main" id="{5F1F65A7-2D5F-4571-B298-E378DEFDB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19716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65" name="Oval 389">
            <a:extLst>
              <a:ext uri="{FF2B5EF4-FFF2-40B4-BE49-F238E27FC236}">
                <a16:creationId xmlns:a16="http://schemas.microsoft.com/office/drawing/2014/main" id="{F69F091E-F262-4A32-90B9-DA748BA4A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22764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66" name="Oval 390">
            <a:extLst>
              <a:ext uri="{FF2B5EF4-FFF2-40B4-BE49-F238E27FC236}">
                <a16:creationId xmlns:a16="http://schemas.microsoft.com/office/drawing/2014/main" id="{AA1BE6DB-03B8-48AA-BB14-8C79F3D40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25812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67" name="Oval 391">
            <a:extLst>
              <a:ext uri="{FF2B5EF4-FFF2-40B4-BE49-F238E27FC236}">
                <a16:creationId xmlns:a16="http://schemas.microsoft.com/office/drawing/2014/main" id="{8E31B6E0-88FD-4CB9-A26E-BD37F240E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28860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68" name="Oval 392">
            <a:extLst>
              <a:ext uri="{FF2B5EF4-FFF2-40B4-BE49-F238E27FC236}">
                <a16:creationId xmlns:a16="http://schemas.microsoft.com/office/drawing/2014/main" id="{18C7CD6E-8349-4C95-A90A-2334CADE4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31908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69" name="Oval 393">
            <a:extLst>
              <a:ext uri="{FF2B5EF4-FFF2-40B4-BE49-F238E27FC236}">
                <a16:creationId xmlns:a16="http://schemas.microsoft.com/office/drawing/2014/main" id="{B2C83583-56F1-4FD1-A68A-E21A744F5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34956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70" name="Oval 394">
            <a:extLst>
              <a:ext uri="{FF2B5EF4-FFF2-40B4-BE49-F238E27FC236}">
                <a16:creationId xmlns:a16="http://schemas.microsoft.com/office/drawing/2014/main" id="{67177492-80F1-4FD5-920F-BFA5A8033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38004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71" name="Oval 395">
            <a:extLst>
              <a:ext uri="{FF2B5EF4-FFF2-40B4-BE49-F238E27FC236}">
                <a16:creationId xmlns:a16="http://schemas.microsoft.com/office/drawing/2014/main" id="{FB186FF3-FE16-4F7B-BC20-AC439AA51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41052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72" name="Oval 396">
            <a:extLst>
              <a:ext uri="{FF2B5EF4-FFF2-40B4-BE49-F238E27FC236}">
                <a16:creationId xmlns:a16="http://schemas.microsoft.com/office/drawing/2014/main" id="{3CF8B695-6775-4F82-BCD4-0A357AD00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44100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73" name="Oval 397">
            <a:extLst>
              <a:ext uri="{FF2B5EF4-FFF2-40B4-BE49-F238E27FC236}">
                <a16:creationId xmlns:a16="http://schemas.microsoft.com/office/drawing/2014/main" id="{CD33D3E8-3EA7-4B1D-B2E4-76325ADA9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47148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74" name="Oval 398">
            <a:extLst>
              <a:ext uri="{FF2B5EF4-FFF2-40B4-BE49-F238E27FC236}">
                <a16:creationId xmlns:a16="http://schemas.microsoft.com/office/drawing/2014/main" id="{CA682446-DCA2-4822-BB1D-AD5ACD261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50196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75" name="Oval 399">
            <a:extLst>
              <a:ext uri="{FF2B5EF4-FFF2-40B4-BE49-F238E27FC236}">
                <a16:creationId xmlns:a16="http://schemas.microsoft.com/office/drawing/2014/main" id="{EBC4E9F3-FDB4-4FA6-8B84-3CFD9A56A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53244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76" name="Oval 400">
            <a:extLst>
              <a:ext uri="{FF2B5EF4-FFF2-40B4-BE49-F238E27FC236}">
                <a16:creationId xmlns:a16="http://schemas.microsoft.com/office/drawing/2014/main" id="{8DE8FCB7-E645-4492-9EE3-74DB54E15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56292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77" name="Oval 401">
            <a:extLst>
              <a:ext uri="{FF2B5EF4-FFF2-40B4-BE49-F238E27FC236}">
                <a16:creationId xmlns:a16="http://schemas.microsoft.com/office/drawing/2014/main" id="{79CE21C1-201A-4299-8024-0D339D4B8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59340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78" name="Oval 402">
            <a:extLst>
              <a:ext uri="{FF2B5EF4-FFF2-40B4-BE49-F238E27FC236}">
                <a16:creationId xmlns:a16="http://schemas.microsoft.com/office/drawing/2014/main" id="{382C9595-B32C-4611-B4D4-CA799D986F3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2669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79" name="Oval 403">
            <a:extLst>
              <a:ext uri="{FF2B5EF4-FFF2-40B4-BE49-F238E27FC236}">
                <a16:creationId xmlns:a16="http://schemas.microsoft.com/office/drawing/2014/main" id="{A4B6622B-AB18-4979-B752-C9B0F39BE2F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5717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80" name="Oval 404">
            <a:extLst>
              <a:ext uri="{FF2B5EF4-FFF2-40B4-BE49-F238E27FC236}">
                <a16:creationId xmlns:a16="http://schemas.microsoft.com/office/drawing/2014/main" id="{D42B3EC9-CB82-4163-96D7-AF0A6F8B09A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8765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81" name="Oval 405">
            <a:extLst>
              <a:ext uri="{FF2B5EF4-FFF2-40B4-BE49-F238E27FC236}">
                <a16:creationId xmlns:a16="http://schemas.microsoft.com/office/drawing/2014/main" id="{568F131C-FD9F-428D-A88A-7B7595597CF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1813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82" name="Oval 406">
            <a:extLst>
              <a:ext uri="{FF2B5EF4-FFF2-40B4-BE49-F238E27FC236}">
                <a16:creationId xmlns:a16="http://schemas.microsoft.com/office/drawing/2014/main" id="{3D98C6F6-9D65-4711-9139-D187C569100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4861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83" name="Oval 407">
            <a:extLst>
              <a:ext uri="{FF2B5EF4-FFF2-40B4-BE49-F238E27FC236}">
                <a16:creationId xmlns:a16="http://schemas.microsoft.com/office/drawing/2014/main" id="{7897936F-608F-4C1C-8C3D-7B426933065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7909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84" name="Oval 408">
            <a:extLst>
              <a:ext uri="{FF2B5EF4-FFF2-40B4-BE49-F238E27FC236}">
                <a16:creationId xmlns:a16="http://schemas.microsoft.com/office/drawing/2014/main" id="{28BEF5BF-795F-4377-9744-38C7D349CE1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0957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85" name="Oval 409">
            <a:extLst>
              <a:ext uri="{FF2B5EF4-FFF2-40B4-BE49-F238E27FC236}">
                <a16:creationId xmlns:a16="http://schemas.microsoft.com/office/drawing/2014/main" id="{50520B01-8337-46DF-B4C3-F997E5CE151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402138" y="3800475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86" name="Oval 410">
            <a:extLst>
              <a:ext uri="{FF2B5EF4-FFF2-40B4-BE49-F238E27FC236}">
                <a16:creationId xmlns:a16="http://schemas.microsoft.com/office/drawing/2014/main" id="{7134BB36-EEC1-4676-B2D1-A41EA4B0DF9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7053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87" name="Oval 411">
            <a:extLst>
              <a:ext uri="{FF2B5EF4-FFF2-40B4-BE49-F238E27FC236}">
                <a16:creationId xmlns:a16="http://schemas.microsoft.com/office/drawing/2014/main" id="{F7080639-A65B-4F79-BF36-8FB832FA103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0101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88" name="Oval 412">
            <a:extLst>
              <a:ext uri="{FF2B5EF4-FFF2-40B4-BE49-F238E27FC236}">
                <a16:creationId xmlns:a16="http://schemas.microsoft.com/office/drawing/2014/main" id="{761AFBFE-5412-4F3A-91CC-AC054E9E37C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3149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89" name="Oval 413">
            <a:extLst>
              <a:ext uri="{FF2B5EF4-FFF2-40B4-BE49-F238E27FC236}">
                <a16:creationId xmlns:a16="http://schemas.microsoft.com/office/drawing/2014/main" id="{A30FF375-6A84-4320-B7F9-195ABF6357B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6197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90" name="Oval 414">
            <a:extLst>
              <a:ext uri="{FF2B5EF4-FFF2-40B4-BE49-F238E27FC236}">
                <a16:creationId xmlns:a16="http://schemas.microsoft.com/office/drawing/2014/main" id="{E5AB63B8-2E11-49B0-A151-A41842C9EEA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9245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91" name="Oval 415">
            <a:extLst>
              <a:ext uri="{FF2B5EF4-FFF2-40B4-BE49-F238E27FC236}">
                <a16:creationId xmlns:a16="http://schemas.microsoft.com/office/drawing/2014/main" id="{7E4770BE-FEFB-413D-B8E2-10CE6916A5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2293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92" name="Oval 416">
            <a:extLst>
              <a:ext uri="{FF2B5EF4-FFF2-40B4-BE49-F238E27FC236}">
                <a16:creationId xmlns:a16="http://schemas.microsoft.com/office/drawing/2014/main" id="{E3D5B217-779D-4A7A-A26F-69C5C81EA78D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5341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51681" name="Text Box 417">
            <a:extLst>
              <a:ext uri="{FF2B5EF4-FFF2-40B4-BE49-F238E27FC236}">
                <a16:creationId xmlns:a16="http://schemas.microsoft.com/office/drawing/2014/main" id="{B79DB5FC-99BE-437E-AB10-78A068FA0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663" y="6213069"/>
            <a:ext cx="5410200" cy="64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One-Dimensional Full Search Procedure Search Range -7 to +7 Motion Vector (3,6) in this case</a:t>
            </a:r>
          </a:p>
        </p:txBody>
      </p:sp>
      <p:sp>
        <p:nvSpPr>
          <p:cNvPr id="99394" name="Line 418">
            <a:extLst>
              <a:ext uri="{FF2B5EF4-FFF2-40B4-BE49-F238E27FC236}">
                <a16:creationId xmlns:a16="http://schemas.microsoft.com/office/drawing/2014/main" id="{F75D7C00-1CBA-48F7-9F55-EA2EEA749EE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78338" y="3871913"/>
            <a:ext cx="914400" cy="18335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9395" name="Rectangle 419">
            <a:extLst>
              <a:ext uri="{FF2B5EF4-FFF2-40B4-BE49-F238E27FC236}">
                <a16:creationId xmlns:a16="http://schemas.microsoft.com/office/drawing/2014/main" id="{594FF892-0A0E-4959-BA87-D71C91053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285750"/>
            <a:ext cx="7042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Fast  ME: 1-D Full Search (1DFS)</a:t>
            </a:r>
          </a:p>
        </p:txBody>
      </p:sp>
      <p:sp>
        <p:nvSpPr>
          <p:cNvPr id="99396" name="投影片編號版面配置區 419">
            <a:extLst>
              <a:ext uri="{FF2B5EF4-FFF2-40B4-BE49-F238E27FC236}">
                <a16:creationId xmlns:a16="http://schemas.microsoft.com/office/drawing/2014/main" id="{B1F37213-2CA4-4311-B733-6A415449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11B3AEC-5EE8-41F5-9442-4D0680F1BDCB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86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AF726F8A-EAA5-4483-B9A9-CED04A8C5B8E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304800" y="2"/>
            <a:ext cx="88392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Computational Complexity of Fast Search Algorithms</a:t>
            </a:r>
          </a:p>
        </p:txBody>
      </p:sp>
      <p:graphicFrame>
        <p:nvGraphicFramePr>
          <p:cNvPr id="652291" name="Group 3">
            <a:extLst>
              <a:ext uri="{FF2B5EF4-FFF2-40B4-BE49-F238E27FC236}">
                <a16:creationId xmlns:a16="http://schemas.microsoft.com/office/drawing/2014/main" id="{C9833526-D82E-4CF7-9B74-18161629DD2F}"/>
              </a:ext>
            </a:extLst>
          </p:cNvPr>
          <p:cNvGraphicFramePr>
            <a:graphicFrameLocks noGrp="1"/>
          </p:cNvGraphicFramePr>
          <p:nvPr/>
        </p:nvGraphicFramePr>
        <p:xfrm>
          <a:off x="1670050" y="1935163"/>
          <a:ext cx="6096000" cy="4064001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3842361963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397023569"/>
                    </a:ext>
                  </a:extLst>
                </a:gridCol>
                <a:gridCol w="1103313">
                  <a:extLst>
                    <a:ext uri="{9D8B030D-6E8A-4147-A177-3AD203B41FA5}">
                      <a16:colId xmlns:a16="http://schemas.microsoft.com/office/drawing/2014/main" val="802787039"/>
                    </a:ext>
                  </a:extLst>
                </a:gridCol>
                <a:gridCol w="1001712">
                  <a:extLst>
                    <a:ext uri="{9D8B030D-6E8A-4147-A177-3AD203B41FA5}">
                      <a16:colId xmlns:a16="http://schemas.microsoft.com/office/drawing/2014/main" val="184611372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53171334"/>
                    </a:ext>
                  </a:extLst>
                </a:gridCol>
              </a:tblGrid>
              <a:tr h="581025">
                <a:tc rowSpan="2"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Algorithm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Max number of search points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en-US" altLang="zh-TW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686117"/>
                  </a:ext>
                </a:extLst>
              </a:tr>
              <a:tr h="57943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3214"/>
                  </a:ext>
                </a:extLst>
              </a:tr>
              <a:tr h="5810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FSA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(2</a:t>
                      </a:r>
                      <a:r>
                        <a:rPr kumimoji="0" lang="en-US" altLang="zh-TW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w</a:t>
                      </a: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+1)</a:t>
                      </a:r>
                      <a:r>
                        <a:rPr kumimoji="0" lang="en-US" altLang="zh-TW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815189"/>
                  </a:ext>
                </a:extLst>
              </a:tr>
              <a:tr h="5810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D log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2+7</a:t>
                      </a: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log</a:t>
                      </a:r>
                      <a:r>
                        <a:rPr kumimoji="0" lang="en-US" altLang="zh-TW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kumimoji="0" lang="en-US" altLang="zh-TW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957764"/>
                  </a:ext>
                </a:extLst>
              </a:tr>
              <a:tr h="5810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TSS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1+8</a:t>
                      </a: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log</a:t>
                      </a:r>
                      <a:r>
                        <a:rPr kumimoji="0" lang="en-US" altLang="zh-TW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kumimoji="0" lang="en-US" altLang="zh-TW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020523"/>
                  </a:ext>
                </a:extLst>
              </a:tr>
              <a:tr h="57943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3+2</a:t>
                      </a:r>
                      <a:r>
                        <a:rPr kumimoji="0" lang="en-US" altLang="zh-TW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0242970"/>
                  </a:ext>
                </a:extLst>
              </a:tr>
              <a:tr h="5810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CSA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5+4</a:t>
                      </a: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log</a:t>
                      </a:r>
                      <a:r>
                        <a:rPr kumimoji="0" lang="en-US" altLang="zh-TW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kumimoji="0" lang="en-US" altLang="zh-TW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w</a:t>
                      </a:r>
                      <a:endParaRPr kumimoji="0" lang="zh-TW" alt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1466435"/>
                  </a:ext>
                </a:extLst>
              </a:tr>
            </a:tbl>
          </a:graphicData>
        </a:graphic>
      </p:graphicFrame>
      <p:sp>
        <p:nvSpPr>
          <p:cNvPr id="100401" name="投影片編號版面配置區 3">
            <a:extLst>
              <a:ext uri="{FF2B5EF4-FFF2-40B4-BE49-F238E27FC236}">
                <a16:creationId xmlns:a16="http://schemas.microsoft.com/office/drawing/2014/main" id="{20507035-2638-439D-BE8B-D15BD456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B9D57EC-661F-4688-BC21-D5CC601751EE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87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5" name="Text Box 3">
            <a:extLst>
              <a:ext uri="{FF2B5EF4-FFF2-40B4-BE49-F238E27FC236}">
                <a16:creationId xmlns:a16="http://schemas.microsoft.com/office/drawing/2014/main" id="{F756DDD2-09A3-4074-B666-2E94F191661E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638175" y="1846263"/>
            <a:ext cx="577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§"/>
              <a:defRPr/>
            </a:pPr>
            <a:r>
              <a:rPr kumimoji="1" lang="en-US" altLang="zh-TW"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Cross-Correlation Function (CCF)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380" name="Object 3">
                <a:extLst>
                  <a:ext uri="{FF2B5EF4-FFF2-40B4-BE49-F238E27FC236}">
                    <a16:creationId xmlns:a16="http://schemas.microsoft.com/office/drawing/2014/main" id="{92F40615-EC4B-460D-9D72-D413A9FC5168}"/>
                  </a:ext>
                </a:extLst>
              </p:cNvPr>
              <p:cNvSpPr txBox="1"/>
              <p:nvPr/>
            </p:nvSpPr>
            <p:spPr bwMode="blackGray">
              <a:xfrm>
                <a:off x="251219" y="4407274"/>
                <a:ext cx="6959600" cy="9874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)−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𝑉𝑒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𝑉𝑒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limLow>
                            <m:limLow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e>
                      </m:func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1380" name="Object 3">
                <a:extLst>
                  <a:ext uri="{FF2B5EF4-FFF2-40B4-BE49-F238E27FC236}">
                    <a16:creationId xmlns:a16="http://schemas.microsoft.com/office/drawing/2014/main" id="{92F40615-EC4B-460D-9D72-D413A9FC5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251219" y="4407274"/>
                <a:ext cx="6959600" cy="987425"/>
              </a:xfrm>
              <a:prstGeom prst="rect">
                <a:avLst/>
              </a:prstGeom>
              <a:blipFill>
                <a:blip r:embed="rId2"/>
                <a:stretch>
                  <a:fillRect b="-81481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3317" name="Text Box 5">
            <a:extLst>
              <a:ext uri="{FF2B5EF4-FFF2-40B4-BE49-F238E27FC236}">
                <a16:creationId xmlns:a16="http://schemas.microsoft.com/office/drawing/2014/main" id="{C3F00A5D-C5A4-44B6-A0CC-03FF0342BEA3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539750" y="4160840"/>
            <a:ext cx="50053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§"/>
              <a:defRPr/>
            </a:pPr>
            <a:r>
              <a:rPr kumimoji="1"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Mean Squared Errors (MSE)</a:t>
            </a:r>
          </a:p>
        </p:txBody>
      </p:sp>
      <p:sp>
        <p:nvSpPr>
          <p:cNvPr id="101382" name="Rectangle 6">
            <a:extLst>
              <a:ext uri="{FF2B5EF4-FFF2-40B4-BE49-F238E27FC236}">
                <a16:creationId xmlns:a16="http://schemas.microsoft.com/office/drawing/2014/main" id="{27F7BA62-E66B-40A6-8B39-D91769DC9639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407988" y="285750"/>
            <a:ext cx="4883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Block Matching Criteria</a:t>
            </a:r>
          </a:p>
        </p:txBody>
      </p:sp>
      <p:sp>
        <p:nvSpPr>
          <p:cNvPr id="101383" name="投影片編號版面配置區 6">
            <a:extLst>
              <a:ext uri="{FF2B5EF4-FFF2-40B4-BE49-F238E27FC236}">
                <a16:creationId xmlns:a16="http://schemas.microsoft.com/office/drawing/2014/main" id="{29AF7815-602C-4260-B9E6-DAB8633FD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FB4A00E-0BEF-46B3-8A40-5B061B1FC5F8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88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3">
                <a:extLst>
                  <a:ext uri="{FF2B5EF4-FFF2-40B4-BE49-F238E27FC236}">
                    <a16:creationId xmlns:a16="http://schemas.microsoft.com/office/drawing/2014/main" id="{3C26ACFC-FA3A-4F3C-8233-5BD590630796}"/>
                  </a:ext>
                </a:extLst>
              </p:cNvPr>
              <p:cNvSpPr txBox="1"/>
              <p:nvPr/>
            </p:nvSpPr>
            <p:spPr bwMode="blackGray">
              <a:xfrm>
                <a:off x="930728" y="2252852"/>
                <a:ext cx="6959600" cy="9874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𝐶𝐶𝐹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)∙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𝑉𝑒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𝑉𝑒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limLow>
                            <m:limLow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e>
                      </m:fun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𝐶𝐶𝐹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Object 3">
                <a:extLst>
                  <a:ext uri="{FF2B5EF4-FFF2-40B4-BE49-F238E27FC236}">
                    <a16:creationId xmlns:a16="http://schemas.microsoft.com/office/drawing/2014/main" id="{3C26ACFC-FA3A-4F3C-8233-5BD590630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930728" y="2252852"/>
                <a:ext cx="6959600" cy="987425"/>
              </a:xfrm>
              <a:prstGeom prst="rect">
                <a:avLst/>
              </a:prstGeom>
              <a:blipFill>
                <a:blip r:embed="rId3"/>
                <a:stretch>
                  <a:fillRect b="-59877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Text Box 2">
            <a:extLst>
              <a:ext uri="{FF2B5EF4-FFF2-40B4-BE49-F238E27FC236}">
                <a16:creationId xmlns:a16="http://schemas.microsoft.com/office/drawing/2014/main" id="{BA9E7C21-DC7B-4F07-B0B6-2EF305D15C2C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414340" y="1903415"/>
            <a:ext cx="50244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§"/>
              <a:defRPr/>
            </a:pPr>
            <a:r>
              <a:rPr kumimoji="1"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Mean Absolute Errors (MAE)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03" name="Object 2">
                <a:extLst>
                  <a:ext uri="{FF2B5EF4-FFF2-40B4-BE49-F238E27FC236}">
                    <a16:creationId xmlns:a16="http://schemas.microsoft.com/office/drawing/2014/main" id="{141CC1DD-A3EF-4E8F-8F05-D82849114DA8}"/>
                  </a:ext>
                </a:extLst>
              </p:cNvPr>
              <p:cNvSpPr txBox="1"/>
              <p:nvPr/>
            </p:nvSpPr>
            <p:spPr bwMode="blackGray">
              <a:xfrm>
                <a:off x="202884" y="4352924"/>
                <a:ext cx="7932737" cy="1371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)=1,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𝑖𝑓</m:t>
                      </m:r>
                      <m:d>
                        <m:dPr>
                          <m:begChr m:val="|"/>
                          <m:endChr m:val="|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zh-TW" alt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zh-TW" altLang="en-US">
                          <a:latin typeface="Cambria Math" panose="02040503050406030204" pitchFamily="18" charset="0"/>
                        </a:rPr>
                        <m:t>Threshold</m:t>
                      </m:r>
                    </m:oMath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𝑉𝑒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𝑉𝑒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limLow>
                            <m:limLow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e>
                      </m:func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2403" name="Object 2">
                <a:extLst>
                  <a:ext uri="{FF2B5EF4-FFF2-40B4-BE49-F238E27FC236}">
                    <a16:creationId xmlns:a16="http://schemas.microsoft.com/office/drawing/2014/main" id="{141CC1DD-A3EF-4E8F-8F05-D82849114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202884" y="4352924"/>
                <a:ext cx="7932737" cy="1371600"/>
              </a:xfrm>
              <a:prstGeom prst="rect">
                <a:avLst/>
              </a:prstGeom>
              <a:blipFill>
                <a:blip r:embed="rId2"/>
                <a:stretch>
                  <a:fillRect b="-60889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4340" name="Text Box 4">
            <a:extLst>
              <a:ext uri="{FF2B5EF4-FFF2-40B4-BE49-F238E27FC236}">
                <a16:creationId xmlns:a16="http://schemas.microsoft.com/office/drawing/2014/main" id="{75873B72-8BB1-4EA4-B341-6C9257C4C0E2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549277" y="3719513"/>
            <a:ext cx="5965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§"/>
              <a:defRPr/>
            </a:pPr>
            <a:r>
              <a:rPr kumimoji="1"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Pel Difference Classification (PDC)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05" name="Object 3">
                <a:extLst>
                  <a:ext uri="{FF2B5EF4-FFF2-40B4-BE49-F238E27FC236}">
                    <a16:creationId xmlns:a16="http://schemas.microsoft.com/office/drawing/2014/main" id="{901D98D9-7687-4372-ADA2-CB94FBA7AA9D}"/>
                  </a:ext>
                </a:extLst>
              </p:cNvPr>
              <p:cNvSpPr txBox="1"/>
              <p:nvPr/>
            </p:nvSpPr>
            <p:spPr bwMode="blackGray">
              <a:xfrm>
                <a:off x="407988" y="1931989"/>
                <a:ext cx="6697663" cy="9874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𝑉𝑒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𝑉𝑒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limLow>
                            <m:limLow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e>
                      </m:func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2405" name="Object 3">
                <a:extLst>
                  <a:ext uri="{FF2B5EF4-FFF2-40B4-BE49-F238E27FC236}">
                    <a16:creationId xmlns:a16="http://schemas.microsoft.com/office/drawing/2014/main" id="{901D98D9-7687-4372-ADA2-CB94FBA7A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407988" y="1931989"/>
                <a:ext cx="6697663" cy="987425"/>
              </a:xfrm>
              <a:prstGeom prst="rect">
                <a:avLst/>
              </a:prstGeom>
              <a:blipFill>
                <a:blip r:embed="rId3"/>
                <a:stretch>
                  <a:fillRect b="-81481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06" name="Rectangle 6">
            <a:extLst>
              <a:ext uri="{FF2B5EF4-FFF2-40B4-BE49-F238E27FC236}">
                <a16:creationId xmlns:a16="http://schemas.microsoft.com/office/drawing/2014/main" id="{0265683B-8289-441C-926B-A3346230558B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407988" y="285750"/>
            <a:ext cx="6407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Block Matching Criteria (Cont.)</a:t>
            </a:r>
          </a:p>
        </p:txBody>
      </p:sp>
      <p:sp>
        <p:nvSpPr>
          <p:cNvPr id="102407" name="投影片編號版面配置區 6">
            <a:extLst>
              <a:ext uri="{FF2B5EF4-FFF2-40B4-BE49-F238E27FC236}">
                <a16:creationId xmlns:a16="http://schemas.microsoft.com/office/drawing/2014/main" id="{31073504-1B7C-4B58-9095-220CD57B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FBF2932-E668-47D8-8F70-3F28D612AC94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89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>
            <a:extLst>
              <a:ext uri="{FF2B5EF4-FFF2-40B4-BE49-F238E27FC236}">
                <a16:creationId xmlns:a16="http://schemas.microsoft.com/office/drawing/2014/main" id="{0F4016C4-D0AD-4F84-86F3-C464A8508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293688"/>
            <a:ext cx="7219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Quantizer: Uniform vs. Nonuniform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49544F9-AAFB-43E8-B1AC-C5A2BF8B1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2938" y="2620965"/>
            <a:ext cx="952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Output</a:t>
            </a:r>
          </a:p>
          <a:p>
            <a:pPr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values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F88C8BE1-EA74-41BC-A293-16D73D7C6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313" y="4933950"/>
            <a:ext cx="135453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Input level</a:t>
            </a:r>
          </a:p>
        </p:txBody>
      </p:sp>
      <p:sp>
        <p:nvSpPr>
          <p:cNvPr id="13317" name="Line 5">
            <a:extLst>
              <a:ext uri="{FF2B5EF4-FFF2-40B4-BE49-F238E27FC236}">
                <a16:creationId xmlns:a16="http://schemas.microsoft.com/office/drawing/2014/main" id="{4A47CA4C-69C0-4034-A0C2-2E8BA298CC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8663" y="4708525"/>
            <a:ext cx="3333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18" name="Line 6">
            <a:extLst>
              <a:ext uri="{FF2B5EF4-FFF2-40B4-BE49-F238E27FC236}">
                <a16:creationId xmlns:a16="http://schemas.microsoft.com/office/drawing/2014/main" id="{8A06373A-C08A-4563-A69A-27D2E370D5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9500" y="3340100"/>
            <a:ext cx="0" cy="2579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19" name="Line 7">
            <a:extLst>
              <a:ext uri="{FF2B5EF4-FFF2-40B4-BE49-F238E27FC236}">
                <a16:creationId xmlns:a16="http://schemas.microsoft.com/office/drawing/2014/main" id="{97116D22-1FBB-4B3E-9E0C-7A6A5E847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427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20" name="Line 8">
            <a:extLst>
              <a:ext uri="{FF2B5EF4-FFF2-40B4-BE49-F238E27FC236}">
                <a16:creationId xmlns:a16="http://schemas.microsoft.com/office/drawing/2014/main" id="{F9D86B23-C819-442A-9778-E5DD27D022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3813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21" name="Line 9">
            <a:extLst>
              <a:ext uri="{FF2B5EF4-FFF2-40B4-BE49-F238E27FC236}">
                <a16:creationId xmlns:a16="http://schemas.microsoft.com/office/drawing/2014/main" id="{C4BD8A42-4BAE-4F43-AB36-57471021EE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3350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22" name="Line 10">
            <a:extLst>
              <a:ext uri="{FF2B5EF4-FFF2-40B4-BE49-F238E27FC236}">
                <a16:creationId xmlns:a16="http://schemas.microsoft.com/office/drawing/2014/main" id="{86A57B81-B4AB-4331-AEE5-029E67CFEAD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447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23" name="Line 11">
            <a:extLst>
              <a:ext uri="{FF2B5EF4-FFF2-40B4-BE49-F238E27FC236}">
                <a16:creationId xmlns:a16="http://schemas.microsoft.com/office/drawing/2014/main" id="{C0724834-D809-4289-B5D5-2D2BF0F72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242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24" name="Line 12">
            <a:extLst>
              <a:ext uri="{FF2B5EF4-FFF2-40B4-BE49-F238E27FC236}">
                <a16:creationId xmlns:a16="http://schemas.microsoft.com/office/drawing/2014/main" id="{3F1AC608-9B6F-4339-AE77-C33916A0D6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3550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25" name="Line 13">
            <a:extLst>
              <a:ext uri="{FF2B5EF4-FFF2-40B4-BE49-F238E27FC236}">
                <a16:creationId xmlns:a16="http://schemas.microsoft.com/office/drawing/2014/main" id="{42441A36-4750-454F-9B5D-D307F9BE0B9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832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26" name="Line 14">
            <a:extLst>
              <a:ext uri="{FF2B5EF4-FFF2-40B4-BE49-F238E27FC236}">
                <a16:creationId xmlns:a16="http://schemas.microsoft.com/office/drawing/2014/main" id="{84EACF68-9811-4880-84C9-8A49F736C86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7863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27" name="Line 15">
            <a:extLst>
              <a:ext uri="{FF2B5EF4-FFF2-40B4-BE49-F238E27FC236}">
                <a16:creationId xmlns:a16="http://schemas.microsoft.com/office/drawing/2014/main" id="{4EE67909-46BA-4338-ABAA-845285ECCE4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37400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28" name="Line 16">
            <a:extLst>
              <a:ext uri="{FF2B5EF4-FFF2-40B4-BE49-F238E27FC236}">
                <a16:creationId xmlns:a16="http://schemas.microsoft.com/office/drawing/2014/main" id="{D97CF2F4-6972-4574-8D3A-4D21ED5E872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852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29" name="Line 17">
            <a:extLst>
              <a:ext uri="{FF2B5EF4-FFF2-40B4-BE49-F238E27FC236}">
                <a16:creationId xmlns:a16="http://schemas.microsoft.com/office/drawing/2014/main" id="{60D77E79-1A92-4F30-B3CD-7E226E80ED1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647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30" name="Line 18">
            <a:extLst>
              <a:ext uri="{FF2B5EF4-FFF2-40B4-BE49-F238E27FC236}">
                <a16:creationId xmlns:a16="http://schemas.microsoft.com/office/drawing/2014/main" id="{3883764C-A742-4A8B-9B95-9A71EC52A3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31" name="Line 19">
            <a:extLst>
              <a:ext uri="{FF2B5EF4-FFF2-40B4-BE49-F238E27FC236}">
                <a16:creationId xmlns:a16="http://schemas.microsoft.com/office/drawing/2014/main" id="{6AB90AEC-89B9-4C60-8D66-6E66994440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5050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32" name="Line 20">
            <a:extLst>
              <a:ext uri="{FF2B5EF4-FFF2-40B4-BE49-F238E27FC236}">
                <a16:creationId xmlns:a16="http://schemas.microsoft.com/office/drawing/2014/main" id="{E6154AAC-395E-4A38-8988-AB4AF79E3E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617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33" name="Line 21">
            <a:extLst>
              <a:ext uri="{FF2B5EF4-FFF2-40B4-BE49-F238E27FC236}">
                <a16:creationId xmlns:a16="http://schemas.microsoft.com/office/drawing/2014/main" id="{329EF0FD-70BF-4A1D-BC92-00A55E6C6C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5713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34" name="Line 22">
            <a:extLst>
              <a:ext uri="{FF2B5EF4-FFF2-40B4-BE49-F238E27FC236}">
                <a16:creationId xmlns:a16="http://schemas.microsoft.com/office/drawing/2014/main" id="{CFB1A344-7C5C-468C-92C6-E2300A8DDCF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5250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35" name="Line 23">
            <a:extLst>
              <a:ext uri="{FF2B5EF4-FFF2-40B4-BE49-F238E27FC236}">
                <a16:creationId xmlns:a16="http://schemas.microsoft.com/office/drawing/2014/main" id="{537AAA97-6E19-4D4A-992A-02C5166169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637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36" name="Line 24">
            <a:extLst>
              <a:ext uri="{FF2B5EF4-FFF2-40B4-BE49-F238E27FC236}">
                <a16:creationId xmlns:a16="http://schemas.microsoft.com/office/drawing/2014/main" id="{98282252-692C-458C-BE4D-B738054A7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432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37" name="Line 25">
            <a:extLst>
              <a:ext uri="{FF2B5EF4-FFF2-40B4-BE49-F238E27FC236}">
                <a16:creationId xmlns:a16="http://schemas.microsoft.com/office/drawing/2014/main" id="{98B9BA25-16EC-4948-B4EF-20029F82AB9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9100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38" name="Line 26">
            <a:extLst>
              <a:ext uri="{FF2B5EF4-FFF2-40B4-BE49-F238E27FC236}">
                <a16:creationId xmlns:a16="http://schemas.microsoft.com/office/drawing/2014/main" id="{08CB557F-8B26-47F8-8504-70A2013844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022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39" name="Line 27">
            <a:extLst>
              <a:ext uri="{FF2B5EF4-FFF2-40B4-BE49-F238E27FC236}">
                <a16:creationId xmlns:a16="http://schemas.microsoft.com/office/drawing/2014/main" id="{AD9E881A-710B-4A4E-AA9B-DE0269E1BC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9763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40" name="Line 28">
            <a:extLst>
              <a:ext uri="{FF2B5EF4-FFF2-40B4-BE49-F238E27FC236}">
                <a16:creationId xmlns:a16="http://schemas.microsoft.com/office/drawing/2014/main" id="{0FE81151-49DD-4FFD-B5F3-B5DA7BFC79B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9300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41" name="Line 29">
            <a:extLst>
              <a:ext uri="{FF2B5EF4-FFF2-40B4-BE49-F238E27FC236}">
                <a16:creationId xmlns:a16="http://schemas.microsoft.com/office/drawing/2014/main" id="{3411A28F-32CC-497C-A697-9C4A71DD91C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042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42" name="Line 30">
            <a:extLst>
              <a:ext uri="{FF2B5EF4-FFF2-40B4-BE49-F238E27FC236}">
                <a16:creationId xmlns:a16="http://schemas.microsoft.com/office/drawing/2014/main" id="{ED5DD65D-EDC8-4379-ADAC-67C6569DD16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837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43" name="Line 31">
            <a:extLst>
              <a:ext uri="{FF2B5EF4-FFF2-40B4-BE49-F238E27FC236}">
                <a16:creationId xmlns:a16="http://schemas.microsoft.com/office/drawing/2014/main" id="{B63385C7-D814-4DF4-AA4A-A6F761D928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5202" y="4708525"/>
            <a:ext cx="219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44" name="Line 32">
            <a:extLst>
              <a:ext uri="{FF2B5EF4-FFF2-40B4-BE49-F238E27FC236}">
                <a16:creationId xmlns:a16="http://schemas.microsoft.com/office/drawing/2014/main" id="{20D735A4-28C3-4921-BEF1-4CBA0DB86F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1402" y="4495800"/>
            <a:ext cx="74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45" name="Line 33">
            <a:extLst>
              <a:ext uri="{FF2B5EF4-FFF2-40B4-BE49-F238E27FC236}">
                <a16:creationId xmlns:a16="http://schemas.microsoft.com/office/drawing/2014/main" id="{DFE52F14-693D-488B-B03E-B32EA3C299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1402" y="4913313"/>
            <a:ext cx="74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46" name="Line 34">
            <a:extLst>
              <a:ext uri="{FF2B5EF4-FFF2-40B4-BE49-F238E27FC236}">
                <a16:creationId xmlns:a16="http://schemas.microsoft.com/office/drawing/2014/main" id="{8B092CE3-1FDD-430F-81DA-4421BBD3E5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1402" y="5124450"/>
            <a:ext cx="74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47" name="Line 35">
            <a:extLst>
              <a:ext uri="{FF2B5EF4-FFF2-40B4-BE49-F238E27FC236}">
                <a16:creationId xmlns:a16="http://schemas.microsoft.com/office/drawing/2014/main" id="{9ECC3484-0CE0-4EBA-A0D7-D935D5CC38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1402" y="5543550"/>
            <a:ext cx="74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48" name="Line 36">
            <a:extLst>
              <a:ext uri="{FF2B5EF4-FFF2-40B4-BE49-F238E27FC236}">
                <a16:creationId xmlns:a16="http://schemas.microsoft.com/office/drawing/2014/main" id="{9079C277-03B5-430E-931D-B3FE71C3E7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1402" y="5338763"/>
            <a:ext cx="74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49" name="Line 37">
            <a:extLst>
              <a:ext uri="{FF2B5EF4-FFF2-40B4-BE49-F238E27FC236}">
                <a16:creationId xmlns:a16="http://schemas.microsoft.com/office/drawing/2014/main" id="{13CF6163-9FEA-4828-B78D-38E5B9A782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1402" y="5746750"/>
            <a:ext cx="74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50" name="Line 38">
            <a:extLst>
              <a:ext uri="{FF2B5EF4-FFF2-40B4-BE49-F238E27FC236}">
                <a16:creationId xmlns:a16="http://schemas.microsoft.com/office/drawing/2014/main" id="{6024BBFA-BB42-409C-9C0A-E2640AF1A6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1402" y="3619500"/>
            <a:ext cx="74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51" name="Line 39">
            <a:extLst>
              <a:ext uri="{FF2B5EF4-FFF2-40B4-BE49-F238E27FC236}">
                <a16:creationId xmlns:a16="http://schemas.microsoft.com/office/drawing/2014/main" id="{44EA8728-BF78-42B2-AE1C-64C1C313AC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1402" y="3830638"/>
            <a:ext cx="74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52" name="Line 40">
            <a:extLst>
              <a:ext uri="{FF2B5EF4-FFF2-40B4-BE49-F238E27FC236}">
                <a16:creationId xmlns:a16="http://schemas.microsoft.com/office/drawing/2014/main" id="{C9E598A0-3B8E-443A-97F4-EDDE15AE71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1402" y="4248150"/>
            <a:ext cx="74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53" name="Line 41">
            <a:extLst>
              <a:ext uri="{FF2B5EF4-FFF2-40B4-BE49-F238E27FC236}">
                <a16:creationId xmlns:a16="http://schemas.microsoft.com/office/drawing/2014/main" id="{E5B5B673-56C8-4EBD-A1E7-08CD8B5771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1402" y="4044950"/>
            <a:ext cx="74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54" name="Rectangle 42">
            <a:extLst>
              <a:ext uri="{FF2B5EF4-FFF2-40B4-BE49-F238E27FC236}">
                <a16:creationId xmlns:a16="http://schemas.microsoft.com/office/drawing/2014/main" id="{7243ECB0-77C8-4698-AAAB-A55411EB1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5" y="2559052"/>
            <a:ext cx="952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Output</a:t>
            </a:r>
          </a:p>
          <a:p>
            <a:pPr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values</a:t>
            </a:r>
          </a:p>
        </p:txBody>
      </p:sp>
      <p:sp>
        <p:nvSpPr>
          <p:cNvPr id="13355" name="Rectangle 43">
            <a:extLst>
              <a:ext uri="{FF2B5EF4-FFF2-40B4-BE49-F238E27FC236}">
                <a16:creationId xmlns:a16="http://schemas.microsoft.com/office/drawing/2014/main" id="{3023B6A7-AC11-472E-A65B-B078B2EDE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4450" y="4891088"/>
            <a:ext cx="135453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Input level</a:t>
            </a:r>
          </a:p>
        </p:txBody>
      </p:sp>
      <p:sp>
        <p:nvSpPr>
          <p:cNvPr id="13356" name="Line 44">
            <a:extLst>
              <a:ext uri="{FF2B5EF4-FFF2-40B4-BE49-F238E27FC236}">
                <a16:creationId xmlns:a16="http://schemas.microsoft.com/office/drawing/2014/main" id="{39E49A87-3203-49D5-90FB-83F6BDDA8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850" y="4703763"/>
            <a:ext cx="3333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57" name="Line 45">
            <a:extLst>
              <a:ext uri="{FF2B5EF4-FFF2-40B4-BE49-F238E27FC236}">
                <a16:creationId xmlns:a16="http://schemas.microsoft.com/office/drawing/2014/main" id="{EE4BB13A-B8EE-4688-8FFF-838ADE1129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8688" y="3335340"/>
            <a:ext cx="0" cy="2579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58" name="Line 46">
            <a:extLst>
              <a:ext uri="{FF2B5EF4-FFF2-40B4-BE49-F238E27FC236}">
                <a16:creationId xmlns:a16="http://schemas.microsoft.com/office/drawing/2014/main" id="{275D2FA2-FD1E-48FE-AACB-65E034374A7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346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59" name="Line 47">
            <a:extLst>
              <a:ext uri="{FF2B5EF4-FFF2-40B4-BE49-F238E27FC236}">
                <a16:creationId xmlns:a16="http://schemas.microsoft.com/office/drawing/2014/main" id="{9E147658-76D5-40A5-A24A-CE3079D15F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3000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60" name="Line 48">
            <a:extLst>
              <a:ext uri="{FF2B5EF4-FFF2-40B4-BE49-F238E27FC236}">
                <a16:creationId xmlns:a16="http://schemas.microsoft.com/office/drawing/2014/main" id="{8E26C877-B8FD-4E4A-AC48-F27B2A23E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2538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61" name="Line 49">
            <a:extLst>
              <a:ext uri="{FF2B5EF4-FFF2-40B4-BE49-F238E27FC236}">
                <a16:creationId xmlns:a16="http://schemas.microsoft.com/office/drawing/2014/main" id="{1D0743B0-A265-4C42-A574-67E0C2810052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366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62" name="Line 50">
            <a:extLst>
              <a:ext uri="{FF2B5EF4-FFF2-40B4-BE49-F238E27FC236}">
                <a16:creationId xmlns:a16="http://schemas.microsoft.com/office/drawing/2014/main" id="{1ED4A74E-0D36-40FD-87EB-12E024C1EB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161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63" name="Line 51">
            <a:extLst>
              <a:ext uri="{FF2B5EF4-FFF2-40B4-BE49-F238E27FC236}">
                <a16:creationId xmlns:a16="http://schemas.microsoft.com/office/drawing/2014/main" id="{44CB5D70-F6C8-4D5E-9916-5FDE2DEF4C4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2738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64" name="Line 52">
            <a:extLst>
              <a:ext uri="{FF2B5EF4-FFF2-40B4-BE49-F238E27FC236}">
                <a16:creationId xmlns:a16="http://schemas.microsoft.com/office/drawing/2014/main" id="{674E4CE4-4042-4839-B27F-922E5DDDE2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751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65" name="Line 53">
            <a:extLst>
              <a:ext uri="{FF2B5EF4-FFF2-40B4-BE49-F238E27FC236}">
                <a16:creationId xmlns:a16="http://schemas.microsoft.com/office/drawing/2014/main" id="{F89FFC35-13BC-4435-A4F3-331D788907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7050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66" name="Line 54">
            <a:extLst>
              <a:ext uri="{FF2B5EF4-FFF2-40B4-BE49-F238E27FC236}">
                <a16:creationId xmlns:a16="http://schemas.microsoft.com/office/drawing/2014/main" id="{DD6BC30B-5CA9-4D43-B32B-98EDB5038B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6588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67" name="Line 55">
            <a:extLst>
              <a:ext uri="{FF2B5EF4-FFF2-40B4-BE49-F238E27FC236}">
                <a16:creationId xmlns:a16="http://schemas.microsoft.com/office/drawing/2014/main" id="{1E3D3403-0C99-4F04-AF28-529856DC75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771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68" name="Line 56">
            <a:extLst>
              <a:ext uri="{FF2B5EF4-FFF2-40B4-BE49-F238E27FC236}">
                <a16:creationId xmlns:a16="http://schemas.microsoft.com/office/drawing/2014/main" id="{DFC08A11-181D-49C0-AC60-3725085F15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566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69" name="Line 57">
            <a:extLst>
              <a:ext uri="{FF2B5EF4-FFF2-40B4-BE49-F238E27FC236}">
                <a16:creationId xmlns:a16="http://schemas.microsoft.com/office/drawing/2014/main" id="{74961A20-DEA3-4E9F-96A6-A13AC948AF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6788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70" name="Line 58">
            <a:extLst>
              <a:ext uri="{FF2B5EF4-FFF2-40B4-BE49-F238E27FC236}">
                <a16:creationId xmlns:a16="http://schemas.microsoft.com/office/drawing/2014/main" id="{9D493AB3-0285-41E1-A66D-752C2E6B41F5}"/>
              </a:ext>
            </a:extLst>
          </p:cNvPr>
          <p:cNvSpPr>
            <a:spLocks noChangeShapeType="1"/>
          </p:cNvSpPr>
          <p:nvPr/>
        </p:nvSpPr>
        <p:spPr bwMode="auto">
          <a:xfrm>
            <a:off x="884238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71" name="Line 59">
            <a:extLst>
              <a:ext uri="{FF2B5EF4-FFF2-40B4-BE49-F238E27FC236}">
                <a16:creationId xmlns:a16="http://schemas.microsoft.com/office/drawing/2014/main" id="{EEB5748A-2F86-495F-A75F-204D3FFC8E68}"/>
              </a:ext>
            </a:extLst>
          </p:cNvPr>
          <p:cNvSpPr>
            <a:spLocks noChangeShapeType="1"/>
          </p:cNvSpPr>
          <p:nvPr/>
        </p:nvSpPr>
        <p:spPr bwMode="auto">
          <a:xfrm>
            <a:off x="99536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72" name="Line 60">
            <a:extLst>
              <a:ext uri="{FF2B5EF4-FFF2-40B4-BE49-F238E27FC236}">
                <a16:creationId xmlns:a16="http://schemas.microsoft.com/office/drawing/2014/main" id="{E68F6C05-36CD-4741-BE98-48032958A9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4900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73" name="Line 61">
            <a:extLst>
              <a:ext uri="{FF2B5EF4-FFF2-40B4-BE49-F238E27FC236}">
                <a16:creationId xmlns:a16="http://schemas.microsoft.com/office/drawing/2014/main" id="{84108D70-B2D8-45F0-B45F-5788448DEFF9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4438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74" name="Line 62">
            <a:extLst>
              <a:ext uri="{FF2B5EF4-FFF2-40B4-BE49-F238E27FC236}">
                <a16:creationId xmlns:a16="http://schemas.microsoft.com/office/drawing/2014/main" id="{87820C47-3864-4025-AD8C-CD0032F4D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556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75" name="Line 63">
            <a:extLst>
              <a:ext uri="{FF2B5EF4-FFF2-40B4-BE49-F238E27FC236}">
                <a16:creationId xmlns:a16="http://schemas.microsoft.com/office/drawing/2014/main" id="{0BB690B0-C394-4002-9E29-60C638DCE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351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76" name="Line 64">
            <a:extLst>
              <a:ext uri="{FF2B5EF4-FFF2-40B4-BE49-F238E27FC236}">
                <a16:creationId xmlns:a16="http://schemas.microsoft.com/office/drawing/2014/main" id="{6F16CE60-4D03-4020-8A49-0C70F97B44F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8288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77" name="Line 65">
            <a:extLst>
              <a:ext uri="{FF2B5EF4-FFF2-40B4-BE49-F238E27FC236}">
                <a16:creationId xmlns:a16="http://schemas.microsoft.com/office/drawing/2014/main" id="{02B65ED3-E740-43DA-98FE-85C8CB2F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941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78" name="Line 66">
            <a:extLst>
              <a:ext uri="{FF2B5EF4-FFF2-40B4-BE49-F238E27FC236}">
                <a16:creationId xmlns:a16="http://schemas.microsoft.com/office/drawing/2014/main" id="{59FE75BD-8310-48E7-A0E2-D08F137FF2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79" name="Line 67">
            <a:extLst>
              <a:ext uri="{FF2B5EF4-FFF2-40B4-BE49-F238E27FC236}">
                <a16:creationId xmlns:a16="http://schemas.microsoft.com/office/drawing/2014/main" id="{98295469-A0FF-496E-AA4D-F46E7A4591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8488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80" name="Line 68">
            <a:extLst>
              <a:ext uri="{FF2B5EF4-FFF2-40B4-BE49-F238E27FC236}">
                <a16:creationId xmlns:a16="http://schemas.microsoft.com/office/drawing/2014/main" id="{1658EE0A-FF8D-40D9-873E-1F26EB4366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61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81" name="Line 69">
            <a:extLst>
              <a:ext uri="{FF2B5EF4-FFF2-40B4-BE49-F238E27FC236}">
                <a16:creationId xmlns:a16="http://schemas.microsoft.com/office/drawing/2014/main" id="{677182AB-8FAE-46A8-BEB6-E29129655D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756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82" name="Line 70">
            <a:extLst>
              <a:ext uri="{FF2B5EF4-FFF2-40B4-BE49-F238E27FC236}">
                <a16:creationId xmlns:a16="http://schemas.microsoft.com/office/drawing/2014/main" id="{0A45A7BE-959C-47D9-8959-52E81FCC50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4390" y="4703763"/>
            <a:ext cx="219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83" name="Line 71">
            <a:extLst>
              <a:ext uri="{FF2B5EF4-FFF2-40B4-BE49-F238E27FC236}">
                <a16:creationId xmlns:a16="http://schemas.microsoft.com/office/drawing/2014/main" id="{5B7ECEE1-7C00-46F1-8310-E291DC5F18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0588" y="4491038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84" name="Line 72">
            <a:extLst>
              <a:ext uri="{FF2B5EF4-FFF2-40B4-BE49-F238E27FC236}">
                <a16:creationId xmlns:a16="http://schemas.microsoft.com/office/drawing/2014/main" id="{349C3DD5-C908-4C80-B558-D7724BB3E7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0588" y="4908550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85" name="Line 73">
            <a:extLst>
              <a:ext uri="{FF2B5EF4-FFF2-40B4-BE49-F238E27FC236}">
                <a16:creationId xmlns:a16="http://schemas.microsoft.com/office/drawing/2014/main" id="{B69BCEAC-B440-4E13-96DC-EF7CA19AEC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0588" y="5119688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86" name="Line 74">
            <a:extLst>
              <a:ext uri="{FF2B5EF4-FFF2-40B4-BE49-F238E27FC236}">
                <a16:creationId xmlns:a16="http://schemas.microsoft.com/office/drawing/2014/main" id="{FA05691E-B71E-492B-84C9-E66E612A27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0588" y="5538788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87" name="Line 75">
            <a:extLst>
              <a:ext uri="{FF2B5EF4-FFF2-40B4-BE49-F238E27FC236}">
                <a16:creationId xmlns:a16="http://schemas.microsoft.com/office/drawing/2014/main" id="{3CB9918C-3460-4503-9075-B78996D420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0588" y="5334000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88" name="Line 76">
            <a:extLst>
              <a:ext uri="{FF2B5EF4-FFF2-40B4-BE49-F238E27FC236}">
                <a16:creationId xmlns:a16="http://schemas.microsoft.com/office/drawing/2014/main" id="{1333BF0B-84CF-4AF6-8E2D-202A6F4E1A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0588" y="5741988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89" name="Line 77">
            <a:extLst>
              <a:ext uri="{FF2B5EF4-FFF2-40B4-BE49-F238E27FC236}">
                <a16:creationId xmlns:a16="http://schemas.microsoft.com/office/drawing/2014/main" id="{3B443799-6F51-468F-B2ED-42FE4DE536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0588" y="3614738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90" name="Line 78">
            <a:extLst>
              <a:ext uri="{FF2B5EF4-FFF2-40B4-BE49-F238E27FC236}">
                <a16:creationId xmlns:a16="http://schemas.microsoft.com/office/drawing/2014/main" id="{5811F1DF-ED16-42F7-8F8D-BEF1A4C4A9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0588" y="3825875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91" name="Line 79">
            <a:extLst>
              <a:ext uri="{FF2B5EF4-FFF2-40B4-BE49-F238E27FC236}">
                <a16:creationId xmlns:a16="http://schemas.microsoft.com/office/drawing/2014/main" id="{46189B35-C3E6-4EC0-9081-0DC2C5EB5F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0588" y="4243388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92" name="Line 80">
            <a:extLst>
              <a:ext uri="{FF2B5EF4-FFF2-40B4-BE49-F238E27FC236}">
                <a16:creationId xmlns:a16="http://schemas.microsoft.com/office/drawing/2014/main" id="{5D12DB7B-5B12-41AA-B3B2-B58D97F2DC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0588" y="4040188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74545" name="Rectangle 81">
            <a:extLst>
              <a:ext uri="{FF2B5EF4-FFF2-40B4-BE49-F238E27FC236}">
                <a16:creationId xmlns:a16="http://schemas.microsoft.com/office/drawing/2014/main" id="{4167ACFB-10ED-4861-AD4B-6300AF63A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425" y="1951038"/>
            <a:ext cx="2265044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Uniform Quantizer</a:t>
            </a:r>
          </a:p>
        </p:txBody>
      </p:sp>
      <p:sp>
        <p:nvSpPr>
          <p:cNvPr id="574546" name="Rectangle 82">
            <a:extLst>
              <a:ext uri="{FF2B5EF4-FFF2-40B4-BE49-F238E27FC236}">
                <a16:creationId xmlns:a16="http://schemas.microsoft.com/office/drawing/2014/main" id="{A2C3FB3D-95E6-421A-870E-2C8E9BB11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6640" y="1993900"/>
            <a:ext cx="2778005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Non-uniform Quantizer</a:t>
            </a:r>
          </a:p>
        </p:txBody>
      </p:sp>
      <p:sp>
        <p:nvSpPr>
          <p:cNvPr id="13395" name="Line 83">
            <a:extLst>
              <a:ext uri="{FF2B5EF4-FFF2-40B4-BE49-F238E27FC236}">
                <a16:creationId xmlns:a16="http://schemas.microsoft.com/office/drawing/2014/main" id="{549552A3-BE1C-48A9-B223-CF21D6264D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98702" y="4502152"/>
            <a:ext cx="3175" cy="200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96" name="Line 84">
            <a:extLst>
              <a:ext uri="{FF2B5EF4-FFF2-40B4-BE49-F238E27FC236}">
                <a16:creationId xmlns:a16="http://schemas.microsoft.com/office/drawing/2014/main" id="{CA6BA2E8-5F8D-44E5-9371-9A5268B664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98700" y="4492625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97" name="Line 85">
            <a:extLst>
              <a:ext uri="{FF2B5EF4-FFF2-40B4-BE49-F238E27FC236}">
                <a16:creationId xmlns:a16="http://schemas.microsoft.com/office/drawing/2014/main" id="{205ED9EE-CE35-44B0-8DA3-483F207E20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4254500"/>
            <a:ext cx="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98" name="Line 86">
            <a:extLst>
              <a:ext uri="{FF2B5EF4-FFF2-40B4-BE49-F238E27FC236}">
                <a16:creationId xmlns:a16="http://schemas.microsoft.com/office/drawing/2014/main" id="{C35C9D13-92D5-44D3-9779-4CE924B5FA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6013" y="5507038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99" name="Freeform 87">
            <a:extLst>
              <a:ext uri="{FF2B5EF4-FFF2-40B4-BE49-F238E27FC236}">
                <a16:creationId xmlns:a16="http://schemas.microsoft.com/office/drawing/2014/main" id="{1A141F19-CB29-40BD-8203-EA7E89CC721D}"/>
              </a:ext>
            </a:extLst>
          </p:cNvPr>
          <p:cNvSpPr>
            <a:spLocks/>
          </p:cNvSpPr>
          <p:nvPr/>
        </p:nvSpPr>
        <p:spPr bwMode="auto">
          <a:xfrm>
            <a:off x="5383215" y="3849690"/>
            <a:ext cx="1506537" cy="1658937"/>
          </a:xfrm>
          <a:custGeom>
            <a:avLst/>
            <a:gdLst>
              <a:gd name="T0" fmla="*/ 0 w 949"/>
              <a:gd name="T1" fmla="*/ 2147483646 h 1045"/>
              <a:gd name="T2" fmla="*/ 0 w 949"/>
              <a:gd name="T3" fmla="*/ 2147483646 h 1045"/>
              <a:gd name="T4" fmla="*/ 544353569 w 949"/>
              <a:gd name="T5" fmla="*/ 2147483646 h 1045"/>
              <a:gd name="T6" fmla="*/ 544353569 w 949"/>
              <a:gd name="T7" fmla="*/ 1965721283 h 1045"/>
              <a:gd name="T8" fmla="*/ 887094706 w 949"/>
              <a:gd name="T9" fmla="*/ 1965721283 h 1045"/>
              <a:gd name="T10" fmla="*/ 887094706 w 949"/>
              <a:gd name="T11" fmla="*/ 1673383246 h 1045"/>
              <a:gd name="T12" fmla="*/ 1048384652 w 949"/>
              <a:gd name="T13" fmla="*/ 1673383246 h 1045"/>
              <a:gd name="T14" fmla="*/ 1048384652 w 949"/>
              <a:gd name="T15" fmla="*/ 1350803343 h 1045"/>
              <a:gd name="T16" fmla="*/ 1370964545 w 949"/>
              <a:gd name="T17" fmla="*/ 1350803343 h 1045"/>
              <a:gd name="T18" fmla="*/ 1370964545 w 949"/>
              <a:gd name="T19" fmla="*/ 1028223440 h 1045"/>
              <a:gd name="T20" fmla="*/ 1562496356 w 949"/>
              <a:gd name="T21" fmla="*/ 1028223440 h 1045"/>
              <a:gd name="T22" fmla="*/ 1562496356 w 949"/>
              <a:gd name="T23" fmla="*/ 655240428 h 1045"/>
              <a:gd name="T24" fmla="*/ 1874995628 w 949"/>
              <a:gd name="T25" fmla="*/ 655240428 h 1045"/>
              <a:gd name="T26" fmla="*/ 1874995628 w 949"/>
              <a:gd name="T27" fmla="*/ 322579903 h 1045"/>
              <a:gd name="T28" fmla="*/ 2147483646 w 949"/>
              <a:gd name="T29" fmla="*/ 322579903 h 1045"/>
              <a:gd name="T30" fmla="*/ 2147483646 w 949"/>
              <a:gd name="T31" fmla="*/ 0 h 104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949"/>
              <a:gd name="T49" fmla="*/ 0 h 1045"/>
              <a:gd name="T50" fmla="*/ 949 w 949"/>
              <a:gd name="T51" fmla="*/ 1045 h 104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949" h="1045">
                <a:moveTo>
                  <a:pt x="0" y="1044"/>
                </a:moveTo>
                <a:lnTo>
                  <a:pt x="0" y="908"/>
                </a:lnTo>
                <a:lnTo>
                  <a:pt x="216" y="908"/>
                </a:lnTo>
                <a:lnTo>
                  <a:pt x="216" y="780"/>
                </a:lnTo>
                <a:lnTo>
                  <a:pt x="352" y="780"/>
                </a:lnTo>
                <a:lnTo>
                  <a:pt x="352" y="664"/>
                </a:lnTo>
                <a:lnTo>
                  <a:pt x="416" y="664"/>
                </a:lnTo>
                <a:lnTo>
                  <a:pt x="416" y="536"/>
                </a:lnTo>
                <a:lnTo>
                  <a:pt x="544" y="536"/>
                </a:lnTo>
                <a:lnTo>
                  <a:pt x="544" y="408"/>
                </a:lnTo>
                <a:lnTo>
                  <a:pt x="620" y="408"/>
                </a:lnTo>
                <a:lnTo>
                  <a:pt x="620" y="260"/>
                </a:lnTo>
                <a:lnTo>
                  <a:pt x="744" y="260"/>
                </a:lnTo>
                <a:lnTo>
                  <a:pt x="744" y="128"/>
                </a:lnTo>
                <a:lnTo>
                  <a:pt x="948" y="128"/>
                </a:lnTo>
                <a:lnTo>
                  <a:pt x="948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00" name="Line 88">
            <a:extLst>
              <a:ext uri="{FF2B5EF4-FFF2-40B4-BE49-F238E27FC236}">
                <a16:creationId xmlns:a16="http://schemas.microsoft.com/office/drawing/2014/main" id="{EE7D0F8B-1065-4269-89D5-655A4A816D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1813" y="3843338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01" name="Line 89">
            <a:extLst>
              <a:ext uri="{FF2B5EF4-FFF2-40B4-BE49-F238E27FC236}">
                <a16:creationId xmlns:a16="http://schemas.microsoft.com/office/drawing/2014/main" id="{8B9997C7-5B1F-4B22-959F-2A9AEA0E30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8250" y="4244975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02" name="Line 90">
            <a:extLst>
              <a:ext uri="{FF2B5EF4-FFF2-40B4-BE49-F238E27FC236}">
                <a16:creationId xmlns:a16="http://schemas.microsoft.com/office/drawing/2014/main" id="{09ECB506-3CD8-4B7D-94DA-665F15670C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4150" y="4035425"/>
            <a:ext cx="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03" name="Line 91">
            <a:extLst>
              <a:ext uri="{FF2B5EF4-FFF2-40B4-BE49-F238E27FC236}">
                <a16:creationId xmlns:a16="http://schemas.microsoft.com/office/drawing/2014/main" id="{EE53DF5F-9402-4E31-8F0A-417835EC07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7325" y="4035425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04" name="Line 92">
            <a:extLst>
              <a:ext uri="{FF2B5EF4-FFF2-40B4-BE49-F238E27FC236}">
                <a16:creationId xmlns:a16="http://schemas.microsoft.com/office/drawing/2014/main" id="{D4F38E56-E699-4DEF-AF08-B5DEBBAD2F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43225" y="3806825"/>
            <a:ext cx="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05" name="Line 93">
            <a:extLst>
              <a:ext uri="{FF2B5EF4-FFF2-40B4-BE49-F238E27FC236}">
                <a16:creationId xmlns:a16="http://schemas.microsoft.com/office/drawing/2014/main" id="{8BD57DAD-534F-4E47-9347-81F9F78CD3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36875" y="3806825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06" name="Line 94">
            <a:extLst>
              <a:ext uri="{FF2B5EF4-FFF2-40B4-BE49-F238E27FC236}">
                <a16:creationId xmlns:a16="http://schemas.microsoft.com/office/drawing/2014/main" id="{8AB73AA7-6A32-4B9A-B2C8-4E79EE960F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0102" y="4711702"/>
            <a:ext cx="3175" cy="200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07" name="Line 95">
            <a:extLst>
              <a:ext uri="{FF2B5EF4-FFF2-40B4-BE49-F238E27FC236}">
                <a16:creationId xmlns:a16="http://schemas.microsoft.com/office/drawing/2014/main" id="{962CCE1B-D418-473D-9906-391C401078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60550" y="4902200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08" name="Line 96">
            <a:extLst>
              <a:ext uri="{FF2B5EF4-FFF2-40B4-BE49-F238E27FC236}">
                <a16:creationId xmlns:a16="http://schemas.microsoft.com/office/drawing/2014/main" id="{EFDAD40E-A496-40F1-85E4-43C15ABC1D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76425" y="4902200"/>
            <a:ext cx="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09" name="Line 97">
            <a:extLst>
              <a:ext uri="{FF2B5EF4-FFF2-40B4-BE49-F238E27FC236}">
                <a16:creationId xmlns:a16="http://schemas.microsoft.com/office/drawing/2014/main" id="{2DA23806-FD17-41C5-99FD-5BBE95C3A4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1000" y="5111750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10" name="Line 98">
            <a:extLst>
              <a:ext uri="{FF2B5EF4-FFF2-40B4-BE49-F238E27FC236}">
                <a16:creationId xmlns:a16="http://schemas.microsoft.com/office/drawing/2014/main" id="{56B9A7D9-0AEE-4654-B236-EA36E4816D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47825" y="5111750"/>
            <a:ext cx="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11" name="Line 99">
            <a:extLst>
              <a:ext uri="{FF2B5EF4-FFF2-40B4-BE49-F238E27FC236}">
                <a16:creationId xmlns:a16="http://schemas.microsoft.com/office/drawing/2014/main" id="{7170D3B2-AF6F-46B1-8FA0-33CFA7FB62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31925" y="5321300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12" name="Line 100">
            <a:extLst>
              <a:ext uri="{FF2B5EF4-FFF2-40B4-BE49-F238E27FC236}">
                <a16:creationId xmlns:a16="http://schemas.microsoft.com/office/drawing/2014/main" id="{C460896C-6193-40D4-943E-96A2044E47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38275" y="5321300"/>
            <a:ext cx="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13" name="Line 101">
            <a:extLst>
              <a:ext uri="{FF2B5EF4-FFF2-40B4-BE49-F238E27FC236}">
                <a16:creationId xmlns:a16="http://schemas.microsoft.com/office/drawing/2014/main" id="{D9B470C3-7A04-4619-9CF7-B54609BBA0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22375" y="5540375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14" name="投影片編號版面配置區 103">
            <a:extLst>
              <a:ext uri="{FF2B5EF4-FFF2-40B4-BE49-F238E27FC236}">
                <a16:creationId xmlns:a16="http://schemas.microsoft.com/office/drawing/2014/main" id="{89A670B3-6B36-4485-BCA5-413E9597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D1B4485-6D51-46CA-AC0B-4B8D021BFD7C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47039AF3-EE10-40A0-A24B-59683D21EA8A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211138" y="198438"/>
            <a:ext cx="5162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細明體" panose="02020509000000000000" pitchFamily="49" charset="-120"/>
              </a:rPr>
              <a:t>Motion Vector Prediction</a:t>
            </a:r>
          </a:p>
        </p:txBody>
      </p:sp>
      <p:sp>
        <p:nvSpPr>
          <p:cNvPr id="655363" name="Rectangle 3">
            <a:extLst>
              <a:ext uri="{FF2B5EF4-FFF2-40B4-BE49-F238E27FC236}">
                <a16:creationId xmlns:a16="http://schemas.microsoft.com/office/drawing/2014/main" id="{C295B72F-23DE-4EEB-9F87-517F9CF8D4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Gray">
          <a:xfrm>
            <a:off x="227013" y="2314575"/>
            <a:ext cx="7866062" cy="4191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Char char="•"/>
              <a:defRPr/>
            </a:pPr>
            <a:r>
              <a:rPr lang="en-US" altLang="zh-TW" sz="2200" dirty="0">
                <a:ea typeface="新細明體" pitchFamily="18" charset="-120"/>
              </a:rPr>
              <a:t>Temporal Prediction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zh-TW" sz="1900" dirty="0">
                <a:ea typeface="新細明體" pitchFamily="18" charset="-120"/>
              </a:rPr>
              <a:t>Inter-Frame Prediction</a:t>
            </a:r>
          </a:p>
          <a:p>
            <a:pPr>
              <a:buFontTx/>
              <a:buChar char="•"/>
              <a:defRPr/>
            </a:pPr>
            <a:r>
              <a:rPr lang="en-US" altLang="zh-TW" sz="2200" dirty="0">
                <a:ea typeface="新細明體" pitchFamily="18" charset="-120"/>
              </a:rPr>
              <a:t>Spatial Prediction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zh-TW" sz="1900" dirty="0">
                <a:ea typeface="新細明體" pitchFamily="18" charset="-120"/>
              </a:rPr>
              <a:t>Inter-Block Prediction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zh-TW" sz="1900" dirty="0">
                <a:ea typeface="新細明體" pitchFamily="18" charset="-120"/>
              </a:rPr>
              <a:t>Median Vector Prediction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zh-TW" sz="1900" dirty="0">
                <a:ea typeface="新細明體" pitchFamily="18" charset="-120"/>
              </a:rPr>
              <a:t>Boundary Match Prediction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zh-TW" sz="1900" dirty="0">
                <a:ea typeface="新細明體" pitchFamily="18" charset="-120"/>
              </a:rPr>
              <a:t>Side Match Prediction</a:t>
            </a:r>
          </a:p>
        </p:txBody>
      </p:sp>
      <p:sp>
        <p:nvSpPr>
          <p:cNvPr id="26632" name="Rectangle 4">
            <a:extLst>
              <a:ext uri="{FF2B5EF4-FFF2-40B4-BE49-F238E27FC236}">
                <a16:creationId xmlns:a16="http://schemas.microsoft.com/office/drawing/2014/main" id="{6A91837C-54DE-486F-8554-B1ECAD0B319C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invGray">
          <a:xfrm>
            <a:off x="4970465" y="4043363"/>
            <a:ext cx="3798219" cy="339196"/>
          </a:xfrm>
          <a:prstGeom prst="rect">
            <a:avLst/>
          </a:prstGeom>
          <a:blipFill>
            <a:blip r:embed="rId2"/>
            <a:stretch>
              <a:fillRect l="-803" t="-5357" b="-21429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>
                <a:noFill/>
                <a:latin typeface="Arial" panose="020B0604020202020204" pitchFamily="34" charset="0"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429" name="Object 2">
                <a:extLst>
                  <a:ext uri="{FF2B5EF4-FFF2-40B4-BE49-F238E27FC236}">
                    <a16:creationId xmlns:a16="http://schemas.microsoft.com/office/drawing/2014/main" id="{86F6C415-7F2B-474A-BDB6-1B956CB276D8}"/>
                  </a:ext>
                </a:extLst>
              </p:cNvPr>
              <p:cNvSpPr txBox="1"/>
              <p:nvPr/>
            </p:nvSpPr>
            <p:spPr bwMode="blackGray">
              <a:xfrm>
                <a:off x="5026027" y="3050382"/>
                <a:ext cx="1252537" cy="4452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i="1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zh-TW" altLang="en-US" sz="2000" i="1" dirty="0">
                    <a:latin typeface="Cambria Math" panose="02040503050406030204" pitchFamily="18" charset="0"/>
                  </a:rPr>
                </a:br>
                <a:endParaRPr lang="zh-TW" altLang="en-US" sz="2000" dirty="0"/>
              </a:p>
            </p:txBody>
          </p:sp>
        </mc:Choice>
        <mc:Fallback xmlns="">
          <p:sp>
            <p:nvSpPr>
              <p:cNvPr id="103429" name="Object 2">
                <a:extLst>
                  <a:ext uri="{FF2B5EF4-FFF2-40B4-BE49-F238E27FC236}">
                    <a16:creationId xmlns:a16="http://schemas.microsoft.com/office/drawing/2014/main" id="{86F6C415-7F2B-474A-BDB6-1B956CB27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5026027" y="3050382"/>
                <a:ext cx="1252537" cy="445294"/>
              </a:xfrm>
              <a:prstGeom prst="rect">
                <a:avLst/>
              </a:prstGeom>
              <a:blipFill>
                <a:blip r:embed="rId3"/>
                <a:stretch>
                  <a:fillRect b="-6849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430" name="Object 4">
                <a:extLst>
                  <a:ext uri="{FF2B5EF4-FFF2-40B4-BE49-F238E27FC236}">
                    <a16:creationId xmlns:a16="http://schemas.microsoft.com/office/drawing/2014/main" id="{F25666AD-7D17-4A9D-ADCF-422147F7111B}"/>
                  </a:ext>
                </a:extLst>
              </p:cNvPr>
              <p:cNvSpPr txBox="1"/>
              <p:nvPr/>
            </p:nvSpPr>
            <p:spPr bwMode="blackGray">
              <a:xfrm>
                <a:off x="4937125" y="2338467"/>
                <a:ext cx="1341438" cy="56435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br>
                  <a:rPr lang="zh-TW" altLang="en-US" sz="2000" dirty="0"/>
                </a:br>
                <a:endParaRPr lang="zh-TW" altLang="en-US" sz="2000" dirty="0"/>
              </a:p>
            </p:txBody>
          </p:sp>
        </mc:Choice>
        <mc:Fallback xmlns="">
          <p:sp>
            <p:nvSpPr>
              <p:cNvPr id="103430" name="Object 4">
                <a:extLst>
                  <a:ext uri="{FF2B5EF4-FFF2-40B4-BE49-F238E27FC236}">
                    <a16:creationId xmlns:a16="http://schemas.microsoft.com/office/drawing/2014/main" id="{F25666AD-7D17-4A9D-ADCF-422147F71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4937125" y="2338467"/>
                <a:ext cx="1341438" cy="564357"/>
              </a:xfrm>
              <a:prstGeom prst="rect">
                <a:avLst/>
              </a:prstGeom>
              <a:blipFill>
                <a:blip r:embed="rId4"/>
                <a:stretch>
                  <a:fillRect t="-5435" r="-2727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431" name="Rectangle 8">
            <a:extLst>
              <a:ext uri="{FF2B5EF4-FFF2-40B4-BE49-F238E27FC236}">
                <a16:creationId xmlns:a16="http://schemas.microsoft.com/office/drawing/2014/main" id="{740AC7BC-EB66-41DB-BF32-110B7F1E367A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161088" y="2373313"/>
            <a:ext cx="2952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800" b="1">
                <a:solidFill>
                  <a:srgbClr val="FFFFFF"/>
                </a:solidFill>
                <a:ea typeface="細明體" panose="02020509000000000000" pitchFamily="49" charset="-120"/>
              </a:rPr>
              <a:t>: </a:t>
            </a:r>
            <a:r>
              <a:rPr lang="en-US" altLang="zh-TW" sz="1800" b="1" i="1">
                <a:solidFill>
                  <a:srgbClr val="FFFFFF"/>
                </a:solidFill>
                <a:ea typeface="細明體" panose="02020509000000000000" pitchFamily="49" charset="-120"/>
              </a:rPr>
              <a:t>Predicted Motion Vector</a:t>
            </a:r>
          </a:p>
        </p:txBody>
      </p:sp>
      <p:sp>
        <p:nvSpPr>
          <p:cNvPr id="103432" name="Rectangle 9">
            <a:extLst>
              <a:ext uri="{FF2B5EF4-FFF2-40B4-BE49-F238E27FC236}">
                <a16:creationId xmlns:a16="http://schemas.microsoft.com/office/drawing/2014/main" id="{CC1893F2-81BD-4A6B-8088-DAEC9379A160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126163" y="3068638"/>
            <a:ext cx="2711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800" b="1">
                <a:solidFill>
                  <a:srgbClr val="FFFFFF"/>
                </a:solidFill>
                <a:ea typeface="細明體" panose="02020509000000000000" pitchFamily="49" charset="-120"/>
              </a:rPr>
              <a:t>: </a:t>
            </a:r>
            <a:r>
              <a:rPr lang="en-US" altLang="zh-TW" sz="1800" b="1" i="1">
                <a:solidFill>
                  <a:srgbClr val="FFFFFF"/>
                </a:solidFill>
                <a:ea typeface="細明體" panose="02020509000000000000" pitchFamily="49" charset="-120"/>
              </a:rPr>
              <a:t>Refined Displacement</a:t>
            </a:r>
          </a:p>
        </p:txBody>
      </p:sp>
      <p:sp>
        <p:nvSpPr>
          <p:cNvPr id="103433" name="Rectangle 10">
            <a:extLst>
              <a:ext uri="{FF2B5EF4-FFF2-40B4-BE49-F238E27FC236}">
                <a16:creationId xmlns:a16="http://schemas.microsoft.com/office/drawing/2014/main" id="{7106813D-9744-4807-8D94-E0733D3289C6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5169535" y="3536952"/>
            <a:ext cx="287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800" b="1" dirty="0">
                <a:solidFill>
                  <a:srgbClr val="FFFFFF"/>
                </a:solidFill>
                <a:ea typeface="細明體" panose="02020509000000000000" pitchFamily="49" charset="-120"/>
              </a:rPr>
              <a:t>: </a:t>
            </a:r>
            <a:r>
              <a:rPr lang="en-US" altLang="zh-TW" sz="1800" b="1" i="1" dirty="0">
                <a:solidFill>
                  <a:srgbClr val="FFFFFF"/>
                </a:solidFill>
                <a:ea typeface="細明體" panose="02020509000000000000" pitchFamily="49" charset="-120"/>
              </a:rPr>
              <a:t>Reduced Search Range</a:t>
            </a:r>
          </a:p>
        </p:txBody>
      </p:sp>
      <p:sp>
        <p:nvSpPr>
          <p:cNvPr id="103434" name="投影片編號版面配置區 11">
            <a:extLst>
              <a:ext uri="{FF2B5EF4-FFF2-40B4-BE49-F238E27FC236}">
                <a16:creationId xmlns:a16="http://schemas.microsoft.com/office/drawing/2014/main" id="{A1901C4C-96AB-4DD6-90ED-A36E222D4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4E2251F-8857-4D20-A8EA-CF5C53E4D621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90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87F9B42-FC4F-45BC-AE52-BCA5D0AFDA5F}"/>
                  </a:ext>
                </a:extLst>
              </p:cNvPr>
              <p:cNvSpPr txBox="1"/>
              <p:nvPr/>
            </p:nvSpPr>
            <p:spPr bwMode="invGray">
              <a:xfrm>
                <a:off x="4937126" y="3536951"/>
                <a:ext cx="420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87F9B42-FC4F-45BC-AE52-BCA5D0AFD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invGray">
              <a:xfrm>
                <a:off x="4937126" y="3536951"/>
                <a:ext cx="420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754542D-86C8-4213-B9B4-33BC423412B1}"/>
                  </a:ext>
                </a:extLst>
              </p:cNvPr>
              <p:cNvSpPr txBox="1"/>
              <p:nvPr/>
            </p:nvSpPr>
            <p:spPr>
              <a:xfrm>
                <a:off x="1287780" y="1508760"/>
                <a:ext cx="5633978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zh-TW" altLang="en-US" sz="2000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 |</m:t>
                    </m:r>
                    <m:r>
                      <m:rPr>
                        <m:sty m:val="p"/>
                      </m:rPr>
                      <a:rPr lang="en-US" altLang="zh-TW" sz="2000" i="1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TW" altLang="en-US" sz="2000" i="1" dirty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754542D-86C8-4213-B9B4-33BC42341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780" y="1508760"/>
                <a:ext cx="5633978" cy="439736"/>
              </a:xfrm>
              <a:prstGeom prst="rect">
                <a:avLst/>
              </a:prstGeom>
              <a:blipFill>
                <a:blip r:embed="rId6"/>
                <a:stretch>
                  <a:fillRect t="-5556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>
            <a:extLst>
              <a:ext uri="{FF2B5EF4-FFF2-40B4-BE49-F238E27FC236}">
                <a16:creationId xmlns:a16="http://schemas.microsoft.com/office/drawing/2014/main" id="{B461DEF6-3C6A-4552-81EF-CA54E779F18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Gray">
          <a:xfrm>
            <a:off x="3446465" y="1181102"/>
            <a:ext cx="4568825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4451" name="Object 2">
                <a:extLst>
                  <a:ext uri="{FF2B5EF4-FFF2-40B4-BE49-F238E27FC236}">
                    <a16:creationId xmlns:a16="http://schemas.microsoft.com/office/drawing/2014/main" id="{36A965D2-B826-4114-B1AA-B44E02B68571}"/>
                  </a:ext>
                </a:extLst>
              </p:cNvPr>
              <p:cNvSpPr txBox="1"/>
              <p:nvPr/>
            </p:nvSpPr>
            <p:spPr bwMode="blackGray">
              <a:xfrm>
                <a:off x="554832" y="2006667"/>
                <a:ext cx="2587283" cy="3365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)]=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4451" name="Object 2">
                <a:extLst>
                  <a:ext uri="{FF2B5EF4-FFF2-40B4-BE49-F238E27FC236}">
                    <a16:creationId xmlns:a16="http://schemas.microsoft.com/office/drawing/2014/main" id="{36A965D2-B826-4114-B1AA-B44E02B68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554832" y="2006667"/>
                <a:ext cx="2587283" cy="336550"/>
              </a:xfrm>
              <a:prstGeom prst="rect">
                <a:avLst/>
              </a:prstGeom>
              <a:blipFill>
                <a:blip r:embed="rId3"/>
                <a:stretch>
                  <a:fillRect b="-32727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452" name="Object 3">
                <a:extLst>
                  <a:ext uri="{FF2B5EF4-FFF2-40B4-BE49-F238E27FC236}">
                    <a16:creationId xmlns:a16="http://schemas.microsoft.com/office/drawing/2014/main" id="{43D56060-6570-4119-91BA-D1A992F158FB}"/>
                  </a:ext>
                </a:extLst>
              </p:cNvPr>
              <p:cNvSpPr txBox="1"/>
              <p:nvPr/>
            </p:nvSpPr>
            <p:spPr bwMode="blackGray">
              <a:xfrm>
                <a:off x="990602" y="4879532"/>
                <a:ext cx="2587625" cy="4873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)]=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func>
                                <m:func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Median</m:t>
                                  </m:r>
                                </m:fName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 </m:t>
                                  </m:r>
                                </m:e>
                              </m:func>
                            </m:e>
                            <m:li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𝑐𝑠</m:t>
                                  </m:r>
                                </m:sub>
                              </m:sSub>
                            </m:lim>
                          </m:limLow>
                        </m:e>
                      </m:func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4452" name="Object 3">
                <a:extLst>
                  <a:ext uri="{FF2B5EF4-FFF2-40B4-BE49-F238E27FC236}">
                    <a16:creationId xmlns:a16="http://schemas.microsoft.com/office/drawing/2014/main" id="{43D56060-6570-4119-91BA-D1A992F15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990602" y="4879532"/>
                <a:ext cx="2587625" cy="487363"/>
              </a:xfrm>
              <a:prstGeom prst="rect">
                <a:avLst/>
              </a:prstGeom>
              <a:blipFill>
                <a:blip r:embed="rId4"/>
                <a:stretch>
                  <a:fillRect r="-11085" b="-125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6390" name="Rectangle 6">
            <a:extLst>
              <a:ext uri="{FF2B5EF4-FFF2-40B4-BE49-F238E27FC236}">
                <a16:creationId xmlns:a16="http://schemas.microsoft.com/office/drawing/2014/main" id="{03A0B14D-7FD7-4340-8A02-1578704EA04D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388940" y="1501775"/>
            <a:ext cx="29190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Inter-Frame Prediction</a:t>
            </a:r>
          </a:p>
        </p:txBody>
      </p:sp>
      <p:sp>
        <p:nvSpPr>
          <p:cNvPr id="656391" name="Rectangle 7">
            <a:extLst>
              <a:ext uri="{FF2B5EF4-FFF2-40B4-BE49-F238E27FC236}">
                <a16:creationId xmlns:a16="http://schemas.microsoft.com/office/drawing/2014/main" id="{CC093079-7D89-44FD-B77C-58EEC44D5BF6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800100" y="4416425"/>
            <a:ext cx="3232150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Median Vector Prediction</a:t>
            </a:r>
          </a:p>
        </p:txBody>
      </p:sp>
      <p:sp>
        <p:nvSpPr>
          <p:cNvPr id="104456" name="Rectangle 9">
            <a:extLst>
              <a:ext uri="{FF2B5EF4-FFF2-40B4-BE49-F238E27FC236}">
                <a16:creationId xmlns:a16="http://schemas.microsoft.com/office/drawing/2014/main" id="{E944D568-F4E5-4179-AF6B-099153B36888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544513" y="198438"/>
            <a:ext cx="6686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細明體" panose="02020509000000000000" pitchFamily="49" charset="-120"/>
              </a:rPr>
              <a:t>Motion Vector Prediction (Cont.)</a:t>
            </a:r>
          </a:p>
        </p:txBody>
      </p:sp>
      <p:sp>
        <p:nvSpPr>
          <p:cNvPr id="104457" name="投影片編號版面配置區 9">
            <a:extLst>
              <a:ext uri="{FF2B5EF4-FFF2-40B4-BE49-F238E27FC236}">
                <a16:creationId xmlns:a16="http://schemas.microsoft.com/office/drawing/2014/main" id="{4BE11D24-012C-4E51-B025-2AE10E38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68ED438-8D01-4412-BEB3-EF0A7C05825B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91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58" name="矩形 2">
            <a:extLst>
              <a:ext uri="{FF2B5EF4-FFF2-40B4-BE49-F238E27FC236}">
                <a16:creationId xmlns:a16="http://schemas.microsoft.com/office/drawing/2014/main" id="{3145E54B-0F9E-4AB2-88F4-9265C9474AA7}"/>
              </a:ext>
            </a:extLst>
          </p:cNvPr>
          <p:cNvSpPr>
            <a:spLocks noChangeArrowheads="1"/>
          </p:cNvSpPr>
          <p:nvPr/>
        </p:nvSpPr>
        <p:spPr bwMode="white">
          <a:xfrm>
            <a:off x="5230813" y="3048002"/>
            <a:ext cx="1181100" cy="327025"/>
          </a:xfrm>
          <a:prstGeom prst="rect">
            <a:avLst/>
          </a:prstGeom>
          <a:solidFill>
            <a:schemeClr val="tx1"/>
          </a:solidFill>
          <a:ln w="25400" algn="ctr">
            <a:noFill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Frame </a:t>
            </a:r>
            <a:r>
              <a:rPr lang="en-US" altLang="zh-TW" sz="1400" i="1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-1   </a:t>
            </a:r>
            <a:endParaRPr lang="zh-TW" altLang="en-US" sz="14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4459" name="矩形 12">
            <a:extLst>
              <a:ext uri="{FF2B5EF4-FFF2-40B4-BE49-F238E27FC236}">
                <a16:creationId xmlns:a16="http://schemas.microsoft.com/office/drawing/2014/main" id="{95A9C027-8F6B-481F-9A4D-49C45EB6B27E}"/>
              </a:ext>
            </a:extLst>
          </p:cNvPr>
          <p:cNvSpPr>
            <a:spLocks noChangeArrowheads="1"/>
          </p:cNvSpPr>
          <p:nvPr/>
        </p:nvSpPr>
        <p:spPr bwMode="white">
          <a:xfrm>
            <a:off x="6600825" y="3048002"/>
            <a:ext cx="1087438" cy="327025"/>
          </a:xfrm>
          <a:prstGeom prst="rect">
            <a:avLst/>
          </a:prstGeom>
          <a:solidFill>
            <a:schemeClr val="tx1"/>
          </a:solidFill>
          <a:ln w="25400" algn="ctr">
            <a:noFill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Frame </a:t>
            </a:r>
            <a:r>
              <a:rPr lang="en-US" altLang="zh-TW" sz="1400" i="1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endParaRPr lang="zh-TW" altLang="en-US" sz="14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4460" name="矩形 3">
            <a:extLst>
              <a:ext uri="{FF2B5EF4-FFF2-40B4-BE49-F238E27FC236}">
                <a16:creationId xmlns:a16="http://schemas.microsoft.com/office/drawing/2014/main" id="{3EEAE5B3-A93D-4FCD-85F3-C0B1326A6320}"/>
              </a:ext>
            </a:extLst>
          </p:cNvPr>
          <p:cNvSpPr>
            <a:spLocks noChangeArrowheads="1"/>
          </p:cNvSpPr>
          <p:nvPr/>
        </p:nvSpPr>
        <p:spPr bwMode="white">
          <a:xfrm>
            <a:off x="5111752" y="3906838"/>
            <a:ext cx="3165475" cy="2043112"/>
          </a:xfrm>
          <a:prstGeom prst="rect">
            <a:avLst/>
          </a:prstGeom>
          <a:solidFill>
            <a:schemeClr val="tx1"/>
          </a:solidFill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461" name="矩形 4">
            <a:extLst>
              <a:ext uri="{FF2B5EF4-FFF2-40B4-BE49-F238E27FC236}">
                <a16:creationId xmlns:a16="http://schemas.microsoft.com/office/drawing/2014/main" id="{F22BED02-8ACA-4FC6-B5D7-EEB713B6A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913" y="4302125"/>
            <a:ext cx="609600" cy="603250"/>
          </a:xfrm>
          <a:prstGeom prst="rect">
            <a:avLst/>
          </a:prstGeom>
          <a:solidFill>
            <a:schemeClr val="tx1"/>
          </a:solidFill>
          <a:ln w="6350" algn="ctr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462" name="矩形 17">
            <a:extLst>
              <a:ext uri="{FF2B5EF4-FFF2-40B4-BE49-F238E27FC236}">
                <a16:creationId xmlns:a16="http://schemas.microsoft.com/office/drawing/2014/main" id="{2BD15CA3-4754-4F10-A4F5-70CEDA9AD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913" y="4906963"/>
            <a:ext cx="609600" cy="603250"/>
          </a:xfrm>
          <a:prstGeom prst="rect">
            <a:avLst/>
          </a:prstGeom>
          <a:solidFill>
            <a:schemeClr val="tx1"/>
          </a:solidFill>
          <a:ln w="6350" algn="ctr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463" name="矩形 18">
            <a:extLst>
              <a:ext uri="{FF2B5EF4-FFF2-40B4-BE49-F238E27FC236}">
                <a16:creationId xmlns:a16="http://schemas.microsoft.com/office/drawing/2014/main" id="{52546933-5E9C-4BDB-B8D8-DADA25D06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1513" y="4302125"/>
            <a:ext cx="609600" cy="603250"/>
          </a:xfrm>
          <a:prstGeom prst="rect">
            <a:avLst/>
          </a:prstGeom>
          <a:solidFill>
            <a:schemeClr val="tx1"/>
          </a:solidFill>
          <a:ln w="6350" algn="ctr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464" name="矩形 19">
            <a:extLst>
              <a:ext uri="{FF2B5EF4-FFF2-40B4-BE49-F238E27FC236}">
                <a16:creationId xmlns:a16="http://schemas.microsoft.com/office/drawing/2014/main" id="{D37DC7D2-61DF-4061-B16E-410ADD685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75" y="4905375"/>
            <a:ext cx="609600" cy="603250"/>
          </a:xfrm>
          <a:prstGeom prst="rect">
            <a:avLst/>
          </a:prstGeom>
          <a:solidFill>
            <a:schemeClr val="tx1"/>
          </a:solidFill>
          <a:ln w="6350" algn="ctr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cxnSp>
        <p:nvCxnSpPr>
          <p:cNvPr id="104465" name="直線單箭頭接點 6">
            <a:extLst>
              <a:ext uri="{FF2B5EF4-FFF2-40B4-BE49-F238E27FC236}">
                <a16:creationId xmlns:a16="http://schemas.microsoft.com/office/drawing/2014/main" id="{4BA7836E-2AEB-4713-BA8B-28D84F3FDF3D}"/>
              </a:ext>
            </a:extLst>
          </p:cNvPr>
          <p:cNvCxnSpPr>
            <a:cxnSpLocks/>
          </p:cNvCxnSpPr>
          <p:nvPr/>
        </p:nvCxnSpPr>
        <p:spPr bwMode="auto">
          <a:xfrm flipV="1">
            <a:off x="6691313" y="4430713"/>
            <a:ext cx="182562" cy="188912"/>
          </a:xfrm>
          <a:prstGeom prst="straightConnector1">
            <a:avLst/>
          </a:prstGeom>
          <a:noFill/>
          <a:ln w="3175" algn="ctr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466" name="直線單箭頭接點 23">
            <a:extLst>
              <a:ext uri="{FF2B5EF4-FFF2-40B4-BE49-F238E27FC236}">
                <a16:creationId xmlns:a16="http://schemas.microsoft.com/office/drawing/2014/main" id="{8345A942-2375-4D17-83C3-7E59BF4CE52A}"/>
              </a:ext>
            </a:extLst>
          </p:cNvPr>
          <p:cNvCxnSpPr>
            <a:cxnSpLocks/>
          </p:cNvCxnSpPr>
          <p:nvPr/>
        </p:nvCxnSpPr>
        <p:spPr bwMode="auto">
          <a:xfrm flipV="1">
            <a:off x="7231063" y="4486275"/>
            <a:ext cx="271462" cy="133350"/>
          </a:xfrm>
          <a:prstGeom prst="straightConnector1">
            <a:avLst/>
          </a:prstGeom>
          <a:noFill/>
          <a:ln w="3175" algn="ctr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467" name="直線單箭頭接點 25">
            <a:extLst>
              <a:ext uri="{FF2B5EF4-FFF2-40B4-BE49-F238E27FC236}">
                <a16:creationId xmlns:a16="http://schemas.microsoft.com/office/drawing/2014/main" id="{44E04601-E560-4D54-BA39-BD3D9EC40CB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05513" y="4981575"/>
            <a:ext cx="93662" cy="230188"/>
          </a:xfrm>
          <a:prstGeom prst="straightConnector1">
            <a:avLst/>
          </a:prstGeom>
          <a:noFill/>
          <a:ln w="3175" algn="ctr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468" name="文字方塊 10">
            <a:extLst>
              <a:ext uri="{FF2B5EF4-FFF2-40B4-BE49-F238E27FC236}">
                <a16:creationId xmlns:a16="http://schemas.microsoft.com/office/drawing/2014/main" id="{761FDAB8-9EDF-4B47-AA55-204A124E6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4138" y="4624388"/>
            <a:ext cx="5572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800" i="1">
                <a:solidFill>
                  <a:srgbClr val="000000"/>
                </a:solidFill>
                <a:ea typeface="新細明體" panose="02020500000000000000" pitchFamily="18" charset="-120"/>
              </a:rPr>
              <a:t>X(p,q-1)</a:t>
            </a:r>
            <a:endParaRPr lang="zh-TW" altLang="en-US" sz="800" i="1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4469" name="文字方塊 28">
            <a:extLst>
              <a:ext uri="{FF2B5EF4-FFF2-40B4-BE49-F238E27FC236}">
                <a16:creationId xmlns:a16="http://schemas.microsoft.com/office/drawing/2014/main" id="{94954EEA-B9C1-4968-8638-B736612FC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163" y="4635500"/>
            <a:ext cx="67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800" i="1">
                <a:solidFill>
                  <a:srgbClr val="000000"/>
                </a:solidFill>
                <a:ea typeface="新細明體" panose="02020500000000000000" pitchFamily="18" charset="-120"/>
              </a:rPr>
              <a:t>X(p1+,q-1)</a:t>
            </a:r>
            <a:endParaRPr lang="zh-TW" altLang="en-US" sz="800" i="1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4470" name="文字方塊 29">
            <a:extLst>
              <a:ext uri="{FF2B5EF4-FFF2-40B4-BE49-F238E27FC236}">
                <a16:creationId xmlns:a16="http://schemas.microsoft.com/office/drawing/2014/main" id="{41763E14-265E-4D4E-B792-98EC4E45D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2313" y="5216525"/>
            <a:ext cx="5572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800" i="1">
                <a:solidFill>
                  <a:srgbClr val="000000"/>
                </a:solidFill>
                <a:ea typeface="新細明體" panose="02020500000000000000" pitchFamily="18" charset="-120"/>
              </a:rPr>
              <a:t>X(p-1,q)</a:t>
            </a:r>
            <a:endParaRPr lang="zh-TW" altLang="en-US" sz="800" i="1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4471" name="文字方塊 30">
            <a:extLst>
              <a:ext uri="{FF2B5EF4-FFF2-40B4-BE49-F238E27FC236}">
                <a16:creationId xmlns:a16="http://schemas.microsoft.com/office/drawing/2014/main" id="{DD25223F-BC71-409B-823E-008248649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7" y="5202238"/>
            <a:ext cx="4667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800" i="1">
                <a:solidFill>
                  <a:srgbClr val="000000"/>
                </a:solidFill>
                <a:ea typeface="新細明體" panose="02020500000000000000" pitchFamily="18" charset="-120"/>
              </a:rPr>
              <a:t>X(p,q)</a:t>
            </a:r>
            <a:endParaRPr lang="zh-TW" altLang="en-US" sz="800" i="1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3">
                <a:extLst>
                  <a:ext uri="{FF2B5EF4-FFF2-40B4-BE49-F238E27FC236}">
                    <a16:creationId xmlns:a16="http://schemas.microsoft.com/office/drawing/2014/main" id="{D3C95A75-185E-49C9-A26C-FAF2027BD7E0}"/>
                  </a:ext>
                </a:extLst>
              </p:cNvPr>
              <p:cNvSpPr txBox="1"/>
              <p:nvPr/>
            </p:nvSpPr>
            <p:spPr bwMode="blackGray">
              <a:xfrm>
                <a:off x="-622299" y="5537929"/>
                <a:ext cx="6513512" cy="4873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−1)}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Object 3">
                <a:extLst>
                  <a:ext uri="{FF2B5EF4-FFF2-40B4-BE49-F238E27FC236}">
                    <a16:creationId xmlns:a16="http://schemas.microsoft.com/office/drawing/2014/main" id="{D3C95A75-185E-49C9-A26C-FAF2027BD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-622299" y="5537929"/>
                <a:ext cx="6513512" cy="4873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2C6DAA20-1C68-45A1-A731-E87C22AAEA0D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233363" y="260350"/>
            <a:ext cx="8667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細明體" panose="02020509000000000000" pitchFamily="49" charset="-120"/>
              </a:rPr>
              <a:t>Predictive ME Using Boundary Matching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C5C3E210-64DE-47E3-B6EF-0BAB636F8A03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6181725" y="2443165"/>
            <a:ext cx="1328738" cy="1252537"/>
          </a:xfrm>
          <a:prstGeom prst="rect">
            <a:avLst/>
          </a:prstGeom>
          <a:solidFill>
            <a:srgbClr val="004E8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5476" name="Rectangle 4">
            <a:extLst>
              <a:ext uri="{FF2B5EF4-FFF2-40B4-BE49-F238E27FC236}">
                <a16:creationId xmlns:a16="http://schemas.microsoft.com/office/drawing/2014/main" id="{3E559DDA-F306-487E-9215-A982611A61AB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6189665" y="3714750"/>
            <a:ext cx="1316037" cy="1239838"/>
          </a:xfrm>
          <a:prstGeom prst="rect">
            <a:avLst/>
          </a:prstGeom>
          <a:solidFill>
            <a:srgbClr val="004E8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550F109D-F04E-4721-BB4D-9B2C50DC9356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4841875" y="3708400"/>
            <a:ext cx="1328738" cy="1252538"/>
          </a:xfrm>
          <a:prstGeom prst="rect">
            <a:avLst/>
          </a:prstGeom>
          <a:solidFill>
            <a:srgbClr val="004E8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5478" name="Rectangle 6">
            <a:extLst>
              <a:ext uri="{FF2B5EF4-FFF2-40B4-BE49-F238E27FC236}">
                <a16:creationId xmlns:a16="http://schemas.microsoft.com/office/drawing/2014/main" id="{D8C5686D-7FA4-43EA-9FCD-9AFDFEB8835C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434138" y="4157663"/>
            <a:ext cx="831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 i="1">
                <a:solidFill>
                  <a:srgbClr val="FFFFFF"/>
                </a:solidFill>
                <a:ea typeface="細明體" panose="02020509000000000000" pitchFamily="49" charset="-120"/>
              </a:rPr>
              <a:t>X(p,q)</a:t>
            </a:r>
          </a:p>
        </p:txBody>
      </p:sp>
      <p:sp>
        <p:nvSpPr>
          <p:cNvPr id="105479" name="Rectangle 7">
            <a:extLst>
              <a:ext uri="{FF2B5EF4-FFF2-40B4-BE49-F238E27FC236}">
                <a16:creationId xmlns:a16="http://schemas.microsoft.com/office/drawing/2014/main" id="{F1BCC8AC-E529-4D22-A492-C7D482521DC5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343650" y="2863852"/>
            <a:ext cx="1035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 i="1" dirty="0">
                <a:solidFill>
                  <a:srgbClr val="FFFFFF"/>
                </a:solidFill>
                <a:ea typeface="細明體" panose="02020509000000000000" pitchFamily="49" charset="-120"/>
              </a:rPr>
              <a:t>X(p,q-1)</a:t>
            </a:r>
          </a:p>
        </p:txBody>
      </p:sp>
      <p:sp>
        <p:nvSpPr>
          <p:cNvPr id="105480" name="Rectangle 8">
            <a:extLst>
              <a:ext uri="{FF2B5EF4-FFF2-40B4-BE49-F238E27FC236}">
                <a16:creationId xmlns:a16="http://schemas.microsoft.com/office/drawing/2014/main" id="{0811D967-F9AF-48D7-8C40-707F0F96D06C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4837113" y="3854452"/>
            <a:ext cx="1035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 i="1">
                <a:solidFill>
                  <a:srgbClr val="FFFFFF"/>
                </a:solidFill>
                <a:ea typeface="細明體" panose="02020509000000000000" pitchFamily="49" charset="-120"/>
              </a:rPr>
              <a:t>X(p-1,q)</a:t>
            </a:r>
          </a:p>
        </p:txBody>
      </p:sp>
      <p:sp>
        <p:nvSpPr>
          <p:cNvPr id="105481" name="Rectangle 9">
            <a:extLst>
              <a:ext uri="{FF2B5EF4-FFF2-40B4-BE49-F238E27FC236}">
                <a16:creationId xmlns:a16="http://schemas.microsoft.com/office/drawing/2014/main" id="{F352D773-D19F-4B07-A004-3110CF89942E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197602" y="3525840"/>
            <a:ext cx="1312863" cy="153987"/>
          </a:xfrm>
          <a:prstGeom prst="rect">
            <a:avLst/>
          </a:prstGeom>
          <a:gradFill rotWithShape="0">
            <a:gsLst>
              <a:gs pos="0">
                <a:srgbClr val="99FFFF"/>
              </a:gs>
              <a:gs pos="100000">
                <a:srgbClr val="6BB2B2"/>
              </a:gs>
            </a:gsLst>
            <a:lin ang="5400000" scaled="1"/>
          </a:gradFill>
          <a:ln w="12700">
            <a:solidFill>
              <a:srgbClr val="2DB0E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5482" name="Rectangle 10">
            <a:extLst>
              <a:ext uri="{FF2B5EF4-FFF2-40B4-BE49-F238E27FC236}">
                <a16:creationId xmlns:a16="http://schemas.microsoft.com/office/drawing/2014/main" id="{4EF845C0-4E25-495E-990A-B38D96B363D2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005513" y="3722688"/>
            <a:ext cx="163512" cy="1230312"/>
          </a:xfrm>
          <a:prstGeom prst="rect">
            <a:avLst/>
          </a:prstGeom>
          <a:gradFill rotWithShape="0">
            <a:gsLst>
              <a:gs pos="0">
                <a:srgbClr val="00CC99"/>
              </a:gs>
              <a:gs pos="100000">
                <a:srgbClr val="008E6B"/>
              </a:gs>
            </a:gsLst>
            <a:lin ang="2700000" scaled="1"/>
          </a:gradFill>
          <a:ln w="12700">
            <a:solidFill>
              <a:srgbClr val="99FF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5483" name="Rectangle 11">
            <a:extLst>
              <a:ext uri="{FF2B5EF4-FFF2-40B4-BE49-F238E27FC236}">
                <a16:creationId xmlns:a16="http://schemas.microsoft.com/office/drawing/2014/main" id="{1A8E2363-BF7B-486A-AD97-5FEBE15108D2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227763" y="3724277"/>
            <a:ext cx="163512" cy="1230313"/>
          </a:xfrm>
          <a:prstGeom prst="rect">
            <a:avLst/>
          </a:prstGeom>
          <a:gradFill rotWithShape="0">
            <a:gsLst>
              <a:gs pos="0">
                <a:srgbClr val="00CC99"/>
              </a:gs>
              <a:gs pos="100000">
                <a:srgbClr val="008E6B"/>
              </a:gs>
            </a:gsLst>
            <a:lin ang="5400000" scaled="1"/>
          </a:gradFill>
          <a:ln w="12700">
            <a:solidFill>
              <a:srgbClr val="99FF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5484" name="Rectangle 12">
            <a:extLst>
              <a:ext uri="{FF2B5EF4-FFF2-40B4-BE49-F238E27FC236}">
                <a16:creationId xmlns:a16="http://schemas.microsoft.com/office/drawing/2014/main" id="{39174E31-2AF7-4E2F-B104-EEB1E70BD585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197602" y="3724275"/>
            <a:ext cx="1312863" cy="153988"/>
          </a:xfrm>
          <a:prstGeom prst="rect">
            <a:avLst/>
          </a:prstGeom>
          <a:gradFill rotWithShape="0">
            <a:gsLst>
              <a:gs pos="0">
                <a:srgbClr val="6BB2B2"/>
              </a:gs>
              <a:gs pos="100000">
                <a:srgbClr val="99FFFF"/>
              </a:gs>
            </a:gsLst>
            <a:lin ang="5400000" scaled="1"/>
          </a:gradFill>
          <a:ln w="12700">
            <a:solidFill>
              <a:srgbClr val="2DB0E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57423" name="Rectangle 15">
            <a:extLst>
              <a:ext uri="{FF2B5EF4-FFF2-40B4-BE49-F238E27FC236}">
                <a16:creationId xmlns:a16="http://schemas.microsoft.com/office/drawing/2014/main" id="{7A2B1F45-D001-437A-967C-1B51C8EE7C57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3290888" y="1558925"/>
            <a:ext cx="1588576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column vector</a:t>
            </a:r>
          </a:p>
        </p:txBody>
      </p:sp>
      <p:sp>
        <p:nvSpPr>
          <p:cNvPr id="657424" name="Rectangle 16">
            <a:extLst>
              <a:ext uri="{FF2B5EF4-FFF2-40B4-BE49-F238E27FC236}">
                <a16:creationId xmlns:a16="http://schemas.microsoft.com/office/drawing/2014/main" id="{78187C54-B20F-431E-8990-EB67908519EB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3322638" y="1985963"/>
            <a:ext cx="1270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row  vector</a:t>
            </a:r>
          </a:p>
        </p:txBody>
      </p:sp>
      <p:sp>
        <p:nvSpPr>
          <p:cNvPr id="105490" name="Oval 18">
            <a:extLst>
              <a:ext uri="{FF2B5EF4-FFF2-40B4-BE49-F238E27FC236}">
                <a16:creationId xmlns:a16="http://schemas.microsoft.com/office/drawing/2014/main" id="{4C14E095-D5AB-4CF0-BF79-438B17838BD0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5972175" y="2573338"/>
            <a:ext cx="2205038" cy="2259012"/>
          </a:xfrm>
          <a:prstGeom prst="ellipse">
            <a:avLst/>
          </a:prstGeom>
          <a:noFill/>
          <a:ln w="50800">
            <a:solidFill>
              <a:srgbClr val="00CC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5491" name="AutoShape 19">
            <a:extLst>
              <a:ext uri="{FF2B5EF4-FFF2-40B4-BE49-F238E27FC236}">
                <a16:creationId xmlns:a16="http://schemas.microsoft.com/office/drawing/2014/main" id="{8306600A-6038-43D1-87F8-E424471BC353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4587877" y="4198938"/>
            <a:ext cx="1820863" cy="1782762"/>
          </a:xfrm>
          <a:prstGeom prst="star16">
            <a:avLst>
              <a:gd name="adj" fmla="val 37500"/>
            </a:avLst>
          </a:prstGeom>
          <a:noFill/>
          <a:ln w="25400">
            <a:solidFill>
              <a:srgbClr val="FF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5492" name="投影片編號版面配置區 19">
            <a:extLst>
              <a:ext uri="{FF2B5EF4-FFF2-40B4-BE49-F238E27FC236}">
                <a16:creationId xmlns:a16="http://schemas.microsoft.com/office/drawing/2014/main" id="{C8E5C0C2-BA35-498D-B169-FE2290F90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25D3E09-5AA3-4378-935F-14945B568271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92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505420A-97F6-4B28-8D6D-02D7C7433C6A}"/>
                  </a:ext>
                </a:extLst>
              </p:cNvPr>
              <p:cNvSpPr txBox="1"/>
              <p:nvPr/>
            </p:nvSpPr>
            <p:spPr>
              <a:xfrm>
                <a:off x="233779" y="1542079"/>
                <a:ext cx="3088859" cy="373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505420A-97F6-4B28-8D6D-02D7C7433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79" y="1542079"/>
                <a:ext cx="3088859" cy="373949"/>
              </a:xfrm>
              <a:prstGeom prst="rect">
                <a:avLst/>
              </a:prstGeom>
              <a:blipFill>
                <a:blip r:embed="rId2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77E4F30-226B-4BB7-B544-E2122A8DF7E4}"/>
                  </a:ext>
                </a:extLst>
              </p:cNvPr>
              <p:cNvSpPr txBox="1"/>
              <p:nvPr/>
            </p:nvSpPr>
            <p:spPr>
              <a:xfrm>
                <a:off x="233779" y="1965504"/>
                <a:ext cx="3088859" cy="373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77E4F30-226B-4BB7-B544-E2122A8DF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79" y="1965504"/>
                <a:ext cx="3088859" cy="373949"/>
              </a:xfrm>
              <a:prstGeom prst="rect">
                <a:avLst/>
              </a:prstGeom>
              <a:blipFill>
                <a:blip r:embed="rId3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733F636-2F81-496F-8E22-03725AD00B76}"/>
                  </a:ext>
                </a:extLst>
              </p:cNvPr>
              <p:cNvSpPr txBox="1"/>
              <p:nvPr/>
            </p:nvSpPr>
            <p:spPr>
              <a:xfrm>
                <a:off x="148234" y="2910158"/>
                <a:ext cx="4579010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𝑏𝑚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)]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  <m:sSubSup>
                                <m:sSubSup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733F636-2F81-496F-8E22-03725AD00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34" y="2910158"/>
                <a:ext cx="4579010" cy="8125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58A6B9B4-79EB-451B-87A9-06C6B3E0C690}"/>
                  </a:ext>
                </a:extLst>
              </p:cNvPr>
              <p:cNvSpPr txBox="1"/>
              <p:nvPr/>
            </p:nvSpPr>
            <p:spPr>
              <a:xfrm>
                <a:off x="90831" y="3695702"/>
                <a:ext cx="4686604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𝑏𝑚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)]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  <m:sSubSup>
                                <m:sSubSup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58A6B9B4-79EB-451B-87A9-06C6B3E0C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1" y="3695702"/>
                <a:ext cx="4686604" cy="8125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51EEF8-029A-43B4-89D9-C0F623BA4319}"/>
                  </a:ext>
                </a:extLst>
              </p:cNvPr>
              <p:cNvSpPr txBox="1"/>
              <p:nvPr/>
            </p:nvSpPr>
            <p:spPr>
              <a:xfrm>
                <a:off x="176276" y="4639346"/>
                <a:ext cx="2733633" cy="443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𝑐𝑠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𝑏𝑚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51EEF8-029A-43B4-89D9-C0F623BA4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76" y="4639346"/>
                <a:ext cx="2733633" cy="443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DA72D85-86E5-4E52-A3D1-65DB423D1F94}"/>
                  </a:ext>
                </a:extLst>
              </p:cNvPr>
              <p:cNvSpPr txBox="1"/>
              <p:nvPr/>
            </p:nvSpPr>
            <p:spPr>
              <a:xfrm>
                <a:off x="176276" y="5350992"/>
                <a:ext cx="30205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DA72D85-86E5-4E52-A3D1-65DB423D1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76" y="5350992"/>
                <a:ext cx="3020570" cy="338554"/>
              </a:xfrm>
              <a:prstGeom prst="rect">
                <a:avLst/>
              </a:prstGeom>
              <a:blipFill>
                <a:blip r:embed="rId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D8AA6617-AA77-45AD-9E07-B14A02D50829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211138" y="198438"/>
            <a:ext cx="7321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細明體" panose="02020509000000000000" pitchFamily="49" charset="-120"/>
              </a:rPr>
              <a:t>Predictive ME Using Side Matching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9494F52-51A3-4C9A-B0BB-E644C7B30C43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6119815" y="2252665"/>
            <a:ext cx="1328737" cy="1252537"/>
          </a:xfrm>
          <a:prstGeom prst="rect">
            <a:avLst/>
          </a:prstGeom>
          <a:solidFill>
            <a:srgbClr val="004E8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6500" name="Rectangle 4">
            <a:extLst>
              <a:ext uri="{FF2B5EF4-FFF2-40B4-BE49-F238E27FC236}">
                <a16:creationId xmlns:a16="http://schemas.microsoft.com/office/drawing/2014/main" id="{27EF0C8F-BB9A-4D27-860C-82BD94D0215C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6127750" y="3524250"/>
            <a:ext cx="1316038" cy="1239838"/>
          </a:xfrm>
          <a:prstGeom prst="rect">
            <a:avLst/>
          </a:prstGeom>
          <a:solidFill>
            <a:srgbClr val="004E8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6501" name="Rectangle 5">
            <a:extLst>
              <a:ext uri="{FF2B5EF4-FFF2-40B4-BE49-F238E27FC236}">
                <a16:creationId xmlns:a16="http://schemas.microsoft.com/office/drawing/2014/main" id="{C293B870-1BBF-4D43-B6E8-C1EE1CFE13F2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4779965" y="3517900"/>
            <a:ext cx="1328737" cy="1252538"/>
          </a:xfrm>
          <a:prstGeom prst="rect">
            <a:avLst/>
          </a:prstGeom>
          <a:solidFill>
            <a:srgbClr val="004E8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6502" name="Rectangle 6">
            <a:extLst>
              <a:ext uri="{FF2B5EF4-FFF2-40B4-BE49-F238E27FC236}">
                <a16:creationId xmlns:a16="http://schemas.microsoft.com/office/drawing/2014/main" id="{439D7EC7-1472-4E89-85FA-1DF5EB61B876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372227" y="3987800"/>
            <a:ext cx="8366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X</a:t>
            </a:r>
            <a:r>
              <a:rPr lang="en-US" altLang="zh-TW" sz="1600" b="1" i="1" baseline="-25000">
                <a:solidFill>
                  <a:srgbClr val="FFFFFF"/>
                </a:solidFill>
                <a:ea typeface="細明體" panose="02020509000000000000" pitchFamily="49" charset="-120"/>
              </a:rPr>
              <a:t>c</a:t>
            </a: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(p,q)</a:t>
            </a:r>
          </a:p>
        </p:txBody>
      </p:sp>
      <p:sp>
        <p:nvSpPr>
          <p:cNvPr id="106503" name="Rectangle 7">
            <a:extLst>
              <a:ext uri="{FF2B5EF4-FFF2-40B4-BE49-F238E27FC236}">
                <a16:creationId xmlns:a16="http://schemas.microsoft.com/office/drawing/2014/main" id="{FF6A8D22-2E86-4084-BF8C-EBC56DF32E80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297613" y="2473327"/>
            <a:ext cx="9509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X(p,q-1)</a:t>
            </a:r>
          </a:p>
        </p:txBody>
      </p:sp>
      <p:sp>
        <p:nvSpPr>
          <p:cNvPr id="106504" name="Rectangle 8">
            <a:extLst>
              <a:ext uri="{FF2B5EF4-FFF2-40B4-BE49-F238E27FC236}">
                <a16:creationId xmlns:a16="http://schemas.microsoft.com/office/drawing/2014/main" id="{209F8D99-E558-499E-AFCF-144A8B820034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4773613" y="3957640"/>
            <a:ext cx="9509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X(p-1,q)</a:t>
            </a:r>
          </a:p>
        </p:txBody>
      </p:sp>
      <p:sp>
        <p:nvSpPr>
          <p:cNvPr id="106505" name="Rectangle 9">
            <a:extLst>
              <a:ext uri="{FF2B5EF4-FFF2-40B4-BE49-F238E27FC236}">
                <a16:creationId xmlns:a16="http://schemas.microsoft.com/office/drawing/2014/main" id="{355BE800-CE82-4270-A25E-48E59CF64627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7467600" y="3509965"/>
            <a:ext cx="1328738" cy="1252537"/>
          </a:xfrm>
          <a:prstGeom prst="rect">
            <a:avLst/>
          </a:prstGeom>
          <a:solidFill>
            <a:srgbClr val="004E8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6506" name="Rectangle 10">
            <a:extLst>
              <a:ext uri="{FF2B5EF4-FFF2-40B4-BE49-F238E27FC236}">
                <a16:creationId xmlns:a16="http://schemas.microsoft.com/office/drawing/2014/main" id="{188F7B56-391D-412D-AD13-43382ED41C40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6119815" y="4783140"/>
            <a:ext cx="1328737" cy="1252537"/>
          </a:xfrm>
          <a:prstGeom prst="rect">
            <a:avLst/>
          </a:prstGeom>
          <a:solidFill>
            <a:srgbClr val="004E8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6507" name="Rectangle 11">
            <a:extLst>
              <a:ext uri="{FF2B5EF4-FFF2-40B4-BE49-F238E27FC236}">
                <a16:creationId xmlns:a16="http://schemas.microsoft.com/office/drawing/2014/main" id="{EB80F8D3-45B5-4168-9C75-2E5FF6B87366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7834313" y="4011615"/>
            <a:ext cx="10017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X(p+1,q)</a:t>
            </a:r>
          </a:p>
        </p:txBody>
      </p:sp>
      <p:sp>
        <p:nvSpPr>
          <p:cNvPr id="106508" name="Rectangle 12">
            <a:extLst>
              <a:ext uri="{FF2B5EF4-FFF2-40B4-BE49-F238E27FC236}">
                <a16:creationId xmlns:a16="http://schemas.microsoft.com/office/drawing/2014/main" id="{7BCAC137-19DB-4E4A-A490-2B668238D9A5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272213" y="5634040"/>
            <a:ext cx="10017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X(p,q+1)</a:t>
            </a:r>
          </a:p>
        </p:txBody>
      </p:sp>
      <p:grpSp>
        <p:nvGrpSpPr>
          <p:cNvPr id="106509" name="Group 13">
            <a:extLst>
              <a:ext uri="{FF2B5EF4-FFF2-40B4-BE49-F238E27FC236}">
                <a16:creationId xmlns:a16="http://schemas.microsoft.com/office/drawing/2014/main" id="{864412EE-E5F8-4FF0-BDD8-C62424612508}"/>
              </a:ext>
            </a:extLst>
          </p:cNvPr>
          <p:cNvGrpSpPr>
            <a:grpSpLocks/>
          </p:cNvGrpSpPr>
          <p:nvPr/>
        </p:nvGrpSpPr>
        <p:grpSpPr bwMode="auto">
          <a:xfrm>
            <a:off x="5940427" y="3549652"/>
            <a:ext cx="155575" cy="1211263"/>
            <a:chOff x="3742" y="2236"/>
            <a:chExt cx="98" cy="763"/>
          </a:xfrm>
        </p:grpSpPr>
        <p:grpSp>
          <p:nvGrpSpPr>
            <p:cNvPr id="106626" name="Group 14" descr="淺色右斜對角線">
              <a:extLst>
                <a:ext uri="{FF2B5EF4-FFF2-40B4-BE49-F238E27FC236}">
                  <a16:creationId xmlns:a16="http://schemas.microsoft.com/office/drawing/2014/main" id="{E73F74F2-60C7-4222-BB69-A27F7527A6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2" y="2236"/>
              <a:ext cx="98" cy="381"/>
              <a:chOff x="3742" y="2236"/>
              <a:chExt cx="98" cy="381"/>
            </a:xfrm>
          </p:grpSpPr>
          <p:grpSp>
            <p:nvGrpSpPr>
              <p:cNvPr id="106634" name="Group 15" descr="淺色右斜對角線">
                <a:extLst>
                  <a:ext uri="{FF2B5EF4-FFF2-40B4-BE49-F238E27FC236}">
                    <a16:creationId xmlns:a16="http://schemas.microsoft.com/office/drawing/2014/main" id="{9FEE3B3E-AE7F-42BD-AAA3-3ABA817E4F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2" y="2236"/>
                <a:ext cx="98" cy="187"/>
                <a:chOff x="3742" y="2236"/>
                <a:chExt cx="98" cy="187"/>
              </a:xfrm>
            </p:grpSpPr>
            <p:sp>
              <p:nvSpPr>
                <p:cNvPr id="106638" name="Rectangle 16" descr="淺色右斜對角線">
                  <a:extLst>
                    <a:ext uri="{FF2B5EF4-FFF2-40B4-BE49-F238E27FC236}">
                      <a16:creationId xmlns:a16="http://schemas.microsoft.com/office/drawing/2014/main" id="{932F71F2-E429-488D-ADA8-779C782F1B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742" y="2236"/>
                  <a:ext cx="98" cy="91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39" name="Rectangle 17" descr="淺色右斜對角線">
                  <a:extLst>
                    <a:ext uri="{FF2B5EF4-FFF2-40B4-BE49-F238E27FC236}">
                      <a16:creationId xmlns:a16="http://schemas.microsoft.com/office/drawing/2014/main" id="{66ABD339-9BAB-4AB8-B0D4-F2C197247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742" y="2332"/>
                  <a:ext cx="98" cy="91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635" name="Group 18" descr="淺色右斜對角線">
                <a:extLst>
                  <a:ext uri="{FF2B5EF4-FFF2-40B4-BE49-F238E27FC236}">
                    <a16:creationId xmlns:a16="http://schemas.microsoft.com/office/drawing/2014/main" id="{D96DE7EC-D9A8-44BF-9CEC-BB9591AB12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2" y="2431"/>
                <a:ext cx="98" cy="186"/>
                <a:chOff x="3742" y="2431"/>
                <a:chExt cx="98" cy="186"/>
              </a:xfrm>
            </p:grpSpPr>
            <p:sp>
              <p:nvSpPr>
                <p:cNvPr id="106636" name="Rectangle 19" descr="淺色右斜對角線">
                  <a:extLst>
                    <a:ext uri="{FF2B5EF4-FFF2-40B4-BE49-F238E27FC236}">
                      <a16:creationId xmlns:a16="http://schemas.microsoft.com/office/drawing/2014/main" id="{3B16591D-47C1-4A9D-8F3C-6DF78564CB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742" y="2431"/>
                  <a:ext cx="98" cy="91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37" name="Rectangle 20" descr="淺色右斜對角線">
                  <a:extLst>
                    <a:ext uri="{FF2B5EF4-FFF2-40B4-BE49-F238E27FC236}">
                      <a16:creationId xmlns:a16="http://schemas.microsoft.com/office/drawing/2014/main" id="{A7D75BE5-2925-47A1-B16E-3A4C93D729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742" y="2527"/>
                  <a:ext cx="98" cy="90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106627" name="Group 21" descr="淺色右斜對角線">
              <a:extLst>
                <a:ext uri="{FF2B5EF4-FFF2-40B4-BE49-F238E27FC236}">
                  <a16:creationId xmlns:a16="http://schemas.microsoft.com/office/drawing/2014/main" id="{1D1B2F70-20AC-42BE-AA60-6AA3BC5CA2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2" y="2618"/>
              <a:ext cx="98" cy="381"/>
              <a:chOff x="3742" y="2618"/>
              <a:chExt cx="98" cy="381"/>
            </a:xfrm>
          </p:grpSpPr>
          <p:grpSp>
            <p:nvGrpSpPr>
              <p:cNvPr id="106628" name="Group 22" descr="淺色右斜對角線">
                <a:extLst>
                  <a:ext uri="{FF2B5EF4-FFF2-40B4-BE49-F238E27FC236}">
                    <a16:creationId xmlns:a16="http://schemas.microsoft.com/office/drawing/2014/main" id="{E9A6798A-5FB1-4067-B409-9D2FA22333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2" y="2618"/>
                <a:ext cx="98" cy="186"/>
                <a:chOff x="3742" y="2618"/>
                <a:chExt cx="98" cy="186"/>
              </a:xfrm>
            </p:grpSpPr>
            <p:sp>
              <p:nvSpPr>
                <p:cNvPr id="106632" name="Rectangle 23" descr="淺色右斜對角線">
                  <a:extLst>
                    <a:ext uri="{FF2B5EF4-FFF2-40B4-BE49-F238E27FC236}">
                      <a16:creationId xmlns:a16="http://schemas.microsoft.com/office/drawing/2014/main" id="{22AA44AD-3A70-4E0E-ADF8-5287798678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742" y="2618"/>
                  <a:ext cx="98" cy="90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33" name="Rectangle 24" descr="淺色右斜對角線">
                  <a:extLst>
                    <a:ext uri="{FF2B5EF4-FFF2-40B4-BE49-F238E27FC236}">
                      <a16:creationId xmlns:a16="http://schemas.microsoft.com/office/drawing/2014/main" id="{326BAF19-BECF-4F73-8D4B-597C49BB7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742" y="2713"/>
                  <a:ext cx="98" cy="91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629" name="Group 25" descr="淺色右斜對角線">
                <a:extLst>
                  <a:ext uri="{FF2B5EF4-FFF2-40B4-BE49-F238E27FC236}">
                    <a16:creationId xmlns:a16="http://schemas.microsoft.com/office/drawing/2014/main" id="{EEC95950-888A-4301-8C75-D2892B8A7D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2" y="2812"/>
                <a:ext cx="98" cy="187"/>
                <a:chOff x="3742" y="2812"/>
                <a:chExt cx="98" cy="187"/>
              </a:xfrm>
            </p:grpSpPr>
            <p:sp>
              <p:nvSpPr>
                <p:cNvPr id="106630" name="Rectangle 26" descr="淺色右斜對角線">
                  <a:extLst>
                    <a:ext uri="{FF2B5EF4-FFF2-40B4-BE49-F238E27FC236}">
                      <a16:creationId xmlns:a16="http://schemas.microsoft.com/office/drawing/2014/main" id="{7EF7D0D3-3014-4087-9822-B775CE4FF0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742" y="2812"/>
                  <a:ext cx="98" cy="91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31" name="Rectangle 27" descr="淺色右斜對角線">
                  <a:extLst>
                    <a:ext uri="{FF2B5EF4-FFF2-40B4-BE49-F238E27FC236}">
                      <a16:creationId xmlns:a16="http://schemas.microsoft.com/office/drawing/2014/main" id="{34235D3E-6E4B-4A3C-819B-8FF4A8F19D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742" y="2908"/>
                  <a:ext cx="98" cy="91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grpSp>
        <p:nvGrpSpPr>
          <p:cNvPr id="106510" name="Group 28">
            <a:extLst>
              <a:ext uri="{FF2B5EF4-FFF2-40B4-BE49-F238E27FC236}">
                <a16:creationId xmlns:a16="http://schemas.microsoft.com/office/drawing/2014/main" id="{26A7CB57-BFA7-43F8-8CC6-4380BF39548C}"/>
              </a:ext>
            </a:extLst>
          </p:cNvPr>
          <p:cNvGrpSpPr>
            <a:grpSpLocks/>
          </p:cNvGrpSpPr>
          <p:nvPr/>
        </p:nvGrpSpPr>
        <p:grpSpPr bwMode="auto">
          <a:xfrm>
            <a:off x="6153152" y="3552825"/>
            <a:ext cx="155575" cy="1176338"/>
            <a:chOff x="3876" y="2238"/>
            <a:chExt cx="98" cy="741"/>
          </a:xfrm>
        </p:grpSpPr>
        <p:grpSp>
          <p:nvGrpSpPr>
            <p:cNvPr id="106612" name="Group 29" descr="淺色右斜對角線">
              <a:extLst>
                <a:ext uri="{FF2B5EF4-FFF2-40B4-BE49-F238E27FC236}">
                  <a16:creationId xmlns:a16="http://schemas.microsoft.com/office/drawing/2014/main" id="{859F9463-D052-428A-9D6B-906DD7D180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6" y="2238"/>
              <a:ext cx="98" cy="370"/>
              <a:chOff x="3876" y="2238"/>
              <a:chExt cx="98" cy="370"/>
            </a:xfrm>
          </p:grpSpPr>
          <p:grpSp>
            <p:nvGrpSpPr>
              <p:cNvPr id="106620" name="Group 30" descr="淺色右斜對角線">
                <a:extLst>
                  <a:ext uri="{FF2B5EF4-FFF2-40B4-BE49-F238E27FC236}">
                    <a16:creationId xmlns:a16="http://schemas.microsoft.com/office/drawing/2014/main" id="{DD1B6C50-4F3D-4822-A796-DD7F1B5134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76" y="2238"/>
                <a:ext cx="98" cy="181"/>
                <a:chOff x="3876" y="2238"/>
                <a:chExt cx="98" cy="181"/>
              </a:xfrm>
            </p:grpSpPr>
            <p:sp>
              <p:nvSpPr>
                <p:cNvPr id="106624" name="Rectangle 31" descr="淺色右斜對角線">
                  <a:extLst>
                    <a:ext uri="{FF2B5EF4-FFF2-40B4-BE49-F238E27FC236}">
                      <a16:creationId xmlns:a16="http://schemas.microsoft.com/office/drawing/2014/main" id="{D1303096-C0F8-4212-8255-89A7A406A6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876" y="2238"/>
                  <a:ext cx="98" cy="8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25" name="Rectangle 32" descr="淺色右斜對角線">
                  <a:extLst>
                    <a:ext uri="{FF2B5EF4-FFF2-40B4-BE49-F238E27FC236}">
                      <a16:creationId xmlns:a16="http://schemas.microsoft.com/office/drawing/2014/main" id="{A7B3684A-C148-4DFA-9399-C7BD6E5AB6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876" y="2332"/>
                  <a:ext cx="98" cy="87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621" name="Group 33" descr="淺色右斜對角線">
                <a:extLst>
                  <a:ext uri="{FF2B5EF4-FFF2-40B4-BE49-F238E27FC236}">
                    <a16:creationId xmlns:a16="http://schemas.microsoft.com/office/drawing/2014/main" id="{22EA9039-22E2-4305-9DD2-889F0F8ED5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76" y="2427"/>
                <a:ext cx="98" cy="181"/>
                <a:chOff x="3876" y="2427"/>
                <a:chExt cx="98" cy="181"/>
              </a:xfrm>
            </p:grpSpPr>
            <p:sp>
              <p:nvSpPr>
                <p:cNvPr id="106622" name="Rectangle 34" descr="淺色右斜對角線">
                  <a:extLst>
                    <a:ext uri="{FF2B5EF4-FFF2-40B4-BE49-F238E27FC236}">
                      <a16:creationId xmlns:a16="http://schemas.microsoft.com/office/drawing/2014/main" id="{4AFA25CF-857A-49D7-8398-06AC019841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876" y="2427"/>
                  <a:ext cx="98" cy="8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23" name="Rectangle 35" descr="淺色右斜對角線">
                  <a:extLst>
                    <a:ext uri="{FF2B5EF4-FFF2-40B4-BE49-F238E27FC236}">
                      <a16:creationId xmlns:a16="http://schemas.microsoft.com/office/drawing/2014/main" id="{8053A719-1B06-483F-A79B-7BCD5FC25B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876" y="2520"/>
                  <a:ext cx="98" cy="8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106613" name="Group 36" descr="淺色右斜對角線">
              <a:extLst>
                <a:ext uri="{FF2B5EF4-FFF2-40B4-BE49-F238E27FC236}">
                  <a16:creationId xmlns:a16="http://schemas.microsoft.com/office/drawing/2014/main" id="{39BD2C0B-6BC8-4E50-B321-521D1AA3F5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6" y="2609"/>
              <a:ext cx="98" cy="370"/>
              <a:chOff x="3876" y="2609"/>
              <a:chExt cx="98" cy="370"/>
            </a:xfrm>
          </p:grpSpPr>
          <p:grpSp>
            <p:nvGrpSpPr>
              <p:cNvPr id="106614" name="Group 37" descr="淺色右斜對角線">
                <a:extLst>
                  <a:ext uri="{FF2B5EF4-FFF2-40B4-BE49-F238E27FC236}">
                    <a16:creationId xmlns:a16="http://schemas.microsoft.com/office/drawing/2014/main" id="{09D35150-0CD5-42A0-BF0B-0817C7C9D3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76" y="2609"/>
                <a:ext cx="98" cy="181"/>
                <a:chOff x="3876" y="2609"/>
                <a:chExt cx="98" cy="181"/>
              </a:xfrm>
            </p:grpSpPr>
            <p:sp>
              <p:nvSpPr>
                <p:cNvPr id="106618" name="Rectangle 38" descr="淺色右斜對角線">
                  <a:extLst>
                    <a:ext uri="{FF2B5EF4-FFF2-40B4-BE49-F238E27FC236}">
                      <a16:creationId xmlns:a16="http://schemas.microsoft.com/office/drawing/2014/main" id="{1BAB448B-5A0E-4360-8715-57DC1F50BE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876" y="2609"/>
                  <a:ext cx="98" cy="8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19" name="Rectangle 39" descr="淺色右斜對角線">
                  <a:extLst>
                    <a:ext uri="{FF2B5EF4-FFF2-40B4-BE49-F238E27FC236}">
                      <a16:creationId xmlns:a16="http://schemas.microsoft.com/office/drawing/2014/main" id="{96C20E3E-4532-4621-A193-10E322973E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876" y="2702"/>
                  <a:ext cx="98" cy="8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615" name="Group 40" descr="淺色右斜對角線">
                <a:extLst>
                  <a:ext uri="{FF2B5EF4-FFF2-40B4-BE49-F238E27FC236}">
                    <a16:creationId xmlns:a16="http://schemas.microsoft.com/office/drawing/2014/main" id="{7FE1139D-7A23-451B-A7CE-B830D86729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76" y="2798"/>
                <a:ext cx="98" cy="181"/>
                <a:chOff x="3876" y="2798"/>
                <a:chExt cx="98" cy="181"/>
              </a:xfrm>
            </p:grpSpPr>
            <p:sp>
              <p:nvSpPr>
                <p:cNvPr id="106616" name="Rectangle 41" descr="淺色右斜對角線">
                  <a:extLst>
                    <a:ext uri="{FF2B5EF4-FFF2-40B4-BE49-F238E27FC236}">
                      <a16:creationId xmlns:a16="http://schemas.microsoft.com/office/drawing/2014/main" id="{F8610EDA-6E44-480D-996A-D8AE383ABD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876" y="2798"/>
                  <a:ext cx="98" cy="87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17" name="Rectangle 42" descr="淺色右斜對角線">
                  <a:extLst>
                    <a:ext uri="{FF2B5EF4-FFF2-40B4-BE49-F238E27FC236}">
                      <a16:creationId xmlns:a16="http://schemas.microsoft.com/office/drawing/2014/main" id="{CA903CA1-BA11-4160-8951-A257241CED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876" y="2891"/>
                  <a:ext cx="98" cy="8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grpSp>
        <p:nvGrpSpPr>
          <p:cNvPr id="106511" name="Group 43">
            <a:extLst>
              <a:ext uri="{FF2B5EF4-FFF2-40B4-BE49-F238E27FC236}">
                <a16:creationId xmlns:a16="http://schemas.microsoft.com/office/drawing/2014/main" id="{A129BF38-EA5C-4351-BCE1-7E953ECA94FC}"/>
              </a:ext>
            </a:extLst>
          </p:cNvPr>
          <p:cNvGrpSpPr>
            <a:grpSpLocks/>
          </p:cNvGrpSpPr>
          <p:nvPr/>
        </p:nvGrpSpPr>
        <p:grpSpPr bwMode="auto">
          <a:xfrm>
            <a:off x="6161088" y="3549652"/>
            <a:ext cx="1244600" cy="155575"/>
            <a:chOff x="3881" y="2236"/>
            <a:chExt cx="784" cy="98"/>
          </a:xfrm>
        </p:grpSpPr>
        <p:grpSp>
          <p:nvGrpSpPr>
            <p:cNvPr id="106598" name="Group 44" descr="淺色右斜對角線">
              <a:extLst>
                <a:ext uri="{FF2B5EF4-FFF2-40B4-BE49-F238E27FC236}">
                  <a16:creationId xmlns:a16="http://schemas.microsoft.com/office/drawing/2014/main" id="{043CCCB0-39A3-4B22-A31A-ED5B0EC6D8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1" y="2236"/>
              <a:ext cx="392" cy="98"/>
              <a:chOff x="3881" y="2236"/>
              <a:chExt cx="392" cy="98"/>
            </a:xfrm>
          </p:grpSpPr>
          <p:grpSp>
            <p:nvGrpSpPr>
              <p:cNvPr id="106606" name="Group 45" descr="淺色右斜對角線">
                <a:extLst>
                  <a:ext uri="{FF2B5EF4-FFF2-40B4-BE49-F238E27FC236}">
                    <a16:creationId xmlns:a16="http://schemas.microsoft.com/office/drawing/2014/main" id="{6FBC66C1-CB13-473C-9AF2-9F6516A4AB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1" y="2236"/>
                <a:ext cx="192" cy="98"/>
                <a:chOff x="3881" y="2236"/>
                <a:chExt cx="192" cy="98"/>
              </a:xfrm>
            </p:grpSpPr>
            <p:sp>
              <p:nvSpPr>
                <p:cNvPr id="106610" name="Rectangle 46" descr="淺色右斜對角線">
                  <a:extLst>
                    <a:ext uri="{FF2B5EF4-FFF2-40B4-BE49-F238E27FC236}">
                      <a16:creationId xmlns:a16="http://schemas.microsoft.com/office/drawing/2014/main" id="{B4C58576-2C20-4342-90A5-A62193E53C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881" y="2236"/>
                  <a:ext cx="92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11" name="Rectangle 47" descr="淺色右斜對角線">
                  <a:extLst>
                    <a:ext uri="{FF2B5EF4-FFF2-40B4-BE49-F238E27FC236}">
                      <a16:creationId xmlns:a16="http://schemas.microsoft.com/office/drawing/2014/main" id="{C5AD9FD4-9CC0-48BE-B49C-DAE98D45BC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980" y="2236"/>
                  <a:ext cx="93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607" name="Group 48" descr="淺色右斜對角線">
                <a:extLst>
                  <a:ext uri="{FF2B5EF4-FFF2-40B4-BE49-F238E27FC236}">
                    <a16:creationId xmlns:a16="http://schemas.microsoft.com/office/drawing/2014/main" id="{03B22DFA-5258-48C1-8211-34B311A08F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81" y="2236"/>
                <a:ext cx="192" cy="98"/>
                <a:chOff x="4081" y="2236"/>
                <a:chExt cx="192" cy="98"/>
              </a:xfrm>
            </p:grpSpPr>
            <p:sp>
              <p:nvSpPr>
                <p:cNvPr id="106608" name="Rectangle 49" descr="淺色右斜對角線">
                  <a:extLst>
                    <a:ext uri="{FF2B5EF4-FFF2-40B4-BE49-F238E27FC236}">
                      <a16:creationId xmlns:a16="http://schemas.microsoft.com/office/drawing/2014/main" id="{6DE6906C-1839-42E5-AB72-05EB621873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081" y="2236"/>
                  <a:ext cx="92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09" name="Rectangle 50" descr="淺色右斜對角線">
                  <a:extLst>
                    <a:ext uri="{FF2B5EF4-FFF2-40B4-BE49-F238E27FC236}">
                      <a16:creationId xmlns:a16="http://schemas.microsoft.com/office/drawing/2014/main" id="{D264B54C-B8AA-45C1-9083-4BD57CFDD0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178" y="2236"/>
                  <a:ext cx="95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106599" name="Group 51" descr="淺色右斜對角線">
              <a:extLst>
                <a:ext uri="{FF2B5EF4-FFF2-40B4-BE49-F238E27FC236}">
                  <a16:creationId xmlns:a16="http://schemas.microsoft.com/office/drawing/2014/main" id="{436C1DF2-FF3A-422D-BF90-85E3221B76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3" y="2236"/>
              <a:ext cx="392" cy="98"/>
              <a:chOff x="4273" y="2236"/>
              <a:chExt cx="392" cy="98"/>
            </a:xfrm>
          </p:grpSpPr>
          <p:grpSp>
            <p:nvGrpSpPr>
              <p:cNvPr id="106600" name="Group 52" descr="淺色右斜對角線">
                <a:extLst>
                  <a:ext uri="{FF2B5EF4-FFF2-40B4-BE49-F238E27FC236}">
                    <a16:creationId xmlns:a16="http://schemas.microsoft.com/office/drawing/2014/main" id="{B6A5C2A6-261D-416B-98D3-98BFBC4AF9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73" y="2236"/>
                <a:ext cx="192" cy="98"/>
                <a:chOff x="4273" y="2236"/>
                <a:chExt cx="192" cy="98"/>
              </a:xfrm>
            </p:grpSpPr>
            <p:sp>
              <p:nvSpPr>
                <p:cNvPr id="106604" name="Rectangle 53" descr="淺色右斜對角線">
                  <a:extLst>
                    <a:ext uri="{FF2B5EF4-FFF2-40B4-BE49-F238E27FC236}">
                      <a16:creationId xmlns:a16="http://schemas.microsoft.com/office/drawing/2014/main" id="{06CB9709-3E01-4682-9A60-9392A233F0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273" y="2236"/>
                  <a:ext cx="95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05" name="Rectangle 54" descr="淺色右斜對角線">
                  <a:extLst>
                    <a:ext uri="{FF2B5EF4-FFF2-40B4-BE49-F238E27FC236}">
                      <a16:creationId xmlns:a16="http://schemas.microsoft.com/office/drawing/2014/main" id="{C29F167A-A6BB-4D52-94AC-1C385F06E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373" y="2236"/>
                  <a:ext cx="92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601" name="Group 55" descr="淺色右斜對角線">
                <a:extLst>
                  <a:ext uri="{FF2B5EF4-FFF2-40B4-BE49-F238E27FC236}">
                    <a16:creationId xmlns:a16="http://schemas.microsoft.com/office/drawing/2014/main" id="{8C94E575-CF74-4797-8F19-93E87C6C31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3" y="2236"/>
                <a:ext cx="192" cy="98"/>
                <a:chOff x="4473" y="2236"/>
                <a:chExt cx="192" cy="98"/>
              </a:xfrm>
            </p:grpSpPr>
            <p:sp>
              <p:nvSpPr>
                <p:cNvPr id="106602" name="Rectangle 56" descr="淺色右斜對角線">
                  <a:extLst>
                    <a:ext uri="{FF2B5EF4-FFF2-40B4-BE49-F238E27FC236}">
                      <a16:creationId xmlns:a16="http://schemas.microsoft.com/office/drawing/2014/main" id="{9A2C33C2-A710-4139-9E49-5E062552D4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473" y="2236"/>
                  <a:ext cx="93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03" name="Rectangle 57" descr="淺色右斜對角線">
                  <a:extLst>
                    <a:ext uri="{FF2B5EF4-FFF2-40B4-BE49-F238E27FC236}">
                      <a16:creationId xmlns:a16="http://schemas.microsoft.com/office/drawing/2014/main" id="{945D4A5C-68A6-4B71-9F7E-2971B6A80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573" y="2236"/>
                  <a:ext cx="92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grpSp>
        <p:nvGrpSpPr>
          <p:cNvPr id="106512" name="Group 58">
            <a:extLst>
              <a:ext uri="{FF2B5EF4-FFF2-40B4-BE49-F238E27FC236}">
                <a16:creationId xmlns:a16="http://schemas.microsoft.com/office/drawing/2014/main" id="{C3D04BEA-E162-493A-AB3E-3B19F3513414}"/>
              </a:ext>
            </a:extLst>
          </p:cNvPr>
          <p:cNvGrpSpPr>
            <a:grpSpLocks/>
          </p:cNvGrpSpPr>
          <p:nvPr/>
        </p:nvGrpSpPr>
        <p:grpSpPr bwMode="auto">
          <a:xfrm>
            <a:off x="6154738" y="3338513"/>
            <a:ext cx="639762" cy="152400"/>
            <a:chOff x="3877" y="2103"/>
            <a:chExt cx="403" cy="96"/>
          </a:xfrm>
        </p:grpSpPr>
        <p:grpSp>
          <p:nvGrpSpPr>
            <p:cNvPr id="106592" name="Group 59" descr="淺色右斜對角線">
              <a:extLst>
                <a:ext uri="{FF2B5EF4-FFF2-40B4-BE49-F238E27FC236}">
                  <a16:creationId xmlns:a16="http://schemas.microsoft.com/office/drawing/2014/main" id="{D0A95696-E5B5-43BF-87B0-DBA93A9143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7" y="2103"/>
              <a:ext cx="198" cy="96"/>
              <a:chOff x="3877" y="2103"/>
              <a:chExt cx="198" cy="96"/>
            </a:xfrm>
          </p:grpSpPr>
          <p:sp>
            <p:nvSpPr>
              <p:cNvPr id="106596" name="Rectangle 60" descr="淺色右斜對角線">
                <a:extLst>
                  <a:ext uri="{FF2B5EF4-FFF2-40B4-BE49-F238E27FC236}">
                    <a16:creationId xmlns:a16="http://schemas.microsoft.com/office/drawing/2014/main" id="{D569CE94-AD10-4E28-BD2D-ED53C2AFA835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3877" y="2103"/>
                <a:ext cx="95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>
                <a:solidFill>
                  <a:srgbClr val="F57B49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106597" name="Rectangle 61" descr="淺色右斜對角線">
                <a:extLst>
                  <a:ext uri="{FF2B5EF4-FFF2-40B4-BE49-F238E27FC236}">
                    <a16:creationId xmlns:a16="http://schemas.microsoft.com/office/drawing/2014/main" id="{DFBFFFCE-B125-43D9-B852-8ED797CCBC21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3978" y="2103"/>
                <a:ext cx="97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>
                <a:solidFill>
                  <a:srgbClr val="F57B49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106593" name="Group 62" descr="淺色右斜對角線">
              <a:extLst>
                <a:ext uri="{FF2B5EF4-FFF2-40B4-BE49-F238E27FC236}">
                  <a16:creationId xmlns:a16="http://schemas.microsoft.com/office/drawing/2014/main" id="{1C333870-3659-449C-BE9A-F6CF9137C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3" y="2103"/>
              <a:ext cx="197" cy="96"/>
              <a:chOff x="4083" y="2103"/>
              <a:chExt cx="197" cy="96"/>
            </a:xfrm>
          </p:grpSpPr>
          <p:sp>
            <p:nvSpPr>
              <p:cNvPr id="106594" name="Rectangle 63" descr="淺色右斜對角線">
                <a:extLst>
                  <a:ext uri="{FF2B5EF4-FFF2-40B4-BE49-F238E27FC236}">
                    <a16:creationId xmlns:a16="http://schemas.microsoft.com/office/drawing/2014/main" id="{6263BE60-D88E-4EED-978C-53DAAFDFDADE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4083" y="2103"/>
                <a:ext cx="95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>
                <a:solidFill>
                  <a:srgbClr val="F57B49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106595" name="Rectangle 64" descr="淺色右斜對角線">
                <a:extLst>
                  <a:ext uri="{FF2B5EF4-FFF2-40B4-BE49-F238E27FC236}">
                    <a16:creationId xmlns:a16="http://schemas.microsoft.com/office/drawing/2014/main" id="{63E7047D-E0DE-4DF6-A7AD-C8488140D095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4183" y="2103"/>
                <a:ext cx="97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>
                <a:solidFill>
                  <a:srgbClr val="F57B49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</p:grpSp>
      </p:grpSp>
      <p:grpSp>
        <p:nvGrpSpPr>
          <p:cNvPr id="106513" name="Group 65">
            <a:extLst>
              <a:ext uri="{FF2B5EF4-FFF2-40B4-BE49-F238E27FC236}">
                <a16:creationId xmlns:a16="http://schemas.microsoft.com/office/drawing/2014/main" id="{0F726726-5C7C-45B2-8984-D3A3980BDAD8}"/>
              </a:ext>
            </a:extLst>
          </p:cNvPr>
          <p:cNvGrpSpPr>
            <a:grpSpLocks/>
          </p:cNvGrpSpPr>
          <p:nvPr/>
        </p:nvGrpSpPr>
        <p:grpSpPr bwMode="auto">
          <a:xfrm>
            <a:off x="6792913" y="3338513"/>
            <a:ext cx="639762" cy="152400"/>
            <a:chOff x="4279" y="2103"/>
            <a:chExt cx="403" cy="96"/>
          </a:xfrm>
        </p:grpSpPr>
        <p:grpSp>
          <p:nvGrpSpPr>
            <p:cNvPr id="106586" name="Group 66" descr="淺色右斜對角線">
              <a:extLst>
                <a:ext uri="{FF2B5EF4-FFF2-40B4-BE49-F238E27FC236}">
                  <a16:creationId xmlns:a16="http://schemas.microsoft.com/office/drawing/2014/main" id="{0686ECE7-A899-4E5E-98DE-92551404CD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9" y="2103"/>
              <a:ext cx="197" cy="96"/>
              <a:chOff x="4279" y="2103"/>
              <a:chExt cx="197" cy="96"/>
            </a:xfrm>
          </p:grpSpPr>
          <p:sp>
            <p:nvSpPr>
              <p:cNvPr id="106590" name="Rectangle 67" descr="淺色右斜對角線">
                <a:extLst>
                  <a:ext uri="{FF2B5EF4-FFF2-40B4-BE49-F238E27FC236}">
                    <a16:creationId xmlns:a16="http://schemas.microsoft.com/office/drawing/2014/main" id="{93FA2277-31D6-4325-A1FB-D5FC756E4E21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4279" y="2103"/>
                <a:ext cx="97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>
                <a:solidFill>
                  <a:srgbClr val="F57B49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106591" name="Rectangle 68" descr="淺色右斜對角線">
                <a:extLst>
                  <a:ext uri="{FF2B5EF4-FFF2-40B4-BE49-F238E27FC236}">
                    <a16:creationId xmlns:a16="http://schemas.microsoft.com/office/drawing/2014/main" id="{4385E767-3224-4946-A044-C497EE167862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4381" y="2103"/>
                <a:ext cx="95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>
                <a:solidFill>
                  <a:srgbClr val="F57B49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106587" name="Group 69" descr="淺色右斜對角線">
              <a:extLst>
                <a:ext uri="{FF2B5EF4-FFF2-40B4-BE49-F238E27FC236}">
                  <a16:creationId xmlns:a16="http://schemas.microsoft.com/office/drawing/2014/main" id="{30FF00E9-3A25-4126-AD8C-BE34D732F3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4" y="2103"/>
              <a:ext cx="198" cy="96"/>
              <a:chOff x="4484" y="2103"/>
              <a:chExt cx="198" cy="96"/>
            </a:xfrm>
          </p:grpSpPr>
          <p:sp>
            <p:nvSpPr>
              <p:cNvPr id="106588" name="Rectangle 70" descr="淺色右斜對角線">
                <a:extLst>
                  <a:ext uri="{FF2B5EF4-FFF2-40B4-BE49-F238E27FC236}">
                    <a16:creationId xmlns:a16="http://schemas.microsoft.com/office/drawing/2014/main" id="{B079480C-B703-493C-A1FB-DA9A0E82A709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4484" y="2103"/>
                <a:ext cx="97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>
                <a:solidFill>
                  <a:srgbClr val="F57B49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106589" name="Rectangle 71" descr="淺色右斜對角線">
                <a:extLst>
                  <a:ext uri="{FF2B5EF4-FFF2-40B4-BE49-F238E27FC236}">
                    <a16:creationId xmlns:a16="http://schemas.microsoft.com/office/drawing/2014/main" id="{E77407B4-52E9-4CB9-9A38-49A6235196F2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4587" y="2103"/>
                <a:ext cx="95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>
                <a:solidFill>
                  <a:srgbClr val="F57B49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</p:grpSp>
      </p:grpSp>
      <p:grpSp>
        <p:nvGrpSpPr>
          <p:cNvPr id="106514" name="Group 72">
            <a:extLst>
              <a:ext uri="{FF2B5EF4-FFF2-40B4-BE49-F238E27FC236}">
                <a16:creationId xmlns:a16="http://schemas.microsoft.com/office/drawing/2014/main" id="{2DF23282-5BDE-4182-B6E6-155C1DB9CDED}"/>
              </a:ext>
            </a:extLst>
          </p:cNvPr>
          <p:cNvGrpSpPr>
            <a:grpSpLocks/>
          </p:cNvGrpSpPr>
          <p:nvPr/>
        </p:nvGrpSpPr>
        <p:grpSpPr bwMode="auto">
          <a:xfrm>
            <a:off x="7264402" y="3557590"/>
            <a:ext cx="155575" cy="1171575"/>
            <a:chOff x="4576" y="2241"/>
            <a:chExt cx="98" cy="738"/>
          </a:xfrm>
        </p:grpSpPr>
        <p:grpSp>
          <p:nvGrpSpPr>
            <p:cNvPr id="106572" name="Group 73" descr="淺色右斜對角線">
              <a:extLst>
                <a:ext uri="{FF2B5EF4-FFF2-40B4-BE49-F238E27FC236}">
                  <a16:creationId xmlns:a16="http://schemas.microsoft.com/office/drawing/2014/main" id="{75A3C41B-39C0-493A-BFAD-AD63AC570C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6" y="2241"/>
              <a:ext cx="98" cy="368"/>
              <a:chOff x="4576" y="2241"/>
              <a:chExt cx="98" cy="368"/>
            </a:xfrm>
          </p:grpSpPr>
          <p:grpSp>
            <p:nvGrpSpPr>
              <p:cNvPr id="106580" name="Group 74" descr="淺色右斜對角線">
                <a:extLst>
                  <a:ext uri="{FF2B5EF4-FFF2-40B4-BE49-F238E27FC236}">
                    <a16:creationId xmlns:a16="http://schemas.microsoft.com/office/drawing/2014/main" id="{430870F1-03F0-43EC-8B45-141D490E0F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6" y="2241"/>
                <a:ext cx="98" cy="180"/>
                <a:chOff x="4576" y="2241"/>
                <a:chExt cx="98" cy="180"/>
              </a:xfrm>
            </p:grpSpPr>
            <p:sp>
              <p:nvSpPr>
                <p:cNvPr id="106584" name="Rectangle 75" descr="淺色右斜對角線">
                  <a:extLst>
                    <a:ext uri="{FF2B5EF4-FFF2-40B4-BE49-F238E27FC236}">
                      <a16:creationId xmlns:a16="http://schemas.microsoft.com/office/drawing/2014/main" id="{1B6AF63B-5485-4AA7-B2DC-C052E17EF6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576" y="2241"/>
                  <a:ext cx="98" cy="8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85" name="Rectangle 76" descr="淺色右斜對角線">
                  <a:extLst>
                    <a:ext uri="{FF2B5EF4-FFF2-40B4-BE49-F238E27FC236}">
                      <a16:creationId xmlns:a16="http://schemas.microsoft.com/office/drawing/2014/main" id="{4627950D-4E4E-4C55-A8A6-04D78A0AB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576" y="2334"/>
                  <a:ext cx="98" cy="87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581" name="Group 77" descr="淺色右斜對角線">
                <a:extLst>
                  <a:ext uri="{FF2B5EF4-FFF2-40B4-BE49-F238E27FC236}">
                    <a16:creationId xmlns:a16="http://schemas.microsoft.com/office/drawing/2014/main" id="{BEDA65C6-E889-410D-B4B0-AB5D6AFE85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6" y="2429"/>
                <a:ext cx="98" cy="180"/>
                <a:chOff x="4576" y="2429"/>
                <a:chExt cx="98" cy="180"/>
              </a:xfrm>
            </p:grpSpPr>
            <p:sp>
              <p:nvSpPr>
                <p:cNvPr id="106582" name="Rectangle 78" descr="淺色右斜對角線">
                  <a:extLst>
                    <a:ext uri="{FF2B5EF4-FFF2-40B4-BE49-F238E27FC236}">
                      <a16:creationId xmlns:a16="http://schemas.microsoft.com/office/drawing/2014/main" id="{2185B59C-3215-46E3-ABB0-9E8042CE3C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576" y="2429"/>
                  <a:ext cx="98" cy="8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83" name="Rectangle 79" descr="淺色右斜對角線">
                  <a:extLst>
                    <a:ext uri="{FF2B5EF4-FFF2-40B4-BE49-F238E27FC236}">
                      <a16:creationId xmlns:a16="http://schemas.microsoft.com/office/drawing/2014/main" id="{FD08B110-28AB-4F14-BE07-D945062891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576" y="2522"/>
                  <a:ext cx="98" cy="87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106573" name="Group 80" descr="淺色右斜對角線">
              <a:extLst>
                <a:ext uri="{FF2B5EF4-FFF2-40B4-BE49-F238E27FC236}">
                  <a16:creationId xmlns:a16="http://schemas.microsoft.com/office/drawing/2014/main" id="{14745BC1-C614-4F54-A360-834C143ED8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6" y="2611"/>
              <a:ext cx="98" cy="368"/>
              <a:chOff x="4576" y="2611"/>
              <a:chExt cx="98" cy="368"/>
            </a:xfrm>
          </p:grpSpPr>
          <p:grpSp>
            <p:nvGrpSpPr>
              <p:cNvPr id="106574" name="Group 81" descr="淺色右斜對角線">
                <a:extLst>
                  <a:ext uri="{FF2B5EF4-FFF2-40B4-BE49-F238E27FC236}">
                    <a16:creationId xmlns:a16="http://schemas.microsoft.com/office/drawing/2014/main" id="{4A1FAE4B-BC35-44E5-860E-7EA127E895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6" y="2611"/>
                <a:ext cx="98" cy="180"/>
                <a:chOff x="4576" y="2611"/>
                <a:chExt cx="98" cy="180"/>
              </a:xfrm>
            </p:grpSpPr>
            <p:sp>
              <p:nvSpPr>
                <p:cNvPr id="106578" name="Rectangle 82" descr="淺色右斜對角線">
                  <a:extLst>
                    <a:ext uri="{FF2B5EF4-FFF2-40B4-BE49-F238E27FC236}">
                      <a16:creationId xmlns:a16="http://schemas.microsoft.com/office/drawing/2014/main" id="{14873842-600B-46A1-8DB0-C3D9F98814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576" y="2611"/>
                  <a:ext cx="98" cy="87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79" name="Rectangle 83" descr="淺色右斜對角線">
                  <a:extLst>
                    <a:ext uri="{FF2B5EF4-FFF2-40B4-BE49-F238E27FC236}">
                      <a16:creationId xmlns:a16="http://schemas.microsoft.com/office/drawing/2014/main" id="{312C24D1-5739-4536-849A-7A42B4EA11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576" y="2703"/>
                  <a:ext cx="98" cy="8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575" name="Group 84" descr="淺色右斜對角線">
                <a:extLst>
                  <a:ext uri="{FF2B5EF4-FFF2-40B4-BE49-F238E27FC236}">
                    <a16:creationId xmlns:a16="http://schemas.microsoft.com/office/drawing/2014/main" id="{ACBEE8FC-F11C-4218-A567-717BD2B564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6" y="2799"/>
                <a:ext cx="98" cy="180"/>
                <a:chOff x="4576" y="2799"/>
                <a:chExt cx="98" cy="180"/>
              </a:xfrm>
            </p:grpSpPr>
            <p:sp>
              <p:nvSpPr>
                <p:cNvPr id="106576" name="Rectangle 85" descr="淺色右斜對角線">
                  <a:extLst>
                    <a:ext uri="{FF2B5EF4-FFF2-40B4-BE49-F238E27FC236}">
                      <a16:creationId xmlns:a16="http://schemas.microsoft.com/office/drawing/2014/main" id="{41547DDC-FFE2-4680-9119-AB18054BA2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576" y="2799"/>
                  <a:ext cx="98" cy="87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77" name="Rectangle 86" descr="淺色右斜對角線">
                  <a:extLst>
                    <a:ext uri="{FF2B5EF4-FFF2-40B4-BE49-F238E27FC236}">
                      <a16:creationId xmlns:a16="http://schemas.microsoft.com/office/drawing/2014/main" id="{AADEA654-9AB5-44AC-9475-D4DAA9393F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576" y="2891"/>
                  <a:ext cx="98" cy="8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grpSp>
        <p:nvGrpSpPr>
          <p:cNvPr id="106515" name="Group 87">
            <a:extLst>
              <a:ext uri="{FF2B5EF4-FFF2-40B4-BE49-F238E27FC236}">
                <a16:creationId xmlns:a16="http://schemas.microsoft.com/office/drawing/2014/main" id="{2BE6A306-6394-4770-A148-7DD3E5433687}"/>
              </a:ext>
            </a:extLst>
          </p:cNvPr>
          <p:cNvGrpSpPr>
            <a:grpSpLocks/>
          </p:cNvGrpSpPr>
          <p:nvPr/>
        </p:nvGrpSpPr>
        <p:grpSpPr bwMode="auto">
          <a:xfrm>
            <a:off x="7483477" y="3549650"/>
            <a:ext cx="155575" cy="1195388"/>
            <a:chOff x="4714" y="2236"/>
            <a:chExt cx="98" cy="753"/>
          </a:xfrm>
        </p:grpSpPr>
        <p:grpSp>
          <p:nvGrpSpPr>
            <p:cNvPr id="106558" name="Group 88" descr="淺色右斜對角線">
              <a:extLst>
                <a:ext uri="{FF2B5EF4-FFF2-40B4-BE49-F238E27FC236}">
                  <a16:creationId xmlns:a16="http://schemas.microsoft.com/office/drawing/2014/main" id="{985A52DE-4A4D-4013-AA0F-F4E4AD03CD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14" y="2236"/>
              <a:ext cx="98" cy="376"/>
              <a:chOff x="4714" y="2236"/>
              <a:chExt cx="98" cy="376"/>
            </a:xfrm>
          </p:grpSpPr>
          <p:grpSp>
            <p:nvGrpSpPr>
              <p:cNvPr id="106566" name="Group 89" descr="淺色右斜對角線">
                <a:extLst>
                  <a:ext uri="{FF2B5EF4-FFF2-40B4-BE49-F238E27FC236}">
                    <a16:creationId xmlns:a16="http://schemas.microsoft.com/office/drawing/2014/main" id="{80EB48FE-E8F2-4D96-A537-DD7DDA5C13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4" y="2236"/>
                <a:ext cx="98" cy="184"/>
                <a:chOff x="4714" y="2236"/>
                <a:chExt cx="98" cy="184"/>
              </a:xfrm>
            </p:grpSpPr>
            <p:sp>
              <p:nvSpPr>
                <p:cNvPr id="106570" name="Rectangle 90" descr="淺色右斜對角線">
                  <a:extLst>
                    <a:ext uri="{FF2B5EF4-FFF2-40B4-BE49-F238E27FC236}">
                      <a16:creationId xmlns:a16="http://schemas.microsoft.com/office/drawing/2014/main" id="{7F29C984-EEED-4757-A57C-60569119B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714" y="2236"/>
                  <a:ext cx="98" cy="90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71" name="Rectangle 91" descr="淺色右斜對角線">
                  <a:extLst>
                    <a:ext uri="{FF2B5EF4-FFF2-40B4-BE49-F238E27FC236}">
                      <a16:creationId xmlns:a16="http://schemas.microsoft.com/office/drawing/2014/main" id="{85C8E41D-FB52-4481-8815-1B3D9326D9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714" y="2331"/>
                  <a:ext cx="98" cy="89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567" name="Group 92" descr="淺色右斜對角線">
                <a:extLst>
                  <a:ext uri="{FF2B5EF4-FFF2-40B4-BE49-F238E27FC236}">
                    <a16:creationId xmlns:a16="http://schemas.microsoft.com/office/drawing/2014/main" id="{8BF3C075-D8AE-4FDB-B8A0-6A65916515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4" y="2428"/>
                <a:ext cx="98" cy="184"/>
                <a:chOff x="4714" y="2428"/>
                <a:chExt cx="98" cy="184"/>
              </a:xfrm>
            </p:grpSpPr>
            <p:sp>
              <p:nvSpPr>
                <p:cNvPr id="106568" name="Rectangle 93" descr="淺色右斜對角線">
                  <a:extLst>
                    <a:ext uri="{FF2B5EF4-FFF2-40B4-BE49-F238E27FC236}">
                      <a16:creationId xmlns:a16="http://schemas.microsoft.com/office/drawing/2014/main" id="{3CBA9062-34A1-464C-B8AA-E6D13FC8E8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714" y="2428"/>
                  <a:ext cx="98" cy="90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69" name="Rectangle 94" descr="淺色右斜對角線">
                  <a:extLst>
                    <a:ext uri="{FF2B5EF4-FFF2-40B4-BE49-F238E27FC236}">
                      <a16:creationId xmlns:a16="http://schemas.microsoft.com/office/drawing/2014/main" id="{BB4AF308-B268-4311-9784-6E47B94248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714" y="2523"/>
                  <a:ext cx="98" cy="89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106559" name="Group 95" descr="淺色右斜對角線">
              <a:extLst>
                <a:ext uri="{FF2B5EF4-FFF2-40B4-BE49-F238E27FC236}">
                  <a16:creationId xmlns:a16="http://schemas.microsoft.com/office/drawing/2014/main" id="{AB735BC3-0605-4016-9291-D5F6DBA3D0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14" y="2613"/>
              <a:ext cx="98" cy="376"/>
              <a:chOff x="4714" y="2613"/>
              <a:chExt cx="98" cy="376"/>
            </a:xfrm>
          </p:grpSpPr>
          <p:grpSp>
            <p:nvGrpSpPr>
              <p:cNvPr id="106560" name="Group 96" descr="淺色右斜對角線">
                <a:extLst>
                  <a:ext uri="{FF2B5EF4-FFF2-40B4-BE49-F238E27FC236}">
                    <a16:creationId xmlns:a16="http://schemas.microsoft.com/office/drawing/2014/main" id="{FEC7C2AB-05E5-4901-9224-FD7CA67AC2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4" y="2613"/>
                <a:ext cx="98" cy="184"/>
                <a:chOff x="4714" y="2613"/>
                <a:chExt cx="98" cy="184"/>
              </a:xfrm>
            </p:grpSpPr>
            <p:sp>
              <p:nvSpPr>
                <p:cNvPr id="106564" name="Rectangle 97" descr="淺色右斜對角線">
                  <a:extLst>
                    <a:ext uri="{FF2B5EF4-FFF2-40B4-BE49-F238E27FC236}">
                      <a16:creationId xmlns:a16="http://schemas.microsoft.com/office/drawing/2014/main" id="{B5D78CAE-60CF-4EC5-9B1E-54D24831AE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714" y="2613"/>
                  <a:ext cx="98" cy="89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65" name="Rectangle 98" descr="淺色右斜對角線">
                  <a:extLst>
                    <a:ext uri="{FF2B5EF4-FFF2-40B4-BE49-F238E27FC236}">
                      <a16:creationId xmlns:a16="http://schemas.microsoft.com/office/drawing/2014/main" id="{0AB45CA3-39FE-4FA5-A248-F842E32BC8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714" y="2707"/>
                  <a:ext cx="98" cy="90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561" name="Group 99" descr="淺色右斜對角線">
                <a:extLst>
                  <a:ext uri="{FF2B5EF4-FFF2-40B4-BE49-F238E27FC236}">
                    <a16:creationId xmlns:a16="http://schemas.microsoft.com/office/drawing/2014/main" id="{478CE739-29A1-45B4-81C2-0506E7FEBE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4" y="2805"/>
                <a:ext cx="98" cy="184"/>
                <a:chOff x="4714" y="2805"/>
                <a:chExt cx="98" cy="184"/>
              </a:xfrm>
            </p:grpSpPr>
            <p:sp>
              <p:nvSpPr>
                <p:cNvPr id="106562" name="Rectangle 100" descr="淺色右斜對角線">
                  <a:extLst>
                    <a:ext uri="{FF2B5EF4-FFF2-40B4-BE49-F238E27FC236}">
                      <a16:creationId xmlns:a16="http://schemas.microsoft.com/office/drawing/2014/main" id="{9C1321AD-9975-402B-9CF2-DE4D5C034C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714" y="2805"/>
                  <a:ext cx="98" cy="89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63" name="Rectangle 101" descr="淺色右斜對角線">
                  <a:extLst>
                    <a:ext uri="{FF2B5EF4-FFF2-40B4-BE49-F238E27FC236}">
                      <a16:creationId xmlns:a16="http://schemas.microsoft.com/office/drawing/2014/main" id="{9B108379-D3EC-40DD-AD7C-948E9EE54C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714" y="2899"/>
                  <a:ext cx="98" cy="90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grpSp>
        <p:nvGrpSpPr>
          <p:cNvPr id="106516" name="Group 102">
            <a:extLst>
              <a:ext uri="{FF2B5EF4-FFF2-40B4-BE49-F238E27FC236}">
                <a16:creationId xmlns:a16="http://schemas.microsoft.com/office/drawing/2014/main" id="{4586C00E-17F2-403B-9AF1-9FA92F8CB222}"/>
              </a:ext>
            </a:extLst>
          </p:cNvPr>
          <p:cNvGrpSpPr>
            <a:grpSpLocks/>
          </p:cNvGrpSpPr>
          <p:nvPr/>
        </p:nvGrpSpPr>
        <p:grpSpPr bwMode="auto">
          <a:xfrm>
            <a:off x="6146800" y="4586290"/>
            <a:ext cx="1277938" cy="155575"/>
            <a:chOff x="3872" y="2889"/>
            <a:chExt cx="805" cy="98"/>
          </a:xfrm>
        </p:grpSpPr>
        <p:grpSp>
          <p:nvGrpSpPr>
            <p:cNvPr id="106544" name="Group 103" descr="淺色右斜對角線">
              <a:extLst>
                <a:ext uri="{FF2B5EF4-FFF2-40B4-BE49-F238E27FC236}">
                  <a16:creationId xmlns:a16="http://schemas.microsoft.com/office/drawing/2014/main" id="{A8BDADB5-4703-4E24-A422-60F2BE4348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2" y="2889"/>
              <a:ext cx="403" cy="98"/>
              <a:chOff x="3872" y="2889"/>
              <a:chExt cx="403" cy="98"/>
            </a:xfrm>
          </p:grpSpPr>
          <p:grpSp>
            <p:nvGrpSpPr>
              <p:cNvPr id="106552" name="Group 104" descr="淺色右斜對角線">
                <a:extLst>
                  <a:ext uri="{FF2B5EF4-FFF2-40B4-BE49-F238E27FC236}">
                    <a16:creationId xmlns:a16="http://schemas.microsoft.com/office/drawing/2014/main" id="{B10E7D80-DA23-440B-97FA-5B6D101813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72" y="2889"/>
                <a:ext cx="198" cy="98"/>
                <a:chOff x="3872" y="2889"/>
                <a:chExt cx="198" cy="98"/>
              </a:xfrm>
            </p:grpSpPr>
            <p:sp>
              <p:nvSpPr>
                <p:cNvPr id="106556" name="Rectangle 105" descr="淺色右斜對角線">
                  <a:extLst>
                    <a:ext uri="{FF2B5EF4-FFF2-40B4-BE49-F238E27FC236}">
                      <a16:creationId xmlns:a16="http://schemas.microsoft.com/office/drawing/2014/main" id="{E36EF2C5-15FC-4242-89B9-A10BC892EC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872" y="2889"/>
                  <a:ext cx="95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57" name="Rectangle 106" descr="淺色右斜對角線">
                  <a:extLst>
                    <a:ext uri="{FF2B5EF4-FFF2-40B4-BE49-F238E27FC236}">
                      <a16:creationId xmlns:a16="http://schemas.microsoft.com/office/drawing/2014/main" id="{E37D8723-D2A4-4148-B45A-DA31E9CE04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973" y="2889"/>
                  <a:ext cx="97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553" name="Group 107" descr="淺色右斜對角線">
                <a:extLst>
                  <a:ext uri="{FF2B5EF4-FFF2-40B4-BE49-F238E27FC236}">
                    <a16:creationId xmlns:a16="http://schemas.microsoft.com/office/drawing/2014/main" id="{B0CC9755-422C-466B-AF96-4199D1180A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78" y="2889"/>
                <a:ext cx="197" cy="98"/>
                <a:chOff x="4078" y="2889"/>
                <a:chExt cx="197" cy="98"/>
              </a:xfrm>
            </p:grpSpPr>
            <p:sp>
              <p:nvSpPr>
                <p:cNvPr id="106554" name="Rectangle 108" descr="淺色右斜對角線">
                  <a:extLst>
                    <a:ext uri="{FF2B5EF4-FFF2-40B4-BE49-F238E27FC236}">
                      <a16:creationId xmlns:a16="http://schemas.microsoft.com/office/drawing/2014/main" id="{0EF40271-2016-45FB-AD28-7EDE9D31B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078" y="2889"/>
                  <a:ext cx="95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55" name="Rectangle 109" descr="淺色右斜對角線">
                  <a:extLst>
                    <a:ext uri="{FF2B5EF4-FFF2-40B4-BE49-F238E27FC236}">
                      <a16:creationId xmlns:a16="http://schemas.microsoft.com/office/drawing/2014/main" id="{4E24ECEE-64A7-46FE-B4FA-0E5E775E34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178" y="2889"/>
                  <a:ext cx="97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106545" name="Group 110" descr="淺色右斜對角線">
              <a:extLst>
                <a:ext uri="{FF2B5EF4-FFF2-40B4-BE49-F238E27FC236}">
                  <a16:creationId xmlns:a16="http://schemas.microsoft.com/office/drawing/2014/main" id="{9866FE06-287B-472C-B706-BE6A2ECE61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" y="2889"/>
              <a:ext cx="403" cy="98"/>
              <a:chOff x="4274" y="2889"/>
              <a:chExt cx="403" cy="98"/>
            </a:xfrm>
          </p:grpSpPr>
          <p:grpSp>
            <p:nvGrpSpPr>
              <p:cNvPr id="106546" name="Group 111" descr="淺色右斜對角線">
                <a:extLst>
                  <a:ext uri="{FF2B5EF4-FFF2-40B4-BE49-F238E27FC236}">
                    <a16:creationId xmlns:a16="http://schemas.microsoft.com/office/drawing/2014/main" id="{DFF7F18C-1842-4B8B-93A2-F9283F93FC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74" y="2889"/>
                <a:ext cx="197" cy="98"/>
                <a:chOff x="4274" y="2889"/>
                <a:chExt cx="197" cy="98"/>
              </a:xfrm>
            </p:grpSpPr>
            <p:sp>
              <p:nvSpPr>
                <p:cNvPr id="106550" name="Rectangle 112" descr="淺色右斜對角線">
                  <a:extLst>
                    <a:ext uri="{FF2B5EF4-FFF2-40B4-BE49-F238E27FC236}">
                      <a16:creationId xmlns:a16="http://schemas.microsoft.com/office/drawing/2014/main" id="{386FD76F-258A-4309-BEBC-45F1048034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274" y="2889"/>
                  <a:ext cx="97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51" name="Rectangle 113" descr="淺色右斜對角線">
                  <a:extLst>
                    <a:ext uri="{FF2B5EF4-FFF2-40B4-BE49-F238E27FC236}">
                      <a16:creationId xmlns:a16="http://schemas.microsoft.com/office/drawing/2014/main" id="{AE278FD1-C5CB-45A9-A39D-8C69240F6F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376" y="2889"/>
                  <a:ext cx="95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547" name="Group 114" descr="淺色右斜對角線">
                <a:extLst>
                  <a:ext uri="{FF2B5EF4-FFF2-40B4-BE49-F238E27FC236}">
                    <a16:creationId xmlns:a16="http://schemas.microsoft.com/office/drawing/2014/main" id="{3D6CE40B-3402-4894-92BF-5AA9FE24A4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9" y="2889"/>
                <a:ext cx="198" cy="98"/>
                <a:chOff x="4479" y="2889"/>
                <a:chExt cx="198" cy="98"/>
              </a:xfrm>
            </p:grpSpPr>
            <p:sp>
              <p:nvSpPr>
                <p:cNvPr id="106548" name="Rectangle 115" descr="淺色右斜對角線">
                  <a:extLst>
                    <a:ext uri="{FF2B5EF4-FFF2-40B4-BE49-F238E27FC236}">
                      <a16:creationId xmlns:a16="http://schemas.microsoft.com/office/drawing/2014/main" id="{108C1C51-863D-489D-9098-24CD322762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479" y="2889"/>
                  <a:ext cx="97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49" name="Rectangle 116" descr="淺色右斜對角線">
                  <a:extLst>
                    <a:ext uri="{FF2B5EF4-FFF2-40B4-BE49-F238E27FC236}">
                      <a16:creationId xmlns:a16="http://schemas.microsoft.com/office/drawing/2014/main" id="{7A9E4912-5AA8-4CB0-9744-883C5AD2E5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582" y="2889"/>
                  <a:ext cx="95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grpSp>
        <p:nvGrpSpPr>
          <p:cNvPr id="106517" name="Group 117">
            <a:extLst>
              <a:ext uri="{FF2B5EF4-FFF2-40B4-BE49-F238E27FC236}">
                <a16:creationId xmlns:a16="http://schemas.microsoft.com/office/drawing/2014/main" id="{1CC883AD-1099-4C06-98A2-7022CC0F84E2}"/>
              </a:ext>
            </a:extLst>
          </p:cNvPr>
          <p:cNvGrpSpPr>
            <a:grpSpLocks/>
          </p:cNvGrpSpPr>
          <p:nvPr/>
        </p:nvGrpSpPr>
        <p:grpSpPr bwMode="auto">
          <a:xfrm>
            <a:off x="6146800" y="4797427"/>
            <a:ext cx="1277938" cy="155575"/>
            <a:chOff x="3872" y="3022"/>
            <a:chExt cx="805" cy="98"/>
          </a:xfrm>
        </p:grpSpPr>
        <p:grpSp>
          <p:nvGrpSpPr>
            <p:cNvPr id="106530" name="Group 118" descr="淺色右斜對角線">
              <a:extLst>
                <a:ext uri="{FF2B5EF4-FFF2-40B4-BE49-F238E27FC236}">
                  <a16:creationId xmlns:a16="http://schemas.microsoft.com/office/drawing/2014/main" id="{190593FF-9B62-4CDD-A32E-34CA8531B9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2" y="3022"/>
              <a:ext cx="403" cy="98"/>
              <a:chOff x="3872" y="3022"/>
              <a:chExt cx="403" cy="98"/>
            </a:xfrm>
          </p:grpSpPr>
          <p:grpSp>
            <p:nvGrpSpPr>
              <p:cNvPr id="106538" name="Group 119" descr="淺色右斜對角線">
                <a:extLst>
                  <a:ext uri="{FF2B5EF4-FFF2-40B4-BE49-F238E27FC236}">
                    <a16:creationId xmlns:a16="http://schemas.microsoft.com/office/drawing/2014/main" id="{F3E438CF-AD83-4E65-83DD-63728A7996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72" y="3022"/>
                <a:ext cx="198" cy="98"/>
                <a:chOff x="3872" y="3022"/>
                <a:chExt cx="198" cy="98"/>
              </a:xfrm>
            </p:grpSpPr>
            <p:sp>
              <p:nvSpPr>
                <p:cNvPr id="106542" name="Rectangle 120" descr="淺色右斜對角線">
                  <a:extLst>
                    <a:ext uri="{FF2B5EF4-FFF2-40B4-BE49-F238E27FC236}">
                      <a16:creationId xmlns:a16="http://schemas.microsoft.com/office/drawing/2014/main" id="{CA4062F0-EA78-45F2-9DA4-FA1A8F4D5D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872" y="3022"/>
                  <a:ext cx="95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43" name="Rectangle 121" descr="淺色右斜對角線">
                  <a:extLst>
                    <a:ext uri="{FF2B5EF4-FFF2-40B4-BE49-F238E27FC236}">
                      <a16:creationId xmlns:a16="http://schemas.microsoft.com/office/drawing/2014/main" id="{45DE5649-181E-4BAB-B70F-D08E496116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973" y="3022"/>
                  <a:ext cx="97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539" name="Group 122" descr="淺色右斜對角線">
                <a:extLst>
                  <a:ext uri="{FF2B5EF4-FFF2-40B4-BE49-F238E27FC236}">
                    <a16:creationId xmlns:a16="http://schemas.microsoft.com/office/drawing/2014/main" id="{D67238A3-CD4F-4880-97CA-2B339E3A08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78" y="3022"/>
                <a:ext cx="197" cy="98"/>
                <a:chOff x="4078" y="3022"/>
                <a:chExt cx="197" cy="98"/>
              </a:xfrm>
            </p:grpSpPr>
            <p:sp>
              <p:nvSpPr>
                <p:cNvPr id="106540" name="Rectangle 123" descr="淺色右斜對角線">
                  <a:extLst>
                    <a:ext uri="{FF2B5EF4-FFF2-40B4-BE49-F238E27FC236}">
                      <a16:creationId xmlns:a16="http://schemas.microsoft.com/office/drawing/2014/main" id="{AF61F9DC-E4E4-47A5-938B-D44D316606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078" y="3022"/>
                  <a:ext cx="95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41" name="Rectangle 124" descr="淺色右斜對角線">
                  <a:extLst>
                    <a:ext uri="{FF2B5EF4-FFF2-40B4-BE49-F238E27FC236}">
                      <a16:creationId xmlns:a16="http://schemas.microsoft.com/office/drawing/2014/main" id="{DA848DA6-068E-4B7A-9D93-5ECE5C5413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178" y="3022"/>
                  <a:ext cx="97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106531" name="Group 125" descr="淺色右斜對角線">
              <a:extLst>
                <a:ext uri="{FF2B5EF4-FFF2-40B4-BE49-F238E27FC236}">
                  <a16:creationId xmlns:a16="http://schemas.microsoft.com/office/drawing/2014/main" id="{A66F2D0D-E5FC-438B-8224-8C4348A6AF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" y="3022"/>
              <a:ext cx="403" cy="98"/>
              <a:chOff x="4274" y="3022"/>
              <a:chExt cx="403" cy="98"/>
            </a:xfrm>
          </p:grpSpPr>
          <p:grpSp>
            <p:nvGrpSpPr>
              <p:cNvPr id="106532" name="Group 126" descr="淺色右斜對角線">
                <a:extLst>
                  <a:ext uri="{FF2B5EF4-FFF2-40B4-BE49-F238E27FC236}">
                    <a16:creationId xmlns:a16="http://schemas.microsoft.com/office/drawing/2014/main" id="{EAF50DB9-0EAA-401A-BD8A-F3B3B2B5C7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74" y="3022"/>
                <a:ext cx="197" cy="98"/>
                <a:chOff x="4274" y="3022"/>
                <a:chExt cx="197" cy="98"/>
              </a:xfrm>
            </p:grpSpPr>
            <p:sp>
              <p:nvSpPr>
                <p:cNvPr id="106536" name="Rectangle 127" descr="淺色右斜對角線">
                  <a:extLst>
                    <a:ext uri="{FF2B5EF4-FFF2-40B4-BE49-F238E27FC236}">
                      <a16:creationId xmlns:a16="http://schemas.microsoft.com/office/drawing/2014/main" id="{3FAEA2ED-98AF-4811-A6AF-B89E8B28DE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274" y="3022"/>
                  <a:ext cx="97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37" name="Rectangle 128" descr="淺色右斜對角線">
                  <a:extLst>
                    <a:ext uri="{FF2B5EF4-FFF2-40B4-BE49-F238E27FC236}">
                      <a16:creationId xmlns:a16="http://schemas.microsoft.com/office/drawing/2014/main" id="{7DB17A55-6DE5-459C-B385-C14A4B0317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376" y="3022"/>
                  <a:ext cx="95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533" name="Group 129" descr="淺色右斜對角線">
                <a:extLst>
                  <a:ext uri="{FF2B5EF4-FFF2-40B4-BE49-F238E27FC236}">
                    <a16:creationId xmlns:a16="http://schemas.microsoft.com/office/drawing/2014/main" id="{3374C37D-1CA2-47E2-B3B9-679A47BE83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9" y="3022"/>
                <a:ext cx="198" cy="98"/>
                <a:chOff x="4479" y="3022"/>
                <a:chExt cx="198" cy="98"/>
              </a:xfrm>
            </p:grpSpPr>
            <p:sp>
              <p:nvSpPr>
                <p:cNvPr id="106534" name="Rectangle 130" descr="淺色右斜對角線">
                  <a:extLst>
                    <a:ext uri="{FF2B5EF4-FFF2-40B4-BE49-F238E27FC236}">
                      <a16:creationId xmlns:a16="http://schemas.microsoft.com/office/drawing/2014/main" id="{F8B0785E-B165-4DFC-AC78-6B0A169AFC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479" y="3022"/>
                  <a:ext cx="97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35" name="Rectangle 131" descr="淺色右斜對角線">
                  <a:extLst>
                    <a:ext uri="{FF2B5EF4-FFF2-40B4-BE49-F238E27FC236}">
                      <a16:creationId xmlns:a16="http://schemas.microsoft.com/office/drawing/2014/main" id="{C0D7C344-7C86-45C0-A392-43584A5852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582" y="3022"/>
                  <a:ext cx="95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sp>
        <p:nvSpPr>
          <p:cNvPr id="106518" name="Line 132">
            <a:extLst>
              <a:ext uri="{FF2B5EF4-FFF2-40B4-BE49-F238E27FC236}">
                <a16:creationId xmlns:a16="http://schemas.microsoft.com/office/drawing/2014/main" id="{6C881E57-E735-4228-969C-5C4AA9049930}"/>
              </a:ext>
            </a:extLst>
          </p:cNvPr>
          <p:cNvSpPr>
            <a:spLocks noChangeShapeType="1"/>
          </p:cNvSpPr>
          <p:nvPr/>
        </p:nvSpPr>
        <p:spPr bwMode="blackGray">
          <a:xfrm flipH="1">
            <a:off x="6708775" y="3025775"/>
            <a:ext cx="1443038" cy="477838"/>
          </a:xfrm>
          <a:prstGeom prst="line">
            <a:avLst/>
          </a:prstGeom>
          <a:noFill/>
          <a:ln w="25400">
            <a:solidFill>
              <a:srgbClr val="F57B49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6519" name="Line 133">
            <a:extLst>
              <a:ext uri="{FF2B5EF4-FFF2-40B4-BE49-F238E27FC236}">
                <a16:creationId xmlns:a16="http://schemas.microsoft.com/office/drawing/2014/main" id="{CF759B4A-0616-4D0C-AD07-B2DEE2740B5D}"/>
              </a:ext>
            </a:extLst>
          </p:cNvPr>
          <p:cNvSpPr>
            <a:spLocks noChangeShapeType="1"/>
          </p:cNvSpPr>
          <p:nvPr/>
        </p:nvSpPr>
        <p:spPr bwMode="blackGray">
          <a:xfrm>
            <a:off x="7448552" y="4144965"/>
            <a:ext cx="530225" cy="1165225"/>
          </a:xfrm>
          <a:prstGeom prst="line">
            <a:avLst/>
          </a:prstGeom>
          <a:noFill/>
          <a:ln w="25400">
            <a:solidFill>
              <a:srgbClr val="F57B49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6520" name="Line 134">
            <a:extLst>
              <a:ext uri="{FF2B5EF4-FFF2-40B4-BE49-F238E27FC236}">
                <a16:creationId xmlns:a16="http://schemas.microsoft.com/office/drawing/2014/main" id="{758CA3A8-7C0D-415F-9C1E-8A3947A39859}"/>
              </a:ext>
            </a:extLst>
          </p:cNvPr>
          <p:cNvSpPr>
            <a:spLocks noChangeShapeType="1"/>
          </p:cNvSpPr>
          <p:nvPr/>
        </p:nvSpPr>
        <p:spPr bwMode="blackGray">
          <a:xfrm flipH="1">
            <a:off x="5254627" y="4756150"/>
            <a:ext cx="1489075" cy="484188"/>
          </a:xfrm>
          <a:prstGeom prst="line">
            <a:avLst/>
          </a:prstGeom>
          <a:noFill/>
          <a:ln w="25400">
            <a:solidFill>
              <a:srgbClr val="F57B49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6521" name="Line 135">
            <a:extLst>
              <a:ext uri="{FF2B5EF4-FFF2-40B4-BE49-F238E27FC236}">
                <a16:creationId xmlns:a16="http://schemas.microsoft.com/office/drawing/2014/main" id="{FED0B826-76C2-4570-8A25-4E28995DE6C5}"/>
              </a:ext>
            </a:extLst>
          </p:cNvPr>
          <p:cNvSpPr>
            <a:spLocks noChangeShapeType="1"/>
          </p:cNvSpPr>
          <p:nvPr/>
        </p:nvSpPr>
        <p:spPr bwMode="blackGray">
          <a:xfrm>
            <a:off x="5692775" y="3025775"/>
            <a:ext cx="439738" cy="1246188"/>
          </a:xfrm>
          <a:prstGeom prst="line">
            <a:avLst/>
          </a:prstGeom>
          <a:noFill/>
          <a:ln w="25400">
            <a:solidFill>
              <a:srgbClr val="F57B49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6524" name="Rectangle 138">
            <a:extLst>
              <a:ext uri="{FF2B5EF4-FFF2-40B4-BE49-F238E27FC236}">
                <a16:creationId xmlns:a16="http://schemas.microsoft.com/office/drawing/2014/main" id="{06DD3CA8-3276-4B24-9888-91FE0A4AB6C4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5180013" y="2724150"/>
            <a:ext cx="595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d</a:t>
            </a:r>
            <a:r>
              <a:rPr lang="en-US" altLang="zh-TW" sz="1600" b="1" i="1" baseline="-25000">
                <a:solidFill>
                  <a:srgbClr val="FFFFFF"/>
                </a:solidFill>
                <a:ea typeface="細明體" panose="02020509000000000000" pitchFamily="49" charset="-120"/>
              </a:rPr>
              <a:t>smL</a:t>
            </a:r>
          </a:p>
        </p:txBody>
      </p:sp>
      <p:sp>
        <p:nvSpPr>
          <p:cNvPr id="106525" name="Rectangle 139">
            <a:extLst>
              <a:ext uri="{FF2B5EF4-FFF2-40B4-BE49-F238E27FC236}">
                <a16:creationId xmlns:a16="http://schemas.microsoft.com/office/drawing/2014/main" id="{84C390C8-6CF7-4E9F-B4E1-6F2C56EFED62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4692650" y="5072063"/>
            <a:ext cx="6111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d</a:t>
            </a:r>
            <a:r>
              <a:rPr lang="en-US" altLang="zh-TW" sz="1600" b="1" i="1" baseline="-25000">
                <a:solidFill>
                  <a:srgbClr val="FFFFFF"/>
                </a:solidFill>
                <a:ea typeface="細明體" panose="02020509000000000000" pitchFamily="49" charset="-120"/>
              </a:rPr>
              <a:t>smD</a:t>
            </a:r>
          </a:p>
        </p:txBody>
      </p:sp>
      <p:sp>
        <p:nvSpPr>
          <p:cNvPr id="106526" name="Rectangle 140">
            <a:extLst>
              <a:ext uri="{FF2B5EF4-FFF2-40B4-BE49-F238E27FC236}">
                <a16:creationId xmlns:a16="http://schemas.microsoft.com/office/drawing/2014/main" id="{3A85D6EC-A58B-46E6-BECE-0E16BF6A897A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8105775" y="2798763"/>
            <a:ext cx="6111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d</a:t>
            </a:r>
            <a:r>
              <a:rPr lang="en-US" altLang="zh-TW" sz="1600" b="1" i="1" baseline="-25000">
                <a:solidFill>
                  <a:srgbClr val="FFFFFF"/>
                </a:solidFill>
                <a:ea typeface="細明體" panose="02020509000000000000" pitchFamily="49" charset="-120"/>
              </a:rPr>
              <a:t>smU</a:t>
            </a:r>
          </a:p>
        </p:txBody>
      </p:sp>
      <p:sp>
        <p:nvSpPr>
          <p:cNvPr id="106527" name="Rectangle 141">
            <a:extLst>
              <a:ext uri="{FF2B5EF4-FFF2-40B4-BE49-F238E27FC236}">
                <a16:creationId xmlns:a16="http://schemas.microsoft.com/office/drawing/2014/main" id="{963C3028-5852-4A37-90E7-707BB33CEE57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7878763" y="5297490"/>
            <a:ext cx="620712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d</a:t>
            </a:r>
            <a:r>
              <a:rPr lang="en-US" altLang="zh-TW" sz="1600" b="1" i="1" baseline="-25000">
                <a:solidFill>
                  <a:srgbClr val="FFFFFF"/>
                </a:solidFill>
                <a:ea typeface="細明體" panose="02020509000000000000" pitchFamily="49" charset="-120"/>
              </a:rPr>
              <a:t>smR</a:t>
            </a:r>
          </a:p>
        </p:txBody>
      </p:sp>
      <p:sp>
        <p:nvSpPr>
          <p:cNvPr id="658574" name="Rectangle 142">
            <a:extLst>
              <a:ext uri="{FF2B5EF4-FFF2-40B4-BE49-F238E27FC236}">
                <a16:creationId xmlns:a16="http://schemas.microsoft.com/office/drawing/2014/main" id="{973E5412-4A83-4E4C-AB5C-61DD59F14C15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5167313" y="1544638"/>
            <a:ext cx="3562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minimum  gray-level  transition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     across four boundaries</a:t>
            </a:r>
          </a:p>
        </p:txBody>
      </p:sp>
      <p:sp>
        <p:nvSpPr>
          <p:cNvPr id="106529" name="投影片編號版面配置區 142">
            <a:extLst>
              <a:ext uri="{FF2B5EF4-FFF2-40B4-BE49-F238E27FC236}">
                <a16:creationId xmlns:a16="http://schemas.microsoft.com/office/drawing/2014/main" id="{77B39C26-1921-4362-9F2E-93F75B99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82C2232-5CF9-48C2-84EF-2EB2EF9D8AEA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93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1CBC58CF-30BF-4305-AA09-8AF7732FD955}"/>
                  </a:ext>
                </a:extLst>
              </p:cNvPr>
              <p:cNvSpPr txBox="1"/>
              <p:nvPr/>
            </p:nvSpPr>
            <p:spPr>
              <a:xfrm>
                <a:off x="289079" y="1459048"/>
                <a:ext cx="4184864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𝑠𝑚𝑈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𝑀𝐶</m:t>
                                      </m:r>
                                    </m:sub>
                                  </m:s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)]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  <m:sSubSup>
                                <m:sSubSup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1CBC58CF-30BF-4305-AA09-8AF7732FD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79" y="1459048"/>
                <a:ext cx="4184864" cy="8125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F603B391-4AD3-4BF7-905C-0440D8A493F0}"/>
                  </a:ext>
                </a:extLst>
              </p:cNvPr>
              <p:cNvSpPr txBox="1"/>
              <p:nvPr/>
            </p:nvSpPr>
            <p:spPr>
              <a:xfrm>
                <a:off x="290664" y="2297772"/>
                <a:ext cx="4265462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𝑠𝑚𝐿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𝑀𝐶</m:t>
                                      </m:r>
                                    </m:sub>
                                  </m:s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)]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  <m:sSubSup>
                                <m:sSubSup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F603B391-4AD3-4BF7-905C-0440D8A49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4" y="2297772"/>
                <a:ext cx="4265462" cy="8125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19F134AF-4572-41D9-A864-444B20D0441A}"/>
                  </a:ext>
                </a:extLst>
              </p:cNvPr>
              <p:cNvSpPr txBox="1"/>
              <p:nvPr/>
            </p:nvSpPr>
            <p:spPr>
              <a:xfrm>
                <a:off x="289079" y="3133998"/>
                <a:ext cx="4209935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𝑠𝑚𝑅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𝑀𝐶</m:t>
                                      </m:r>
                                    </m:sub>
                                  </m:s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)]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  <m:sSubSup>
                                <m:sSubSup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19F134AF-4572-41D9-A864-444B20D04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79" y="3133998"/>
                <a:ext cx="4209935" cy="8125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字方塊 149">
                <a:extLst>
                  <a:ext uri="{FF2B5EF4-FFF2-40B4-BE49-F238E27FC236}">
                    <a16:creationId xmlns:a16="http://schemas.microsoft.com/office/drawing/2014/main" id="{EE9FD2E0-0228-49BB-AF71-AF7805AA6A65}"/>
                  </a:ext>
                </a:extLst>
              </p:cNvPr>
              <p:cNvSpPr txBox="1"/>
              <p:nvPr/>
            </p:nvSpPr>
            <p:spPr>
              <a:xfrm>
                <a:off x="289079" y="3984629"/>
                <a:ext cx="4183133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𝑠𝑚𝐷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𝑀𝐶</m:t>
                                      </m:r>
                                    </m:sub>
                                  </m:s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)]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  <m:sSubSup>
                                <m:sSubSup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50" name="文字方塊 149">
                <a:extLst>
                  <a:ext uri="{FF2B5EF4-FFF2-40B4-BE49-F238E27FC236}">
                    <a16:creationId xmlns:a16="http://schemas.microsoft.com/office/drawing/2014/main" id="{EE9FD2E0-0228-49BB-AF71-AF7805AA6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79" y="3984629"/>
                <a:ext cx="4183133" cy="8125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219195F3-9E2B-476D-A658-E71BC49BC1D2}"/>
                  </a:ext>
                </a:extLst>
              </p:cNvPr>
              <p:cNvSpPr txBox="1"/>
              <p:nvPr/>
            </p:nvSpPr>
            <p:spPr>
              <a:xfrm>
                <a:off x="328631" y="5464076"/>
                <a:ext cx="2733633" cy="443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𝑐𝑠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𝑠𝑚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219195F3-9E2B-476D-A658-E71BC49BC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31" y="5464076"/>
                <a:ext cx="2733633" cy="443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6BA29C3-0F61-4977-B6EE-203B27477975}"/>
                  </a:ext>
                </a:extLst>
              </p:cNvPr>
              <p:cNvSpPr txBox="1"/>
              <p:nvPr/>
            </p:nvSpPr>
            <p:spPr>
              <a:xfrm>
                <a:off x="286033" y="4847048"/>
                <a:ext cx="33537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𝑠𝑚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𝑠𝑚𝑈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𝑠𝑚𝐿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𝑠𝑚𝑅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𝑠𝑚𝐷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6BA29C3-0F61-4977-B6EE-203B27477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33" y="4847048"/>
                <a:ext cx="335373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623B9D40-4B7C-4587-B301-6DD869D80BBA}"/>
                  </a:ext>
                </a:extLst>
              </p:cNvPr>
              <p:cNvSpPr txBox="1"/>
              <p:nvPr/>
            </p:nvSpPr>
            <p:spPr>
              <a:xfrm>
                <a:off x="328631" y="6021649"/>
                <a:ext cx="44713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623B9D40-4B7C-4587-B301-6DD869D80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31" y="6021649"/>
                <a:ext cx="4471352" cy="338554"/>
              </a:xfrm>
              <a:prstGeom prst="rect">
                <a:avLst/>
              </a:prstGeom>
              <a:blipFill>
                <a:blip r:embed="rId9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16E15B3F-DCBF-4E12-8110-DA1B4E8346E6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211138" y="198438"/>
            <a:ext cx="7321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細明體" panose="02020509000000000000" pitchFamily="49" charset="-120"/>
              </a:rPr>
              <a:t>Predictive ME Using Side Matching</a:t>
            </a:r>
          </a:p>
        </p:txBody>
      </p:sp>
      <p:sp>
        <p:nvSpPr>
          <p:cNvPr id="107524" name="投影片編號版面配置區 3">
            <a:extLst>
              <a:ext uri="{FF2B5EF4-FFF2-40B4-BE49-F238E27FC236}">
                <a16:creationId xmlns:a16="http://schemas.microsoft.com/office/drawing/2014/main" id="{DF280C6A-A273-4B38-9419-9A2789FF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812A69F-B940-4C4A-BD30-BB16BBDF2E60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94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74C6E67-FD7E-49E3-A88E-30C4F45C17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062849"/>
              </p:ext>
            </p:extLst>
          </p:nvPr>
        </p:nvGraphicFramePr>
        <p:xfrm>
          <a:off x="820738" y="1855788"/>
          <a:ext cx="7502525" cy="337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5" name="Document" r:id="rId3" imgW="5282908" imgH="2377991" progId="Word.Document.8">
                  <p:embed/>
                </p:oleObj>
              </mc:Choice>
              <mc:Fallback>
                <p:oleObj name="Document" r:id="rId3" imgW="5282908" imgH="2377991" progId="Word.Document.8">
                  <p:embed/>
                  <p:pic>
                    <p:nvPicPr>
                      <p:cNvPr id="107523" name="Object 2">
                        <a:extLst>
                          <a:ext uri="{FF2B5EF4-FFF2-40B4-BE49-F238E27FC236}">
                            <a16:creationId xmlns:a16="http://schemas.microsoft.com/office/drawing/2014/main" id="{9E51892C-AEB8-4B1A-B3A0-20626936A98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lum bright="100000" contrast="99000"/>
                      </a:blip>
                      <a:srcRect l="-4781"/>
                      <a:stretch>
                        <a:fillRect/>
                      </a:stretch>
                    </p:blipFill>
                    <p:spPr bwMode="blackGray">
                      <a:xfrm>
                        <a:off x="820738" y="1855788"/>
                        <a:ext cx="7502525" cy="337661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93DE0161-89AC-44B0-B0E2-9C6DD412F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138" y="198438"/>
            <a:ext cx="4044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細明體" panose="02020509000000000000" pitchFamily="49" charset="-120"/>
              </a:rPr>
              <a:t>PSNR Comparison</a:t>
            </a:r>
          </a:p>
        </p:txBody>
      </p:sp>
      <p:pic>
        <p:nvPicPr>
          <p:cNvPr id="108547" name="Picture 3">
            <a:extLst>
              <a:ext uri="{FF2B5EF4-FFF2-40B4-BE49-F238E27FC236}">
                <a16:creationId xmlns:a16="http://schemas.microsoft.com/office/drawing/2014/main" id="{2F59CD05-4DF7-4923-A567-9554EB0633C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40" y="1358900"/>
            <a:ext cx="6359525" cy="462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0484" name="Rectangle 4">
            <a:extLst>
              <a:ext uri="{FF2B5EF4-FFF2-40B4-BE49-F238E27FC236}">
                <a16:creationId xmlns:a16="http://schemas.microsoft.com/office/drawing/2014/main" id="{F1081943-E1FB-4601-9427-0805DE57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6240465"/>
            <a:ext cx="49799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block size 8x8, 10  frames/sec, Table Tennis Sequence </a:t>
            </a:r>
          </a:p>
        </p:txBody>
      </p:sp>
      <p:sp>
        <p:nvSpPr>
          <p:cNvPr id="108549" name="投影片編號版面配置區 4">
            <a:extLst>
              <a:ext uri="{FF2B5EF4-FFF2-40B4-BE49-F238E27FC236}">
                <a16:creationId xmlns:a16="http://schemas.microsoft.com/office/drawing/2014/main" id="{4122696E-B1EB-4386-AE34-6F9C39D44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6988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C57A4FA-B418-4F57-9984-2C64F838EE31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95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8550" name="矩形 1">
            <a:extLst>
              <a:ext uri="{FF2B5EF4-FFF2-40B4-BE49-F238E27FC236}">
                <a16:creationId xmlns:a16="http://schemas.microsoft.com/office/drawing/2014/main" id="{31DFA469-2D03-4EE8-A36D-D712E6084457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488624" y="1376363"/>
            <a:ext cx="628650" cy="146050"/>
          </a:xfrm>
          <a:prstGeom prst="rect">
            <a:avLst/>
          </a:prstGeom>
          <a:solidFill>
            <a:schemeClr val="tx1"/>
          </a:solidFill>
          <a:ln w="25400" algn="ctr">
            <a:noFill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700" dirty="0">
                <a:solidFill>
                  <a:srgbClr val="000000"/>
                </a:solidFill>
                <a:ea typeface="新細明體" panose="02020500000000000000" pitchFamily="18" charset="-120"/>
              </a:rPr>
              <a:t>PSNR (dB)</a:t>
            </a:r>
            <a:endParaRPr lang="zh-TW" altLang="en-US" sz="700" dirty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8551" name="矩形 2">
            <a:extLst>
              <a:ext uri="{FF2B5EF4-FFF2-40B4-BE49-F238E27FC236}">
                <a16:creationId xmlns:a16="http://schemas.microsoft.com/office/drawing/2014/main" id="{952D2481-7ED2-4F6A-BB7A-331CED0B788F}"/>
              </a:ext>
            </a:extLst>
          </p:cNvPr>
          <p:cNvSpPr>
            <a:spLocks noChangeArrowheads="1"/>
          </p:cNvSpPr>
          <p:nvPr/>
        </p:nvSpPr>
        <p:spPr bwMode="white">
          <a:xfrm>
            <a:off x="3143250" y="1370013"/>
            <a:ext cx="3462338" cy="222250"/>
          </a:xfrm>
          <a:prstGeom prst="rect">
            <a:avLst/>
          </a:prstGeom>
          <a:solidFill>
            <a:schemeClr val="tx1"/>
          </a:solidFill>
          <a:ln w="25400" algn="ctr">
            <a:noFill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700" dirty="0">
                <a:solidFill>
                  <a:srgbClr val="000000"/>
                </a:solidFill>
                <a:ea typeface="新細明體" panose="02020500000000000000" pitchFamily="18" charset="-120"/>
              </a:rPr>
              <a:t>                            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700" dirty="0">
                <a:solidFill>
                  <a:srgbClr val="000000"/>
                </a:solidFill>
                <a:ea typeface="新細明體" panose="02020500000000000000" pitchFamily="18" charset="-120"/>
              </a:rPr>
              <a:t>                            PSNR Comparison for 8x8 Blocks, 10 frames/sec</a:t>
            </a:r>
            <a:endParaRPr lang="zh-TW" altLang="en-US" sz="700" dirty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F99E952C-7C3A-4314-A3C7-426DFC159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138" y="198438"/>
            <a:ext cx="765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細明體" panose="02020509000000000000" pitchFamily="49" charset="-120"/>
              </a:rPr>
              <a:t>Prediction Error Entropy Comparison</a:t>
            </a:r>
          </a:p>
        </p:txBody>
      </p:sp>
      <p:pic>
        <p:nvPicPr>
          <p:cNvPr id="109571" name="Picture 3">
            <a:extLst>
              <a:ext uri="{FF2B5EF4-FFF2-40B4-BE49-F238E27FC236}">
                <a16:creationId xmlns:a16="http://schemas.microsoft.com/office/drawing/2014/main" id="{86426667-8969-44A2-A5EB-9A6D0E7A59B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1439865"/>
            <a:ext cx="6489700" cy="479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1508" name="Rectangle 4">
            <a:extLst>
              <a:ext uri="{FF2B5EF4-FFF2-40B4-BE49-F238E27FC236}">
                <a16:creationId xmlns:a16="http://schemas.microsoft.com/office/drawing/2014/main" id="{773E03FB-A27F-4EC3-83FF-C9A760DF2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6329365"/>
            <a:ext cx="49291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block size 8x8, 10  frames/sec, Table Tennis Sequence </a:t>
            </a:r>
          </a:p>
        </p:txBody>
      </p:sp>
      <p:sp>
        <p:nvSpPr>
          <p:cNvPr id="109573" name="投影片編號版面配置區 4">
            <a:extLst>
              <a:ext uri="{FF2B5EF4-FFF2-40B4-BE49-F238E27FC236}">
                <a16:creationId xmlns:a16="http://schemas.microsoft.com/office/drawing/2014/main" id="{9F12F08D-7B86-47AC-A643-EC9EDF2C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16675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8D23C92-F4F8-40D8-BDE3-AC18BC559ABC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96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4" name="矩形 5">
            <a:extLst>
              <a:ext uri="{FF2B5EF4-FFF2-40B4-BE49-F238E27FC236}">
                <a16:creationId xmlns:a16="http://schemas.microsoft.com/office/drawing/2014/main" id="{92A1ACC3-85C4-43FC-8219-397C107ADD6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409249" y="1450975"/>
            <a:ext cx="1003300" cy="146050"/>
          </a:xfrm>
          <a:prstGeom prst="rect">
            <a:avLst/>
          </a:prstGeom>
          <a:solidFill>
            <a:schemeClr val="tx1"/>
          </a:solidFill>
          <a:ln w="25400" algn="ctr">
            <a:noFill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700" dirty="0">
                <a:solidFill>
                  <a:srgbClr val="000000"/>
                </a:solidFill>
                <a:ea typeface="新細明體" panose="02020500000000000000" pitchFamily="18" charset="-120"/>
              </a:rPr>
              <a:t>Entropy (bits/</a:t>
            </a:r>
            <a:r>
              <a:rPr lang="en-US" altLang="zh-TW" sz="7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pel</a:t>
            </a:r>
            <a:r>
              <a:rPr lang="en-US" altLang="zh-TW" sz="700" dirty="0">
                <a:solidFill>
                  <a:srgbClr val="000000"/>
                </a:solidFill>
                <a:ea typeface="新細明體" panose="02020500000000000000" pitchFamily="18" charset="-120"/>
              </a:rPr>
              <a:t>)</a:t>
            </a:r>
            <a:endParaRPr lang="zh-TW" altLang="en-US" sz="700" dirty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9575" name="矩形 6">
            <a:extLst>
              <a:ext uri="{FF2B5EF4-FFF2-40B4-BE49-F238E27FC236}">
                <a16:creationId xmlns:a16="http://schemas.microsoft.com/office/drawing/2014/main" id="{D4ED5CDD-AF78-4F83-948E-AEBB6C8AE27B}"/>
              </a:ext>
            </a:extLst>
          </p:cNvPr>
          <p:cNvSpPr>
            <a:spLocks noChangeArrowheads="1"/>
          </p:cNvSpPr>
          <p:nvPr/>
        </p:nvSpPr>
        <p:spPr bwMode="white">
          <a:xfrm>
            <a:off x="2922588" y="1450975"/>
            <a:ext cx="3998912" cy="223838"/>
          </a:xfrm>
          <a:prstGeom prst="rect">
            <a:avLst/>
          </a:prstGeom>
          <a:solidFill>
            <a:schemeClr val="tx1"/>
          </a:solidFill>
          <a:ln w="25400" algn="ctr">
            <a:noFill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700" dirty="0">
                <a:solidFill>
                  <a:srgbClr val="000000"/>
                </a:solidFill>
                <a:ea typeface="新細明體" panose="02020500000000000000" pitchFamily="18" charset="-120"/>
              </a:rPr>
              <a:t>                            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700" dirty="0">
                <a:solidFill>
                  <a:srgbClr val="000000"/>
                </a:solidFill>
                <a:ea typeface="新細明體" panose="02020500000000000000" pitchFamily="18" charset="-120"/>
              </a:rPr>
              <a:t>                            Error Entropy Comparison for 8x8 Blocks, 10 frames/sec</a:t>
            </a:r>
            <a:endParaRPr lang="zh-TW" altLang="en-US" sz="700" dirty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>
            <a:extLst>
              <a:ext uri="{FF2B5EF4-FFF2-40B4-BE49-F238E27FC236}">
                <a16:creationId xmlns:a16="http://schemas.microsoft.com/office/drawing/2014/main" id="{EDA11A82-E723-4189-8550-22CB8D01B72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2" y="782638"/>
            <a:ext cx="2346325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19" name="Picture 3">
            <a:extLst>
              <a:ext uri="{FF2B5EF4-FFF2-40B4-BE49-F238E27FC236}">
                <a16:creationId xmlns:a16="http://schemas.microsoft.com/office/drawing/2014/main" id="{A6DFFB0B-97F2-4E57-87D4-AE18339959B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808290"/>
            <a:ext cx="2328863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0" name="Picture 4">
            <a:extLst>
              <a:ext uri="{FF2B5EF4-FFF2-40B4-BE49-F238E27FC236}">
                <a16:creationId xmlns:a16="http://schemas.microsoft.com/office/drawing/2014/main" id="{AFBD27DC-5BDA-41CA-B830-3D4D61F24AE2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00" y="2817815"/>
            <a:ext cx="233045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5">
            <a:extLst>
              <a:ext uri="{FF2B5EF4-FFF2-40B4-BE49-F238E27FC236}">
                <a16:creationId xmlns:a16="http://schemas.microsoft.com/office/drawing/2014/main" id="{B27A52D3-3500-4E17-B9BF-EBF6CDBE6D18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65" y="773113"/>
            <a:ext cx="2339975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2" name="Picture 6">
            <a:extLst>
              <a:ext uri="{FF2B5EF4-FFF2-40B4-BE49-F238E27FC236}">
                <a16:creationId xmlns:a16="http://schemas.microsoft.com/office/drawing/2014/main" id="{E03544FA-66EA-4302-A1BC-607F61387D2E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425" y="4857750"/>
            <a:ext cx="2336800" cy="15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3" name="Picture 7">
            <a:extLst>
              <a:ext uri="{FF2B5EF4-FFF2-40B4-BE49-F238E27FC236}">
                <a16:creationId xmlns:a16="http://schemas.microsoft.com/office/drawing/2014/main" id="{82D8FFB5-9D31-4E7C-B5EB-B06BB5DC03A2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4860925"/>
            <a:ext cx="2336800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4" name="Picture 8">
            <a:extLst>
              <a:ext uri="{FF2B5EF4-FFF2-40B4-BE49-F238E27FC236}">
                <a16:creationId xmlns:a16="http://schemas.microsoft.com/office/drawing/2014/main" id="{45F3C0B9-FA28-4DD4-993A-49A446685748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7" y="4832350"/>
            <a:ext cx="2335213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5" name="Picture 9">
            <a:extLst>
              <a:ext uri="{FF2B5EF4-FFF2-40B4-BE49-F238E27FC236}">
                <a16:creationId xmlns:a16="http://schemas.microsoft.com/office/drawing/2014/main" id="{EAFCCAE3-37AB-4A24-BDB7-BADEFF0D179A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038" y="2806700"/>
            <a:ext cx="2328862" cy="15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8746" name="Rectangle 10">
            <a:extLst>
              <a:ext uri="{FF2B5EF4-FFF2-40B4-BE49-F238E27FC236}">
                <a16:creationId xmlns:a16="http://schemas.microsoft.com/office/drawing/2014/main" id="{042E38BF-6DF2-4D55-B1E3-4773767AD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163" y="2422527"/>
            <a:ext cx="104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Original</a:t>
            </a:r>
          </a:p>
        </p:txBody>
      </p:sp>
      <p:sp>
        <p:nvSpPr>
          <p:cNvPr id="628747" name="Rectangle 11">
            <a:extLst>
              <a:ext uri="{FF2B5EF4-FFF2-40B4-BE49-F238E27FC236}">
                <a16:creationId xmlns:a16="http://schemas.microsoft.com/office/drawing/2014/main" id="{0191CC5C-6420-44E6-A039-6DF7C668E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4225" y="2390777"/>
            <a:ext cx="768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2</a:t>
            </a:r>
            <a:r>
              <a:rPr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DFS</a:t>
            </a:r>
          </a:p>
        </p:txBody>
      </p:sp>
      <p:sp>
        <p:nvSpPr>
          <p:cNvPr id="628748" name="Rectangle 12">
            <a:extLst>
              <a:ext uri="{FF2B5EF4-FFF2-40B4-BE49-F238E27FC236}">
                <a16:creationId xmlns:a16="http://schemas.microsoft.com/office/drawing/2014/main" id="{3B058262-BFF2-4CD2-A6D4-375561BAF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725" y="4448177"/>
            <a:ext cx="1504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Inter-Frame </a:t>
            </a:r>
          </a:p>
        </p:txBody>
      </p:sp>
      <p:sp>
        <p:nvSpPr>
          <p:cNvPr id="628749" name="Rectangle 13">
            <a:extLst>
              <a:ext uri="{FF2B5EF4-FFF2-40B4-BE49-F238E27FC236}">
                <a16:creationId xmlns:a16="http://schemas.microsoft.com/office/drawing/2014/main" id="{AAB34E82-EB64-453A-BE7E-47218819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4433888"/>
            <a:ext cx="1377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Inter-Block</a:t>
            </a:r>
          </a:p>
        </p:txBody>
      </p:sp>
      <p:sp>
        <p:nvSpPr>
          <p:cNvPr id="628750" name="Rectangle 14">
            <a:extLst>
              <a:ext uri="{FF2B5EF4-FFF2-40B4-BE49-F238E27FC236}">
                <a16:creationId xmlns:a16="http://schemas.microsoft.com/office/drawing/2014/main" id="{D80C98FD-2F0D-4737-9486-CDCD0A7F1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1763" y="4419602"/>
            <a:ext cx="1974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Boundary Match</a:t>
            </a:r>
          </a:p>
        </p:txBody>
      </p:sp>
      <p:sp>
        <p:nvSpPr>
          <p:cNvPr id="628751" name="Rectangle 15">
            <a:extLst>
              <a:ext uri="{FF2B5EF4-FFF2-40B4-BE49-F238E27FC236}">
                <a16:creationId xmlns:a16="http://schemas.microsoft.com/office/drawing/2014/main" id="{367E4D3D-519D-4BD6-A0C7-C442260D8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013" y="6461127"/>
            <a:ext cx="768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1</a:t>
            </a:r>
            <a:r>
              <a:rPr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DFS</a:t>
            </a:r>
          </a:p>
        </p:txBody>
      </p:sp>
      <p:sp>
        <p:nvSpPr>
          <p:cNvPr id="628752" name="Rectangle 16">
            <a:extLst>
              <a:ext uri="{FF2B5EF4-FFF2-40B4-BE49-F238E27FC236}">
                <a16:creationId xmlns:a16="http://schemas.microsoft.com/office/drawing/2014/main" id="{32DA22F0-FDAA-48D7-B719-C661751AF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163" y="6461127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3</a:t>
            </a:r>
            <a:r>
              <a:rPr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Step</a:t>
            </a:r>
          </a:p>
        </p:txBody>
      </p:sp>
      <p:sp>
        <p:nvSpPr>
          <p:cNvPr id="628753" name="Rectangle 17">
            <a:extLst>
              <a:ext uri="{FF2B5EF4-FFF2-40B4-BE49-F238E27FC236}">
                <a16:creationId xmlns:a16="http://schemas.microsoft.com/office/drawing/2014/main" id="{7EC7F2C2-0A73-41C3-8731-D15FF5815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4675" y="6491288"/>
            <a:ext cx="1390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Side Match</a:t>
            </a:r>
          </a:p>
        </p:txBody>
      </p:sp>
      <p:sp>
        <p:nvSpPr>
          <p:cNvPr id="111634" name="Rectangle 18">
            <a:extLst>
              <a:ext uri="{FF2B5EF4-FFF2-40B4-BE49-F238E27FC236}">
                <a16:creationId xmlns:a16="http://schemas.microsoft.com/office/drawing/2014/main" id="{1093244D-236C-4A83-AF41-C0771B25D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138" y="198438"/>
            <a:ext cx="384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細明體" panose="02020509000000000000" pitchFamily="49" charset="-120"/>
              </a:rPr>
              <a:t>Subjective Quality</a:t>
            </a:r>
          </a:p>
        </p:txBody>
      </p:sp>
      <p:sp>
        <p:nvSpPr>
          <p:cNvPr id="628755" name="Rectangle 19">
            <a:extLst>
              <a:ext uri="{FF2B5EF4-FFF2-40B4-BE49-F238E27FC236}">
                <a16:creationId xmlns:a16="http://schemas.microsoft.com/office/drawing/2014/main" id="{B3DB62E5-114A-4B9B-AF01-ACF6B899A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1409702"/>
            <a:ext cx="2632075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16</a:t>
            </a:r>
            <a:r>
              <a:rPr lang="en-US" altLang="zh-TW" sz="1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x16 blocks, 15 frames/sec,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Table Tennis Sequence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zh-TW" sz="14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細明體" pitchFamily="49" charset="-120"/>
            </a:endParaRPr>
          </a:p>
        </p:txBody>
      </p:sp>
      <p:sp>
        <p:nvSpPr>
          <p:cNvPr id="111636" name="投影片編號版面配置區 19">
            <a:extLst>
              <a:ext uri="{FF2B5EF4-FFF2-40B4-BE49-F238E27FC236}">
                <a16:creationId xmlns:a16="http://schemas.microsoft.com/office/drawing/2014/main" id="{C9665E07-4635-4C6C-8515-E56FA2D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42125" y="6376988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44BEEDE-C972-4F01-8FE8-D9D0522FEC01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97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Oval 2">
            <a:extLst>
              <a:ext uri="{FF2B5EF4-FFF2-40B4-BE49-F238E27FC236}">
                <a16:creationId xmlns:a16="http://schemas.microsoft.com/office/drawing/2014/main" id="{F326B6C8-0405-4548-8F9F-2F64BE09E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0850" y="2460625"/>
            <a:ext cx="2286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2643" name="Oval 3">
            <a:extLst>
              <a:ext uri="{FF2B5EF4-FFF2-40B4-BE49-F238E27FC236}">
                <a16:creationId xmlns:a16="http://schemas.microsoft.com/office/drawing/2014/main" id="{6A924A2E-673B-4D69-9507-F6C8EC84A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3850" y="3603625"/>
            <a:ext cx="685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2644" name="Oval 4">
            <a:extLst>
              <a:ext uri="{FF2B5EF4-FFF2-40B4-BE49-F238E27FC236}">
                <a16:creationId xmlns:a16="http://schemas.microsoft.com/office/drawing/2014/main" id="{A914E56E-2A68-4271-B9E8-80DF215E9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827" y="5203825"/>
            <a:ext cx="1444625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112645" name="Group 5">
            <a:extLst>
              <a:ext uri="{FF2B5EF4-FFF2-40B4-BE49-F238E27FC236}">
                <a16:creationId xmlns:a16="http://schemas.microsoft.com/office/drawing/2014/main" id="{9FD15517-579A-4590-B232-56BDC9E4867D}"/>
              </a:ext>
            </a:extLst>
          </p:cNvPr>
          <p:cNvGrpSpPr>
            <a:grpSpLocks/>
          </p:cNvGrpSpPr>
          <p:nvPr/>
        </p:nvGrpSpPr>
        <p:grpSpPr bwMode="auto">
          <a:xfrm>
            <a:off x="1771650" y="2384425"/>
            <a:ext cx="5715000" cy="3657600"/>
            <a:chOff x="960" y="1584"/>
            <a:chExt cx="3600" cy="2304"/>
          </a:xfrm>
        </p:grpSpPr>
        <p:grpSp>
          <p:nvGrpSpPr>
            <p:cNvPr id="112655" name="Group 6">
              <a:extLst>
                <a:ext uri="{FF2B5EF4-FFF2-40B4-BE49-F238E27FC236}">
                  <a16:creationId xmlns:a16="http://schemas.microsoft.com/office/drawing/2014/main" id="{C74A256B-1A56-47FB-B03E-38B350CCD7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3168"/>
              <a:ext cx="3600" cy="720"/>
              <a:chOff x="672" y="3168"/>
              <a:chExt cx="3600" cy="720"/>
            </a:xfrm>
          </p:grpSpPr>
          <p:sp>
            <p:nvSpPr>
              <p:cNvPr id="112669" name="Line 7">
                <a:extLst>
                  <a:ext uri="{FF2B5EF4-FFF2-40B4-BE49-F238E27FC236}">
                    <a16:creationId xmlns:a16="http://schemas.microsoft.com/office/drawing/2014/main" id="{E6F241CC-3F8C-4101-873D-386B6F2E48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2" y="3168"/>
                <a:ext cx="1488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670" name="Line 8">
                <a:extLst>
                  <a:ext uri="{FF2B5EF4-FFF2-40B4-BE49-F238E27FC236}">
                    <a16:creationId xmlns:a16="http://schemas.microsoft.com/office/drawing/2014/main" id="{5CC6E16A-FAED-4FCB-A07A-F568294EAA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3888"/>
                <a:ext cx="2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671" name="Line 9">
                <a:extLst>
                  <a:ext uri="{FF2B5EF4-FFF2-40B4-BE49-F238E27FC236}">
                    <a16:creationId xmlns:a16="http://schemas.microsoft.com/office/drawing/2014/main" id="{4E6851B0-9D00-450E-B3B1-CA67654895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3168"/>
                <a:ext cx="2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672" name="Line 10">
                <a:extLst>
                  <a:ext uri="{FF2B5EF4-FFF2-40B4-BE49-F238E27FC236}">
                    <a16:creationId xmlns:a16="http://schemas.microsoft.com/office/drawing/2014/main" id="{7CAD761F-FDF5-4527-9E20-E4C2338724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84" y="3168"/>
                <a:ext cx="1488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2656" name="Group 11">
              <a:extLst>
                <a:ext uri="{FF2B5EF4-FFF2-40B4-BE49-F238E27FC236}">
                  <a16:creationId xmlns:a16="http://schemas.microsoft.com/office/drawing/2014/main" id="{89CD773D-CAFF-42D2-816A-61F0D5A540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4" y="2304"/>
              <a:ext cx="2256" cy="288"/>
              <a:chOff x="672" y="3168"/>
              <a:chExt cx="3600" cy="720"/>
            </a:xfrm>
          </p:grpSpPr>
          <p:sp>
            <p:nvSpPr>
              <p:cNvPr id="112665" name="Line 12">
                <a:extLst>
                  <a:ext uri="{FF2B5EF4-FFF2-40B4-BE49-F238E27FC236}">
                    <a16:creationId xmlns:a16="http://schemas.microsoft.com/office/drawing/2014/main" id="{3E1AE15E-757A-408E-9A04-7A10F8AC9F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2" y="3168"/>
                <a:ext cx="1488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666" name="Line 13">
                <a:extLst>
                  <a:ext uri="{FF2B5EF4-FFF2-40B4-BE49-F238E27FC236}">
                    <a16:creationId xmlns:a16="http://schemas.microsoft.com/office/drawing/2014/main" id="{3757B903-F2D1-4F10-9712-1C9DECFAAB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3888"/>
                <a:ext cx="2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667" name="Line 14">
                <a:extLst>
                  <a:ext uri="{FF2B5EF4-FFF2-40B4-BE49-F238E27FC236}">
                    <a16:creationId xmlns:a16="http://schemas.microsoft.com/office/drawing/2014/main" id="{117F834B-386D-48DD-995B-F5F3452841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3168"/>
                <a:ext cx="2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668" name="Line 15">
                <a:extLst>
                  <a:ext uri="{FF2B5EF4-FFF2-40B4-BE49-F238E27FC236}">
                    <a16:creationId xmlns:a16="http://schemas.microsoft.com/office/drawing/2014/main" id="{EA84FC89-E3D3-46C0-BA2F-47C741C96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84" y="3168"/>
                <a:ext cx="1488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2657" name="Group 16">
              <a:extLst>
                <a:ext uri="{FF2B5EF4-FFF2-40B4-BE49-F238E27FC236}">
                  <a16:creationId xmlns:a16="http://schemas.microsoft.com/office/drawing/2014/main" id="{63361AE0-7006-4A50-A814-CD8DD34A08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1584"/>
              <a:ext cx="1239" cy="144"/>
              <a:chOff x="672" y="3168"/>
              <a:chExt cx="3600" cy="720"/>
            </a:xfrm>
          </p:grpSpPr>
          <p:sp>
            <p:nvSpPr>
              <p:cNvPr id="112661" name="Line 17">
                <a:extLst>
                  <a:ext uri="{FF2B5EF4-FFF2-40B4-BE49-F238E27FC236}">
                    <a16:creationId xmlns:a16="http://schemas.microsoft.com/office/drawing/2014/main" id="{C010B5AC-3496-4B4E-9064-0480D965C3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2" y="3168"/>
                <a:ext cx="1488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662" name="Line 18">
                <a:extLst>
                  <a:ext uri="{FF2B5EF4-FFF2-40B4-BE49-F238E27FC236}">
                    <a16:creationId xmlns:a16="http://schemas.microsoft.com/office/drawing/2014/main" id="{ED3C2E58-436B-4A6B-90E9-B721A1CD9B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3888"/>
                <a:ext cx="2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663" name="Line 19">
                <a:extLst>
                  <a:ext uri="{FF2B5EF4-FFF2-40B4-BE49-F238E27FC236}">
                    <a16:creationId xmlns:a16="http://schemas.microsoft.com/office/drawing/2014/main" id="{793FD57F-1DD6-462C-9122-FEB41E0F7B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3168"/>
                <a:ext cx="2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664" name="Line 20">
                <a:extLst>
                  <a:ext uri="{FF2B5EF4-FFF2-40B4-BE49-F238E27FC236}">
                    <a16:creationId xmlns:a16="http://schemas.microsoft.com/office/drawing/2014/main" id="{602CAAF1-F3E5-45BA-85D2-E1F74B1279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84" y="3168"/>
                <a:ext cx="1488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2658" name="Line 21">
              <a:extLst>
                <a:ext uri="{FF2B5EF4-FFF2-40B4-BE49-F238E27FC236}">
                  <a16:creationId xmlns:a16="http://schemas.microsoft.com/office/drawing/2014/main" id="{8FED10A8-FAFC-4664-9A08-5774B3AB7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1728"/>
              <a:ext cx="1056" cy="2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659" name="Line 22">
              <a:extLst>
                <a:ext uri="{FF2B5EF4-FFF2-40B4-BE49-F238E27FC236}">
                  <a16:creationId xmlns:a16="http://schemas.microsoft.com/office/drawing/2014/main" id="{6473BA37-C56A-4301-A8F3-E65A634DD6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55" y="1584"/>
              <a:ext cx="1305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660" name="Line 23">
              <a:extLst>
                <a:ext uri="{FF2B5EF4-FFF2-40B4-BE49-F238E27FC236}">
                  <a16:creationId xmlns:a16="http://schemas.microsoft.com/office/drawing/2014/main" id="{F401AF78-0ACF-472C-BC9A-1D8EBC0E0A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43" y="1728"/>
              <a:ext cx="329" cy="2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2646" name="Line 24">
            <a:extLst>
              <a:ext uri="{FF2B5EF4-FFF2-40B4-BE49-F238E27FC236}">
                <a16:creationId xmlns:a16="http://schemas.microsoft.com/office/drawing/2014/main" id="{742F872D-2B4A-47FC-ABA6-18E392CD8F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2450" y="2536825"/>
            <a:ext cx="127000" cy="1066800"/>
          </a:xfrm>
          <a:prstGeom prst="line">
            <a:avLst/>
          </a:prstGeom>
          <a:noFill/>
          <a:ln w="9525">
            <a:solidFill>
              <a:srgbClr val="F8786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2647" name="Line 25">
            <a:extLst>
              <a:ext uri="{FF2B5EF4-FFF2-40B4-BE49-F238E27FC236}">
                <a16:creationId xmlns:a16="http://schemas.microsoft.com/office/drawing/2014/main" id="{E04A346F-C842-4CC0-8A8A-12E3666807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8650" y="3908425"/>
            <a:ext cx="76200" cy="1371600"/>
          </a:xfrm>
          <a:prstGeom prst="line">
            <a:avLst/>
          </a:prstGeom>
          <a:noFill/>
          <a:ln w="9525">
            <a:solidFill>
              <a:srgbClr val="F8786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2648" name="Text Box 26">
            <a:extLst>
              <a:ext uri="{FF2B5EF4-FFF2-40B4-BE49-F238E27FC236}">
                <a16:creationId xmlns:a16="http://schemas.microsoft.com/office/drawing/2014/main" id="{052A9775-2DEA-4403-A275-C68B9865E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850" y="2079625"/>
            <a:ext cx="274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Do full Search Here</a:t>
            </a:r>
          </a:p>
        </p:txBody>
      </p:sp>
      <p:sp>
        <p:nvSpPr>
          <p:cNvPr id="112649" name="Text Box 27">
            <a:extLst>
              <a:ext uri="{FF2B5EF4-FFF2-40B4-BE49-F238E27FC236}">
                <a16:creationId xmlns:a16="http://schemas.microsoft.com/office/drawing/2014/main" id="{13B359AF-4B70-4E57-B303-AC1B58568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050" y="3298825"/>
            <a:ext cx="25273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Propagate motion vectors</a:t>
            </a:r>
          </a:p>
        </p:txBody>
      </p:sp>
      <p:sp>
        <p:nvSpPr>
          <p:cNvPr id="112650" name="Text Box 28">
            <a:extLst>
              <a:ext uri="{FF2B5EF4-FFF2-40B4-BE49-F238E27FC236}">
                <a16:creationId xmlns:a16="http://schemas.microsoft.com/office/drawing/2014/main" id="{E0CC3F1F-40B8-4B14-B7F2-3EA5D41AF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" y="3679825"/>
            <a:ext cx="24003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r>
              <a:rPr lang="en-US" altLang="zh-TW" sz="1600" baseline="30000">
                <a:solidFill>
                  <a:srgbClr val="FFFFFF"/>
                </a:solidFill>
                <a:ea typeface="新細明體" panose="02020500000000000000" pitchFamily="18" charset="-120"/>
              </a:rPr>
              <a:t>st</a:t>
            </a: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 Downsampled Image</a:t>
            </a:r>
          </a:p>
        </p:txBody>
      </p:sp>
      <p:sp>
        <p:nvSpPr>
          <p:cNvPr id="112651" name="Text Box 29">
            <a:extLst>
              <a:ext uri="{FF2B5EF4-FFF2-40B4-BE49-F238E27FC236}">
                <a16:creationId xmlns:a16="http://schemas.microsoft.com/office/drawing/2014/main" id="{A203DED3-8FD7-40AD-85A1-F1ECDEE3E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2384425"/>
            <a:ext cx="2514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r>
              <a:rPr lang="en-US" altLang="zh-TW" sz="1600" baseline="30000">
                <a:solidFill>
                  <a:srgbClr val="FFFFFF"/>
                </a:solidFill>
                <a:ea typeface="新細明體" panose="02020500000000000000" pitchFamily="18" charset="-120"/>
              </a:rPr>
              <a:t>nd</a:t>
            </a: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 Downsampled Image</a:t>
            </a:r>
          </a:p>
        </p:txBody>
      </p:sp>
      <p:sp>
        <p:nvSpPr>
          <p:cNvPr id="112652" name="Text Box 30">
            <a:extLst>
              <a:ext uri="{FF2B5EF4-FFF2-40B4-BE49-F238E27FC236}">
                <a16:creationId xmlns:a16="http://schemas.microsoft.com/office/drawing/2014/main" id="{954B194B-3506-438B-A45B-C3066E887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" y="5737225"/>
            <a:ext cx="1612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Original Image</a:t>
            </a:r>
          </a:p>
        </p:txBody>
      </p:sp>
      <p:sp>
        <p:nvSpPr>
          <p:cNvPr id="629791" name="Rectangle 31">
            <a:extLst>
              <a:ext uri="{FF2B5EF4-FFF2-40B4-BE49-F238E27FC236}">
                <a16:creationId xmlns:a16="http://schemas.microsoft.com/office/drawing/2014/main" id="{DBF2EC25-6B7F-47D6-AA78-859FAEF6F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5" y="271463"/>
            <a:ext cx="6356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Hierarchical Search Strategies</a:t>
            </a:r>
          </a:p>
        </p:txBody>
      </p:sp>
      <p:sp>
        <p:nvSpPr>
          <p:cNvPr id="112654" name="投影片編號版面配置區 31">
            <a:extLst>
              <a:ext uri="{FF2B5EF4-FFF2-40B4-BE49-F238E27FC236}">
                <a16:creationId xmlns:a16="http://schemas.microsoft.com/office/drawing/2014/main" id="{76884AE7-578B-422B-A99B-6D84A517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2F1FBAF-062C-4EE7-ADE5-A7CD65FE7C52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98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Rectangle 2">
            <a:extLst>
              <a:ext uri="{FF2B5EF4-FFF2-40B4-BE49-F238E27FC236}">
                <a16:creationId xmlns:a16="http://schemas.microsoft.com/office/drawing/2014/main" id="{0B74EA2F-2A08-4CDA-BBDE-D70D3CEDC4D0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422275" y="271463"/>
            <a:ext cx="5822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Hierarchical Block Matching</a:t>
            </a:r>
          </a:p>
        </p:txBody>
      </p:sp>
      <p:sp>
        <p:nvSpPr>
          <p:cNvPr id="113668" name="Rectangle 4">
            <a:extLst>
              <a:ext uri="{FF2B5EF4-FFF2-40B4-BE49-F238E27FC236}">
                <a16:creationId xmlns:a16="http://schemas.microsoft.com/office/drawing/2014/main" id="{96977904-C936-4D9C-81C8-953B3A5D9523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5840413" y="3606800"/>
            <a:ext cx="2819400" cy="1828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3669" name="Rectangle 5">
            <a:extLst>
              <a:ext uri="{FF2B5EF4-FFF2-40B4-BE49-F238E27FC236}">
                <a16:creationId xmlns:a16="http://schemas.microsoft.com/office/drawing/2014/main" id="{623F805A-8966-4F6F-BB3E-B0B9E64F4A14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7135813" y="3911600"/>
            <a:ext cx="1371600" cy="1371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3670" name="Rectangle 6">
            <a:extLst>
              <a:ext uri="{FF2B5EF4-FFF2-40B4-BE49-F238E27FC236}">
                <a16:creationId xmlns:a16="http://schemas.microsoft.com/office/drawing/2014/main" id="{8B7B830D-9347-44C9-8D19-3DB510D10D45}"/>
              </a:ext>
            </a:extLst>
          </p:cNvPr>
          <p:cNvSpPr>
            <a:spLocks noChangeAspect="1" noChangeArrowheads="1"/>
          </p:cNvSpPr>
          <p:nvPr/>
        </p:nvSpPr>
        <p:spPr bwMode="blackGray">
          <a:xfrm>
            <a:off x="7656513" y="4445002"/>
            <a:ext cx="347662" cy="3476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3671" name="Rectangle 7">
            <a:extLst>
              <a:ext uri="{FF2B5EF4-FFF2-40B4-BE49-F238E27FC236}">
                <a16:creationId xmlns:a16="http://schemas.microsoft.com/office/drawing/2014/main" id="{95E11F47-D023-4012-A246-6F242701F3AE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2640013" y="4140200"/>
            <a:ext cx="2819400" cy="1828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3672" name="Rectangle 8">
            <a:extLst>
              <a:ext uri="{FF2B5EF4-FFF2-40B4-BE49-F238E27FC236}">
                <a16:creationId xmlns:a16="http://schemas.microsoft.com/office/drawing/2014/main" id="{77FC15A8-C53F-41E7-AC43-ECF511718662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3935413" y="4445000"/>
            <a:ext cx="1371600" cy="1371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3673" name="Rectangle 9">
            <a:extLst>
              <a:ext uri="{FF2B5EF4-FFF2-40B4-BE49-F238E27FC236}">
                <a16:creationId xmlns:a16="http://schemas.microsoft.com/office/drawing/2014/main" id="{C219DA34-36B3-4121-8C29-68A1292BFA0E}"/>
              </a:ext>
            </a:extLst>
          </p:cNvPr>
          <p:cNvSpPr>
            <a:spLocks noChangeArrowheads="1"/>
          </p:cNvSpPr>
          <p:nvPr/>
        </p:nvSpPr>
        <p:spPr bwMode="blackGray">
          <a:xfrm rot="16200000">
            <a:off x="2944813" y="4368800"/>
            <a:ext cx="1371600" cy="1371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3674" name="Rectangle 10">
            <a:extLst>
              <a:ext uri="{FF2B5EF4-FFF2-40B4-BE49-F238E27FC236}">
                <a16:creationId xmlns:a16="http://schemas.microsoft.com/office/drawing/2014/main" id="{4D3B99D5-50F4-4ABE-82F4-AC914B60876A}"/>
              </a:ext>
            </a:extLst>
          </p:cNvPr>
          <p:cNvSpPr>
            <a:spLocks noChangeAspect="1" noChangeArrowheads="1"/>
          </p:cNvSpPr>
          <p:nvPr/>
        </p:nvSpPr>
        <p:spPr bwMode="blackGray">
          <a:xfrm>
            <a:off x="2792413" y="4216400"/>
            <a:ext cx="685800" cy="685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3675" name="Rectangle 11">
            <a:extLst>
              <a:ext uri="{FF2B5EF4-FFF2-40B4-BE49-F238E27FC236}">
                <a16:creationId xmlns:a16="http://schemas.microsoft.com/office/drawing/2014/main" id="{C16FB05B-FC2B-4EA9-8C68-8FBD235B7175}"/>
              </a:ext>
            </a:extLst>
          </p:cNvPr>
          <p:cNvSpPr>
            <a:spLocks noChangeAspect="1" noChangeArrowheads="1"/>
          </p:cNvSpPr>
          <p:nvPr/>
        </p:nvSpPr>
        <p:spPr bwMode="blackGray">
          <a:xfrm>
            <a:off x="3249613" y="4292602"/>
            <a:ext cx="347662" cy="3476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3676" name="Line 12">
            <a:extLst>
              <a:ext uri="{FF2B5EF4-FFF2-40B4-BE49-F238E27FC236}">
                <a16:creationId xmlns:a16="http://schemas.microsoft.com/office/drawing/2014/main" id="{A4A948E8-5142-472E-BB59-255EFC2C1F69}"/>
              </a:ext>
            </a:extLst>
          </p:cNvPr>
          <p:cNvSpPr>
            <a:spLocks noChangeShapeType="1"/>
          </p:cNvSpPr>
          <p:nvPr/>
        </p:nvSpPr>
        <p:spPr bwMode="blackGray">
          <a:xfrm flipH="1" flipV="1">
            <a:off x="3630613" y="5054600"/>
            <a:ext cx="99060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3677" name="Line 13">
            <a:extLst>
              <a:ext uri="{FF2B5EF4-FFF2-40B4-BE49-F238E27FC236}">
                <a16:creationId xmlns:a16="http://schemas.microsoft.com/office/drawing/2014/main" id="{75CC4FA2-C3E9-481A-A0E0-B0DE7C66235E}"/>
              </a:ext>
            </a:extLst>
          </p:cNvPr>
          <p:cNvSpPr>
            <a:spLocks noChangeShapeType="1"/>
          </p:cNvSpPr>
          <p:nvPr/>
        </p:nvSpPr>
        <p:spPr bwMode="blackGray">
          <a:xfrm flipH="1" flipV="1">
            <a:off x="3097213" y="4521200"/>
            <a:ext cx="533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3678" name="Line 14">
            <a:extLst>
              <a:ext uri="{FF2B5EF4-FFF2-40B4-BE49-F238E27FC236}">
                <a16:creationId xmlns:a16="http://schemas.microsoft.com/office/drawing/2014/main" id="{5D622A9E-20B3-4909-8754-62053E0C053E}"/>
              </a:ext>
            </a:extLst>
          </p:cNvPr>
          <p:cNvSpPr>
            <a:spLocks noChangeShapeType="1"/>
          </p:cNvSpPr>
          <p:nvPr/>
        </p:nvSpPr>
        <p:spPr bwMode="blackGray">
          <a:xfrm flipV="1">
            <a:off x="3097213" y="4445000"/>
            <a:ext cx="30480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3679" name="Line 15">
            <a:extLst>
              <a:ext uri="{FF2B5EF4-FFF2-40B4-BE49-F238E27FC236}">
                <a16:creationId xmlns:a16="http://schemas.microsoft.com/office/drawing/2014/main" id="{21F6FBC0-1D93-4122-A569-839E6F9A1D70}"/>
              </a:ext>
            </a:extLst>
          </p:cNvPr>
          <p:cNvSpPr>
            <a:spLocks noChangeShapeType="1"/>
          </p:cNvSpPr>
          <p:nvPr/>
        </p:nvSpPr>
        <p:spPr bwMode="blackGray">
          <a:xfrm flipH="1" flipV="1">
            <a:off x="3402013" y="4445000"/>
            <a:ext cx="1219200" cy="68580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3680" name="Rectangle 16">
            <a:extLst>
              <a:ext uri="{FF2B5EF4-FFF2-40B4-BE49-F238E27FC236}">
                <a16:creationId xmlns:a16="http://schemas.microsoft.com/office/drawing/2014/main" id="{75ACCF43-5952-4358-AC9B-ADE35116E806}"/>
              </a:ext>
            </a:extLst>
          </p:cNvPr>
          <p:cNvSpPr>
            <a:spLocks noChangeAspect="1" noChangeArrowheads="1"/>
          </p:cNvSpPr>
          <p:nvPr/>
        </p:nvSpPr>
        <p:spPr bwMode="blackGray">
          <a:xfrm>
            <a:off x="7491413" y="4267200"/>
            <a:ext cx="685800" cy="685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3681" name="Line 17">
            <a:extLst>
              <a:ext uri="{FF2B5EF4-FFF2-40B4-BE49-F238E27FC236}">
                <a16:creationId xmlns:a16="http://schemas.microsoft.com/office/drawing/2014/main" id="{60B44432-BDD8-44CA-B947-EF7FB0DDBB3E}"/>
              </a:ext>
            </a:extLst>
          </p:cNvPr>
          <p:cNvSpPr>
            <a:spLocks noChangeShapeType="1"/>
          </p:cNvSpPr>
          <p:nvPr/>
        </p:nvSpPr>
        <p:spPr bwMode="blackGray">
          <a:xfrm flipH="1">
            <a:off x="4621213" y="4597400"/>
            <a:ext cx="3200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30802" name="Text Box 18">
            <a:extLst>
              <a:ext uri="{FF2B5EF4-FFF2-40B4-BE49-F238E27FC236}">
                <a16:creationId xmlns:a16="http://schemas.microsoft.com/office/drawing/2014/main" id="{E0617F98-B4B1-4172-A600-81F0F09547DD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795340" y="5980115"/>
            <a:ext cx="73675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zh-TW" alt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</a:t>
            </a: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start with a subsampled low-pass filtered large block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provides more accurate motion vector field with high resolution</a:t>
            </a:r>
          </a:p>
        </p:txBody>
      </p:sp>
      <p:sp>
        <p:nvSpPr>
          <p:cNvPr id="630803" name="Text Box 19">
            <a:extLst>
              <a:ext uri="{FF2B5EF4-FFF2-40B4-BE49-F238E27FC236}">
                <a16:creationId xmlns:a16="http://schemas.microsoft.com/office/drawing/2014/main" id="{186E2A95-2E68-4332-B43C-50723D53120D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7424740" y="3160715"/>
            <a:ext cx="1298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image </a:t>
            </a: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k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-1</a:t>
            </a:r>
          </a:p>
        </p:txBody>
      </p:sp>
      <p:sp>
        <p:nvSpPr>
          <p:cNvPr id="630804" name="Text Box 20">
            <a:extLst>
              <a:ext uri="{FF2B5EF4-FFF2-40B4-BE49-F238E27FC236}">
                <a16:creationId xmlns:a16="http://schemas.microsoft.com/office/drawing/2014/main" id="{4D73EFCF-8008-4F6A-B786-9D0B3B9FF4BE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1404938" y="4989515"/>
            <a:ext cx="1073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image </a:t>
            </a: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k</a:t>
            </a:r>
          </a:p>
        </p:txBody>
      </p:sp>
      <p:sp>
        <p:nvSpPr>
          <p:cNvPr id="113685" name="投影片編號版面配置區 20">
            <a:extLst>
              <a:ext uri="{FF2B5EF4-FFF2-40B4-BE49-F238E27FC236}">
                <a16:creationId xmlns:a16="http://schemas.microsoft.com/office/drawing/2014/main" id="{F7A8A0C8-C143-431D-BE83-4DBE66BF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F42AA1A-2C03-448F-989B-F69F29717A16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99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A1B4256-F3F4-43A0-9449-CE639297D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848207"/>
              </p:ext>
            </p:extLst>
          </p:nvPr>
        </p:nvGraphicFramePr>
        <p:xfrm>
          <a:off x="541341" y="1475843"/>
          <a:ext cx="8181974" cy="16134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90987">
                  <a:extLst>
                    <a:ext uri="{9D8B030D-6E8A-4147-A177-3AD203B41FA5}">
                      <a16:colId xmlns:a16="http://schemas.microsoft.com/office/drawing/2014/main" val="1441756089"/>
                    </a:ext>
                  </a:extLst>
                </a:gridCol>
                <a:gridCol w="4090987">
                  <a:extLst>
                    <a:ext uri="{9D8B030D-6E8A-4147-A177-3AD203B41FA5}">
                      <a16:colId xmlns:a16="http://schemas.microsoft.com/office/drawing/2014/main" val="2299739537"/>
                    </a:ext>
                  </a:extLst>
                </a:gridCol>
              </a:tblGrid>
              <a:tr h="30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applicatios</a:t>
                      </a:r>
                      <a:endParaRPr lang="zh-TW" sz="9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1365" marR="6136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desired properties</a:t>
                      </a:r>
                      <a:endParaRPr lang="zh-TW" sz="9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1365" marR="61365" marT="0" marB="0"/>
                </a:tc>
                <a:extLst>
                  <a:ext uri="{0D108BD9-81ED-4DB2-BD59-A6C34878D82A}">
                    <a16:rowId xmlns:a16="http://schemas.microsoft.com/office/drawing/2014/main" val="3124155878"/>
                  </a:ext>
                </a:extLst>
              </a:tr>
              <a:tr h="272732"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zh-TW" sz="900" kern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MCP</a:t>
                      </a:r>
                      <a:endParaRPr lang="zh-TW" sz="900" kern="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(Motion Compensated Prediction)</a:t>
                      </a:r>
                      <a:endParaRPr lang="zh-TW" sz="9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1365" marR="6136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vectors for minimum prediction error</a:t>
                      </a:r>
                      <a:endParaRPr lang="zh-TW" sz="9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1365" marR="61365" marT="0" marB="0"/>
                </a:tc>
                <a:extLst>
                  <a:ext uri="{0D108BD9-81ED-4DB2-BD59-A6C34878D82A}">
                    <a16:rowId xmlns:a16="http://schemas.microsoft.com/office/drawing/2014/main" val="2224268506"/>
                  </a:ext>
                </a:extLst>
              </a:tr>
              <a:tr h="3818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low transmission overhead for vectors</a:t>
                      </a:r>
                      <a:endParaRPr lang="zh-TW" sz="9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1365" marR="61365" marT="0" marB="0"/>
                </a:tc>
                <a:extLst>
                  <a:ext uri="{0D108BD9-81ED-4DB2-BD59-A6C34878D82A}">
                    <a16:rowId xmlns:a16="http://schemas.microsoft.com/office/drawing/2014/main" val="3964427941"/>
                  </a:ext>
                </a:extLst>
              </a:tr>
              <a:tr h="272732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zh-TW" sz="9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MCI</a:t>
                      </a:r>
                      <a:endParaRPr lang="zh-TW" sz="900" kern="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(Motion Compensated Interpolation)</a:t>
                      </a:r>
                      <a:endParaRPr lang="zh-TW" sz="9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1365" marR="6136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accurate estimation of true vectors</a:t>
                      </a:r>
                      <a:endParaRPr lang="zh-TW" sz="9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1365" marR="61365" marT="0" marB="0"/>
                </a:tc>
                <a:extLst>
                  <a:ext uri="{0D108BD9-81ED-4DB2-BD59-A6C34878D82A}">
                    <a16:rowId xmlns:a16="http://schemas.microsoft.com/office/drawing/2014/main" val="1560385409"/>
                  </a:ext>
                </a:extLst>
              </a:tr>
              <a:tr h="3818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high resolution of the vector field</a:t>
                      </a:r>
                      <a:endParaRPr lang="zh-TW" sz="9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1365" marR="61365" marT="0" marB="0"/>
                </a:tc>
                <a:extLst>
                  <a:ext uri="{0D108BD9-81ED-4DB2-BD59-A6C34878D82A}">
                    <a16:rowId xmlns:a16="http://schemas.microsoft.com/office/drawing/2014/main" val="2927737967"/>
                  </a:ext>
                </a:extLst>
              </a:tr>
            </a:tbl>
          </a:graphicData>
        </a:graphic>
      </p:graphicFrame>
      <p:sp>
        <p:nvSpPr>
          <p:cNvPr id="3" name="Rectangle 23">
            <a:extLst>
              <a:ext uri="{FF2B5EF4-FFF2-40B4-BE49-F238E27FC236}">
                <a16:creationId xmlns:a16="http://schemas.microsoft.com/office/drawing/2014/main" id="{94D5ED23-3ABD-4CC2-910B-D00731D11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41" y="14271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tt">
  <a:themeElements>
    <a:clrScheme name="">
      <a:dk1>
        <a:srgbClr val="000000"/>
      </a:dk1>
      <a:lt1>
        <a:srgbClr val="FFFFFF"/>
      </a:lt1>
      <a:dk2>
        <a:srgbClr val="0D0086"/>
      </a:dk2>
      <a:lt2>
        <a:srgbClr val="FAFD00"/>
      </a:lt2>
      <a:accent1>
        <a:srgbClr val="A763FF"/>
      </a:accent1>
      <a:accent2>
        <a:srgbClr val="FFAF00"/>
      </a:accent2>
      <a:accent3>
        <a:srgbClr val="AAAAC3"/>
      </a:accent3>
      <a:accent4>
        <a:srgbClr val="DADADA"/>
      </a:accent4>
      <a:accent5>
        <a:srgbClr val="D0B7FF"/>
      </a:accent5>
      <a:accent6>
        <a:srgbClr val="E79E00"/>
      </a:accent6>
      <a:hlink>
        <a:srgbClr val="098DFF"/>
      </a:hlink>
      <a:folHlink>
        <a:srgbClr val="03C15E"/>
      </a:folHlink>
    </a:clrScheme>
    <a:fontScheme name="pt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63DE8"/>
        </a:solidFill>
        <a:ln w="254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63DE8"/>
        </a:solidFill>
        <a:ln w="254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ptt 1">
        <a:dk1>
          <a:srgbClr val="FFFFFF"/>
        </a:dk1>
        <a:lt1>
          <a:srgbClr val="FFFFFF"/>
        </a:lt1>
        <a:dk2>
          <a:srgbClr val="FAFD00"/>
        </a:dk2>
        <a:lt2>
          <a:srgbClr val="FFFFFF"/>
        </a:lt2>
        <a:accent1>
          <a:srgbClr val="A763FF"/>
        </a:accent1>
        <a:accent2>
          <a:srgbClr val="FFAF00"/>
        </a:accent2>
        <a:accent3>
          <a:srgbClr val="FFFFFF"/>
        </a:accent3>
        <a:accent4>
          <a:srgbClr val="DADADA"/>
        </a:accent4>
        <a:accent5>
          <a:srgbClr val="D0B7FF"/>
        </a:accent5>
        <a:accent6>
          <a:srgbClr val="E79E00"/>
        </a:accent6>
        <a:hlink>
          <a:srgbClr val="098DFF"/>
        </a:hlink>
        <a:folHlink>
          <a:srgbClr val="03C1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t 3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tt 4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t 5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t 6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t 7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t 8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4499</Words>
  <Application>Microsoft Office PowerPoint</Application>
  <PresentationFormat>如螢幕大小 (4:3)</PresentationFormat>
  <Paragraphs>1132</Paragraphs>
  <Slides>100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100</vt:i4>
      </vt:variant>
    </vt:vector>
  </HeadingPairs>
  <TitlesOfParts>
    <vt:vector size="115" baseType="lpstr">
      <vt:lpstr>75 Helvetica Bold</vt:lpstr>
      <vt:lpstr>Arial</vt:lpstr>
      <vt:lpstr>Calibri</vt:lpstr>
      <vt:lpstr>Cambria Math</vt:lpstr>
      <vt:lpstr>Helvetica</vt:lpstr>
      <vt:lpstr>News Gothic MT</vt:lpstr>
      <vt:lpstr>Symbol</vt:lpstr>
      <vt:lpstr>Tahoma</vt:lpstr>
      <vt:lpstr>Times</vt:lpstr>
      <vt:lpstr>Times New Roman</vt:lpstr>
      <vt:lpstr>Wingdings</vt:lpstr>
      <vt:lpstr>ptt</vt:lpstr>
      <vt:lpstr>Bitmap Image</vt:lpstr>
      <vt:lpstr>美工圖案</vt:lpstr>
      <vt:lpstr>Document</vt:lpstr>
      <vt:lpstr>Chapter 4. Lossy Compression</vt:lpstr>
      <vt:lpstr>Quantization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Optimal Quantization (1/4)</vt:lpstr>
      <vt:lpstr>Optimal Quantization (2/4)</vt:lpstr>
      <vt:lpstr>Optimal Quantization (3/4)</vt:lpstr>
      <vt:lpstr>Optimal Quantization (4/4)</vt:lpstr>
      <vt:lpstr>Uniform and Optimal Quantization</vt:lpstr>
      <vt:lpstr>PowerPoint 簡報</vt:lpstr>
      <vt:lpstr>PowerPoint 簡報</vt:lpstr>
      <vt:lpstr>PowerPoint 簡報</vt:lpstr>
      <vt:lpstr>Discrete Cosine Transform (DCT)</vt:lpstr>
      <vt:lpstr>PowerPoint 簡報</vt:lpstr>
      <vt:lpstr>PowerPoint 簡報</vt:lpstr>
      <vt:lpstr>1-D Discrete Fourier Transform (DFT)</vt:lpstr>
      <vt:lpstr>1-D 16-Point DFT Basis Vectors</vt:lpstr>
      <vt:lpstr>2-D Discrete Fourier Transform (1/2)</vt:lpstr>
      <vt:lpstr>2-D Discrete Fourier Transform (2/2)</vt:lpstr>
      <vt:lpstr>Karhunen Loeve Transform (KLT) (1/3)</vt:lpstr>
      <vt:lpstr>Karhunen Loeve Transform (KLT) (2/3)</vt:lpstr>
      <vt:lpstr>Karhunen Loeve Transform (KLT) (3/3)</vt:lpstr>
      <vt:lpstr>Application of KLT (1/3)</vt:lpstr>
      <vt:lpstr>Application of KLT (2/3)</vt:lpstr>
      <vt:lpstr>Application of KLT (3/3)</vt:lpstr>
      <vt:lpstr>From DFT to DCT</vt:lpstr>
      <vt:lpstr>1-D DCT</vt:lpstr>
      <vt:lpstr>PowerPoint 簡報</vt:lpstr>
      <vt:lpstr>PowerPoint 簡報</vt:lpstr>
      <vt:lpstr>PowerPoint 簡報</vt:lpstr>
      <vt:lpstr>Two Examples of 2-D DCT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Image Approximated by Different Number of DCT Coefficients</vt:lpstr>
      <vt:lpstr>PowerPoint 簡報</vt:lpstr>
      <vt:lpstr>PowerPoint 簡報</vt:lpstr>
      <vt:lpstr>PowerPoint 簡報</vt:lpstr>
      <vt:lpstr>Implementation of 2-D DCT Using Row-Column Decomposition</vt:lpstr>
      <vt:lpstr>PowerPoint 簡報</vt:lpstr>
      <vt:lpstr>PowerPoint 簡報</vt:lpstr>
      <vt:lpstr>PowerPoint 簡報</vt:lpstr>
      <vt:lpstr>PowerPoint 簡報</vt:lpstr>
      <vt:lpstr>Motion Compensated Prediction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4. Lossy Compression</dc:title>
  <dc:creator>Lab308</dc:creator>
  <cp:lastModifiedBy>user</cp:lastModifiedBy>
  <cp:revision>67</cp:revision>
  <cp:lastPrinted>2024-03-14T09:33:28Z</cp:lastPrinted>
  <dcterms:created xsi:type="dcterms:W3CDTF">2022-03-21T08:59:49Z</dcterms:created>
  <dcterms:modified xsi:type="dcterms:W3CDTF">2024-03-14T09:36:06Z</dcterms:modified>
</cp:coreProperties>
</file>